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D031-5325-9593-2007-89DCD2365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C4710-A5D2-59AF-2252-531F50934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BC50-8166-BD22-110B-24E67EDA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876C-8143-BEC2-F372-C929E147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D984-9F34-4F4D-71DE-7F649272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38E7-8176-2206-5244-10BA375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0F378-002C-D89E-6E14-F8B32138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DAC8-28E0-ADBC-F347-6A0EEB9A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B671-A38D-B798-D8E1-DE75B84E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E386-4900-C20D-16FF-D683403B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5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C665C-B73E-5E7D-1FF5-DA9EE9629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C8399-2597-7596-EA1A-6C949A7AF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69A21-1D65-166A-29F5-95A08B85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3A3B-17DA-0688-D2F2-823E217B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44EF-6672-5C80-D758-47CC9E18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B5C0-ADDF-495B-76CE-E5B1CEEA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319F-0BA0-EA8C-F8D9-489999B1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B5AB-2B14-C26C-CA66-5558FA1B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DC11-AF88-BA6F-F6A1-FDF09C79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AAA1-363E-1431-F82D-DB28D5A9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7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334E-1574-D35D-4C34-D4835B96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17E7-1154-0E4A-75B3-D5E18FFC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0892-A9EA-7C04-96BF-EF135162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980F-2119-1266-435D-99AA6A8C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60CC-38EE-82BC-FC64-D5BAC331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3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7BF8-DDD3-AC6B-0708-B5336013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1F61-9934-BA63-35F4-3969FF758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575BD-98F2-F863-AFDA-49624B7B6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8A0E-1DEF-DBAF-A9DB-B9ECA372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9965E-7669-54CF-B1B9-F60EB047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77D37-08C2-707A-DAA3-EB2B1B0C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9449-E9A2-0279-166B-2E3D8A8F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81EFC-7B63-D771-C31E-ACBF2DCE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0B170-783E-2530-167A-DC0944961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C9E1F-96CA-22B2-AFAF-110434C9D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C814C-8BC1-7FDB-45E7-38EB2EF23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7B1AC-76F6-2EBF-1513-51FCBE91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BB12F-1A51-FAD6-220A-99271D0D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75447-A908-FDCD-F63D-EFC09F85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597D-CB24-3B91-883E-668ECE3F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70949-6449-BDE7-F71E-0F2963B7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59CF6-FEA3-4A2B-B80C-892BDD5F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E68C6-A872-4FF7-3853-7C9E5267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E24A9-AA5B-B357-5690-9FDDB8E4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8D396-9B6F-0080-8F58-93A7D2AA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AF729-018A-F336-42F9-C3EB3E70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A8AB-ECF6-0594-7993-2FF47B5E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5543-C0E8-6EA6-AACB-1F1531D1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1F854-DA31-8AF6-973F-472BA6610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E3AE7-35B2-8294-F40A-D14CA9A1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1E4D-8B5E-B6B1-B11D-613E433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BD0F7-64CE-C27E-FC0F-0BDF026F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90D4-1FAB-BC2C-E14E-9EB8D2C1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685B0-DEA4-7FF4-20C5-F1EC14681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D32A9-6E48-B70F-89B3-356B0699C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97D5D-C98C-5FF4-C0B7-06FCEB53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11400-20B7-1BC9-E532-F7AD6B52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9FD81-AD41-B84B-ED85-F105FB21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3E859-AF20-D40D-52C6-A07809FA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D04E-68CC-583C-5F32-8C532827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6CA3-351A-D17C-D4B9-A775C28BD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8F10-300A-47A8-945D-F26FA97302A5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DCCE-D1FF-3AA5-439D-69609DF4D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6DE5-CF7D-EE90-D4EF-DC7EDD15E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0F8F-302A-48B8-9659-FE99D22C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97A3ED-3419-98B4-1DD0-11A779919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735" y="1651941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Portfolio </a:t>
            </a:r>
          </a:p>
        </p:txBody>
      </p:sp>
    </p:spTree>
    <p:extLst>
      <p:ext uri="{BB962C8B-B14F-4D97-AF65-F5344CB8AC3E}">
        <p14:creationId xmlns:p14="http://schemas.microsoft.com/office/powerpoint/2010/main" val="330823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8E1F-E54E-D56D-2DCE-04C0A122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93EB-B088-4EBF-17D8-8A3BEDAB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5E4E6-CC9D-09C4-DDB7-145967ED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27CD-B1C1-A356-587F-CF456BDC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7A03-0CF8-8726-A724-0B4FF614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93C9-9D9F-23B6-CA91-1DE2A341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6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D4A8-E0DD-2DD5-A6BC-29578985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DFE1-9262-7ABE-9FDB-B4F499DB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96923-94C9-5635-ED44-76BFA36F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8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007E-C8FC-0B5A-5ED5-7FE36035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F102-4CFB-7E8A-5E78-9D776D324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40588-430B-69F6-8DD8-17F22ACF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6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212A-FA79-17C5-E967-435879A3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DAE8-75B0-ED3D-99E8-BE8EDBA5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BE2BD-2513-12AA-F633-1697665D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61C7-6379-108A-BFF0-4A391858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507B-D59D-71BD-E77C-D176EFE6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Henis Dcosta</dc:creator>
  <cp:lastModifiedBy>Henis Dcosta</cp:lastModifiedBy>
  <cp:revision>4</cp:revision>
  <dcterms:created xsi:type="dcterms:W3CDTF">2024-05-28T14:13:51Z</dcterms:created>
  <dcterms:modified xsi:type="dcterms:W3CDTF">2024-05-28T14:30:54Z</dcterms:modified>
</cp:coreProperties>
</file>