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Varela Round"/>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VarelaRound-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b23zjGwFt2p4COGXk6va?p=previ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ZZ2GI6ww7PxyOgCAmJkv?p=preview"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OXM6nRfH7oKcyJXr9oZu"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aniuse.com/#feat=script-async" TargetMode="External"/><Relationship Id="rId3" Type="http://schemas.openxmlformats.org/officeDocument/2006/relationships/hyperlink" Target="http://caniuse.com/#feat=script-def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pP7uErL9JN7xwzHzeth6?p=preview"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uaBat1pXwsb1JmuBUnXU?p=preview"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lnkr.co/edit/vfDCAHIba2xdqBWltBAN?p=preview"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da" sz="1100">
                <a:solidFill>
                  <a:schemeClr val="dk1"/>
                </a:solidFill>
              </a:rPr>
              <a:t>datatables demo </a:t>
            </a:r>
            <a:r>
              <a:rPr lang="da" sz="1100" u="sng">
                <a:solidFill>
                  <a:schemeClr val="hlink"/>
                </a:solidFill>
                <a:hlinkClick r:id="rId2"/>
              </a:rPr>
              <a:t>http://plnkr.co/edit/b23zjGwFt2p4COGXk6va?p=preview</a:t>
            </a:r>
            <a:r>
              <a:rPr lang="da" sz="1100">
                <a:solidFill>
                  <a:schemeClr val="dk1"/>
                </a:solidFill>
              </a:rPr>
              <a:t> </a:t>
            </a:r>
          </a:p>
        </p:txBody>
      </p:sp>
      <p:sp>
        <p:nvSpPr>
          <p:cNvPr id="133" name="Shape 133"/>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da"/>
              <a:t>Event (click, change, hover) demo </a:t>
            </a:r>
            <a:r>
              <a:rPr lang="da" sz="1100" u="sng">
                <a:solidFill>
                  <a:schemeClr val="hlink"/>
                </a:solidFill>
                <a:hlinkClick r:id="rId2"/>
              </a:rPr>
              <a:t>http://plnkr.co/edit/ZZ2GI6ww7PxyOgCAmJkv?p=preview</a:t>
            </a:r>
            <a:r>
              <a:rPr lang="da" sz="1100"/>
              <a:t> </a:t>
            </a:r>
          </a:p>
        </p:txBody>
      </p:sp>
      <p:sp>
        <p:nvSpPr>
          <p:cNvPr id="201" name="Shape 201"/>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da"/>
              <a:t>Ajax GET demo </a:t>
            </a:r>
            <a:r>
              <a:rPr lang="da" sz="1100" u="sng">
                <a:solidFill>
                  <a:schemeClr val="hlink"/>
                </a:solidFill>
                <a:hlinkClick r:id="rId2"/>
              </a:rPr>
              <a:t>http://plnkr.co/edit/OXM6nRfH7oKcyJXr9oZu</a:t>
            </a:r>
            <a:r>
              <a:rPr lang="da" sz="1100"/>
              <a:t> </a:t>
            </a:r>
          </a:p>
        </p:txBody>
      </p:sp>
      <p:sp>
        <p:nvSpPr>
          <p:cNvPr id="208" name="Shape 208"/>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da" sz="1100"/>
              <a:t>console.log</a:t>
            </a:r>
          </a:p>
        </p:txBody>
      </p:sp>
      <p:sp>
        <p:nvSpPr>
          <p:cNvPr id="141" name="Shape 141"/>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100"/>
          </a:p>
        </p:txBody>
      </p:sp>
      <p:sp>
        <p:nvSpPr>
          <p:cNvPr id="149" name="Shape 149"/>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100"/>
          </a:p>
        </p:txBody>
      </p:sp>
      <p:sp>
        <p:nvSpPr>
          <p:cNvPr id="156" name="Shape 156"/>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da" sz="1100">
                <a:solidFill>
                  <a:schemeClr val="dk1"/>
                </a:solidFill>
              </a:rPr>
              <a:t>Can I use Async </a:t>
            </a:r>
            <a:r>
              <a:rPr lang="da" sz="1100" u="sng">
                <a:solidFill>
                  <a:schemeClr val="hlink"/>
                </a:solidFill>
                <a:hlinkClick r:id="rId2"/>
              </a:rPr>
              <a:t>http://caniuse.com/#feat=script-async</a:t>
            </a:r>
          </a:p>
          <a:p>
            <a:pPr lvl="0" rtl="0">
              <a:spcBef>
                <a:spcPts val="0"/>
              </a:spcBef>
              <a:buNone/>
            </a:pPr>
            <a:r>
              <a:rPr lang="da" sz="1100"/>
              <a:t>Can I use Defer </a:t>
            </a:r>
            <a:r>
              <a:rPr lang="da" sz="1100" u="sng">
                <a:solidFill>
                  <a:schemeClr val="hlink"/>
                </a:solidFill>
                <a:hlinkClick r:id="rId3"/>
              </a:rPr>
              <a:t>http://caniuse.com/#feat=script-defer</a:t>
            </a:r>
            <a:r>
              <a:rPr lang="da" sz="1100"/>
              <a:t> </a:t>
            </a:r>
          </a:p>
        </p:txBody>
      </p:sp>
      <p:sp>
        <p:nvSpPr>
          <p:cNvPr id="163" name="Shape 163"/>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Clr>
                <a:schemeClr val="dk1"/>
              </a:buClr>
              <a:buSzPct val="100000"/>
              <a:buFont typeface="Arial"/>
              <a:buNone/>
            </a:pPr>
            <a:r>
              <a:rPr lang="da" sz="1100">
                <a:solidFill>
                  <a:schemeClr val="dk1"/>
                </a:solidFill>
              </a:rPr>
              <a:t>$(document).ready demo </a:t>
            </a:r>
            <a:r>
              <a:rPr lang="da" sz="1100" u="sng">
                <a:solidFill>
                  <a:schemeClr val="hlink"/>
                </a:solidFill>
                <a:hlinkClick r:id="rId2"/>
              </a:rPr>
              <a:t>http://plnkr.co/edit/pP7uErL9JN7xwzHzeth6?p=preview</a:t>
            </a:r>
            <a:r>
              <a:rPr lang="da" sz="1100">
                <a:solidFill>
                  <a:schemeClr val="dk1"/>
                </a:solidFill>
              </a:rPr>
              <a:t> </a:t>
            </a:r>
          </a:p>
        </p:txBody>
      </p:sp>
      <p:sp>
        <p:nvSpPr>
          <p:cNvPr id="173" name="Shape 173"/>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rPr lang="da"/>
              <a:t>selector demo </a:t>
            </a:r>
            <a:r>
              <a:rPr lang="da" sz="1100" u="sng">
                <a:solidFill>
                  <a:schemeClr val="hlink"/>
                </a:solidFill>
                <a:hlinkClick r:id="rId2"/>
              </a:rPr>
              <a:t>http://plnkr.co/edit/uaBat1pXwsb1JmuBUnXU?p=preview</a:t>
            </a:r>
            <a:r>
              <a:rPr lang="da" sz="1100"/>
              <a:t> </a:t>
            </a:r>
          </a:p>
          <a:p>
            <a:pPr lvl="0" rtl="0">
              <a:spcBef>
                <a:spcPts val="0"/>
              </a:spcBef>
              <a:buNone/>
            </a:pPr>
            <a:r>
              <a:rPr lang="da" sz="1100"/>
              <a:t>(husk at ind-kommenter kode i script.js)</a:t>
            </a:r>
          </a:p>
        </p:txBody>
      </p:sp>
      <p:sp>
        <p:nvSpPr>
          <p:cNvPr id="180" name="Shape 180"/>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sz="1100"/>
          </a:p>
        </p:txBody>
      </p:sp>
      <p:sp>
        <p:nvSpPr>
          <p:cNvPr id="187" name="Shape 187"/>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da"/>
              <a:t>I</a:t>
            </a:r>
            <a:r>
              <a:rPr lang="da"/>
              <a:t>nterate/insert DOM demo</a:t>
            </a:r>
            <a:r>
              <a:rPr lang="da"/>
              <a:t> </a:t>
            </a:r>
            <a:r>
              <a:rPr lang="da" sz="1100" u="sng">
                <a:solidFill>
                  <a:schemeClr val="hlink"/>
                </a:solidFill>
                <a:hlinkClick r:id="rId2"/>
              </a:rPr>
              <a:t>http://plnkr.co/edit/vfDCAHIba2xdqBWltBAN?p=preview</a:t>
            </a:r>
            <a:r>
              <a:rPr lang="da" sz="1100"/>
              <a:t> </a:t>
            </a:r>
          </a:p>
        </p:txBody>
      </p:sp>
      <p:sp>
        <p:nvSpPr>
          <p:cNvPr id="194" name="Shape 194"/>
          <p:cNvSpPr txBox="1"/>
          <p:nvPr>
            <p:ph idx="12" type="sldNum"/>
          </p:nvPr>
        </p:nvSpPr>
        <p:spPr>
          <a:xfrm>
            <a:off x="3884612" y="8685213"/>
            <a:ext cx="2971799" cy="457200"/>
          </a:xfrm>
          <a:prstGeom prst="rect">
            <a:avLst/>
          </a:prstGeom>
          <a:noFill/>
          <a:ln>
            <a:noFill/>
          </a:ln>
        </p:spPr>
        <p:txBody>
          <a:bodyPr anchorCtr="0" anchor="ctr" bIns="91425" lIns="91425" rIns="91425" tIns="91425">
            <a:noAutofit/>
          </a:bodyPr>
          <a:lstStyle/>
          <a:p>
            <a:pPr lvl="0" rtl="0">
              <a:spcBef>
                <a:spcPts val="0"/>
              </a:spcBef>
              <a:buClr>
                <a:srgbClr val="000000"/>
              </a:buClr>
              <a:buFont typeface="Arial"/>
              <a:buNone/>
            </a:pPr>
            <a:r>
              <a:t/>
            </a:r>
            <a:endParaRPr/>
          </a:p>
          <a:p>
            <a:pPr lvl="1" rtl="0">
              <a:spcBef>
                <a:spcPts val="0"/>
              </a:spcBef>
              <a:buClr>
                <a:srgbClr val="000000"/>
              </a:buClr>
              <a:buFont typeface="Arial"/>
              <a:buNone/>
            </a:pPr>
            <a:r>
              <a:t/>
            </a:r>
            <a:endParaRPr/>
          </a:p>
          <a:p>
            <a:pPr lvl="2" rtl="0">
              <a:spcBef>
                <a:spcPts val="0"/>
              </a:spcBef>
              <a:buClr>
                <a:srgbClr val="000000"/>
              </a:buClr>
              <a:buFont typeface="Arial"/>
              <a:buNone/>
            </a:pPr>
            <a:r>
              <a:t/>
            </a:r>
            <a:endParaRPr/>
          </a:p>
          <a:p>
            <a:pPr lvl="3" rtl="0">
              <a:spcBef>
                <a:spcPts val="0"/>
              </a:spcBef>
              <a:buClr>
                <a:srgbClr val="000000"/>
              </a:buClr>
              <a:buFont typeface="Arial"/>
              <a:buNone/>
            </a:pPr>
            <a:r>
              <a:t/>
            </a:r>
            <a:endParaRPr/>
          </a:p>
          <a:p>
            <a:pPr lvl="4" rtl="0">
              <a:spcBef>
                <a:spcPts val="0"/>
              </a:spcBef>
              <a:buClr>
                <a:srgbClr val="000000"/>
              </a:buClr>
              <a:buFont typeface="Arial"/>
              <a:buNone/>
            </a:pPr>
            <a:r>
              <a:t/>
            </a:r>
            <a:endParaRPr/>
          </a:p>
          <a:p>
            <a:pPr lvl="5" rtl="0">
              <a:spcBef>
                <a:spcPts val="0"/>
              </a:spcBef>
              <a:buClr>
                <a:srgbClr val="000000"/>
              </a:buClr>
              <a:buFont typeface="Arial"/>
              <a:buNone/>
            </a:pPr>
            <a:r>
              <a:t/>
            </a:r>
            <a:endParaRPr/>
          </a:p>
          <a:p>
            <a:pPr lvl="6" rtl="0">
              <a:spcBef>
                <a:spcPts val="0"/>
              </a:spcBef>
              <a:buClr>
                <a:srgbClr val="000000"/>
              </a:buClr>
              <a:buFont typeface="Arial"/>
              <a:buNone/>
            </a:pPr>
            <a:r>
              <a:t/>
            </a:r>
            <a:endParaRPr/>
          </a:p>
          <a:p>
            <a:pPr lvl="7" rtl="0">
              <a:spcBef>
                <a:spcPts val="0"/>
              </a:spcBef>
              <a:buClr>
                <a:srgbClr val="000000"/>
              </a:buClr>
              <a:buFont typeface="Arial"/>
              <a:buNone/>
            </a:pPr>
            <a:r>
              <a:t/>
            </a:r>
            <a:endParaRPr/>
          </a:p>
          <a:p>
            <a:pPr lvl="8" rtl="0">
              <a:spcBef>
                <a:spcPts val="0"/>
              </a:spcBef>
              <a:buClr>
                <a:srgbClr val="000000"/>
              </a:buClr>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8" name="Shape 58"/>
          <p:cNvSpPr txBox="1"/>
          <p:nvPr>
            <p:ph type="ctrTitle"/>
          </p:nvPr>
        </p:nvSpPr>
        <p:spPr>
          <a:xfrm>
            <a:off x="3651105" y="2130425"/>
            <a:ext cx="4121400" cy="1874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lt1"/>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9" name="Shape 59"/>
          <p:cNvSpPr txBox="1"/>
          <p:nvPr>
            <p:ph idx="1" type="subTitle"/>
          </p:nvPr>
        </p:nvSpPr>
        <p:spPr>
          <a:xfrm>
            <a:off x="3665537" y="4237819"/>
            <a:ext cx="4121399" cy="539100"/>
          </a:xfrm>
          <a:prstGeom prst="rect">
            <a:avLst/>
          </a:prstGeom>
          <a:noFill/>
          <a:ln>
            <a:noFill/>
          </a:ln>
        </p:spPr>
        <p:txBody>
          <a:bodyPr anchorCtr="0" anchor="t" bIns="91425" lIns="91425" rIns="91425" tIns="91425"/>
          <a:lstStyle>
            <a:lvl1pPr indent="0" lvl="0" marL="0" marR="0" rtl="0" algn="ctr">
              <a:lnSpc>
                <a:spcPct val="100000"/>
              </a:lnSpc>
              <a:spcBef>
                <a:spcPts val="480"/>
              </a:spcBef>
              <a:spcAft>
                <a:spcPts val="0"/>
              </a:spcAft>
              <a:buClr>
                <a:schemeClr val="dk1"/>
              </a:buClr>
              <a:buFont typeface="Arial"/>
              <a:buNone/>
              <a:defRPr/>
            </a:lvl1pPr>
            <a:lvl2pPr indent="0" lvl="1" marL="457200" marR="0" rtl="0" algn="ctr">
              <a:lnSpc>
                <a:spcPct val="100000"/>
              </a:lnSpc>
              <a:spcBef>
                <a:spcPts val="560"/>
              </a:spcBef>
              <a:spcAft>
                <a:spcPts val="0"/>
              </a:spcAft>
              <a:buClr>
                <a:srgbClr val="888888"/>
              </a:buClr>
              <a:buFont typeface="Arial"/>
              <a:buNone/>
              <a:defRPr/>
            </a:lvl2pPr>
            <a:lvl3pPr indent="0" lvl="2" marL="914400" marR="0" rtl="0" algn="ctr">
              <a:lnSpc>
                <a:spcPct val="100000"/>
              </a:lnSpc>
              <a:spcBef>
                <a:spcPts val="480"/>
              </a:spcBef>
              <a:spcAft>
                <a:spcPts val="0"/>
              </a:spcAft>
              <a:buClr>
                <a:srgbClr val="888888"/>
              </a:buClr>
              <a:buFont typeface="Arial"/>
              <a:buNone/>
              <a:defRPr/>
            </a:lvl3pPr>
            <a:lvl4pPr indent="0" lvl="3" marL="1371600" marR="0" rtl="0" algn="ctr">
              <a:lnSpc>
                <a:spcPct val="100000"/>
              </a:lnSpc>
              <a:spcBef>
                <a:spcPts val="400"/>
              </a:spcBef>
              <a:spcAft>
                <a:spcPts val="0"/>
              </a:spcAft>
              <a:buClr>
                <a:srgbClr val="888888"/>
              </a:buClr>
              <a:buFont typeface="Arial"/>
              <a:buNone/>
              <a:defRPr/>
            </a:lvl4pPr>
            <a:lvl5pPr indent="0" lvl="4" marL="1828800" marR="0" rtl="0" algn="ctr">
              <a:lnSpc>
                <a:spcPct val="100000"/>
              </a:lnSpc>
              <a:spcBef>
                <a:spcPts val="400"/>
              </a:spcBef>
              <a:spcAft>
                <a:spcPts val="0"/>
              </a:spcAft>
              <a:buClr>
                <a:srgbClr val="888888"/>
              </a:buClr>
              <a:buFont typeface="Arial"/>
              <a:buNone/>
              <a:defRPr/>
            </a:lvl5pPr>
            <a:lvl6pPr indent="0" lvl="5" marL="2286000" marR="0" rtl="0" algn="ctr">
              <a:lnSpc>
                <a:spcPct val="100000"/>
              </a:lnSpc>
              <a:spcBef>
                <a:spcPts val="400"/>
              </a:spcBef>
              <a:spcAft>
                <a:spcPts val="0"/>
              </a:spcAft>
              <a:buClr>
                <a:srgbClr val="888888"/>
              </a:buClr>
              <a:buFont typeface="Arial"/>
              <a:buNone/>
              <a:defRPr/>
            </a:lvl6pPr>
            <a:lvl7pPr indent="0" lvl="6" marL="2743200" marR="0" rtl="0" algn="ctr">
              <a:lnSpc>
                <a:spcPct val="100000"/>
              </a:lnSpc>
              <a:spcBef>
                <a:spcPts val="400"/>
              </a:spcBef>
              <a:spcAft>
                <a:spcPts val="0"/>
              </a:spcAft>
              <a:buClr>
                <a:srgbClr val="888888"/>
              </a:buClr>
              <a:buFont typeface="Arial"/>
              <a:buNone/>
              <a:defRPr/>
            </a:lvl7pPr>
            <a:lvl8pPr indent="0" lvl="7" marL="3200400" marR="0" rtl="0" algn="ctr">
              <a:lnSpc>
                <a:spcPct val="100000"/>
              </a:lnSpc>
              <a:spcBef>
                <a:spcPts val="400"/>
              </a:spcBef>
              <a:spcAft>
                <a:spcPts val="0"/>
              </a:spcAft>
              <a:buClr>
                <a:srgbClr val="888888"/>
              </a:buClr>
              <a:buFont typeface="Arial"/>
              <a:buNone/>
              <a:defRPr/>
            </a:lvl8pPr>
            <a:lvl9pPr indent="0" lvl="8" marL="3657600" marR="0" rtl="0" algn="ctr">
              <a:lnSpc>
                <a:spcPct val="100000"/>
              </a:lnSpc>
              <a:spcBef>
                <a:spcPts val="400"/>
              </a:spcBef>
              <a:spcAft>
                <a:spcPts val="0"/>
              </a:spcAft>
              <a:buClr>
                <a:srgbClr val="888888"/>
              </a:buClr>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60" name="Shape 60"/>
        <p:cNvGrpSpPr/>
        <p:nvPr/>
      </p:nvGrpSpPr>
      <p:grpSpPr>
        <a:xfrm>
          <a:off x="0" y="0"/>
          <a:ext cx="0" cy="0"/>
          <a:chOff x="0" y="0"/>
          <a:chExt cx="0" cy="0"/>
        </a:xfrm>
      </p:grpSpPr>
      <p:pic>
        <p:nvPicPr>
          <p:cNvPr id="61" name="Shape 6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2" name="Shape 62"/>
          <p:cNvSpPr txBox="1"/>
          <p:nvPr>
            <p:ph idx="1" type="body"/>
          </p:nvPr>
        </p:nvSpPr>
        <p:spPr>
          <a:xfrm>
            <a:off x="103631" y="1167233"/>
            <a:ext cx="8583300" cy="4973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type="title"/>
          </p:nvPr>
        </p:nvSpPr>
        <p:spPr>
          <a:xfrm>
            <a:off x="1219440" y="397310"/>
            <a:ext cx="7467300" cy="540900"/>
          </a:xfrm>
          <a:prstGeom prst="rect">
            <a:avLst/>
          </a:prstGeom>
          <a:no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65" name="Shape 65"/>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66" name="Shape 66"/>
        <p:cNvGrpSpPr/>
        <p:nvPr/>
      </p:nvGrpSpPr>
      <p:grpSpPr>
        <a:xfrm>
          <a:off x="0" y="0"/>
          <a:ext cx="0" cy="0"/>
          <a:chOff x="0" y="0"/>
          <a:chExt cx="0" cy="0"/>
        </a:xfrm>
      </p:grpSpPr>
      <p:pic>
        <p:nvPicPr>
          <p:cNvPr id="67" name="Shape 6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8" name="Shape 68"/>
          <p:cNvSpPr txBox="1"/>
          <p:nvPr>
            <p:ph idx="1" type="body"/>
          </p:nvPr>
        </p:nvSpPr>
        <p:spPr>
          <a:xfrm>
            <a:off x="103631" y="1587541"/>
            <a:ext cx="8583300" cy="45534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type="title"/>
          </p:nvPr>
        </p:nvSpPr>
        <p:spPr>
          <a:xfrm>
            <a:off x="1219440" y="397310"/>
            <a:ext cx="7467300" cy="540900"/>
          </a:xfrm>
          <a:prstGeom prst="rect">
            <a:avLst/>
          </a:prstGeom>
          <a:no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1" name="Shape 71"/>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
        <p:nvSpPr>
          <p:cNvPr id="72" name="Shape 72"/>
          <p:cNvSpPr txBox="1"/>
          <p:nvPr>
            <p:ph idx="2" type="body"/>
          </p:nvPr>
        </p:nvSpPr>
        <p:spPr>
          <a:xfrm>
            <a:off x="1327150" y="1075315"/>
            <a:ext cx="6393000" cy="274500"/>
          </a:xfrm>
          <a:prstGeom prst="rect">
            <a:avLst/>
          </a:prstGeom>
          <a:noFill/>
          <a:ln>
            <a:noFill/>
          </a:ln>
        </p:spPr>
        <p:txBody>
          <a:bodyPr anchorCtr="0" anchor="t" bIns="91425" lIns="91425" rIns="91425" tIns="91425"/>
          <a:lstStyle>
            <a:lvl1pPr indent="0" lvl="0" marL="0" rtl="0">
              <a:spcBef>
                <a:spcPts val="0"/>
              </a:spcBef>
              <a:buClr>
                <a:schemeClr val="lt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x="0" y="0"/>
          <a:ext cx="0" cy="0"/>
          <a:chOff x="0" y="0"/>
          <a:chExt cx="0" cy="0"/>
        </a:xfrm>
      </p:grpSpPr>
      <p:sp>
        <p:nvSpPr>
          <p:cNvPr id="74" name="Shape 74"/>
          <p:cNvSpPr txBox="1"/>
          <p:nvPr>
            <p:ph type="title"/>
          </p:nvPr>
        </p:nvSpPr>
        <p:spPr>
          <a:xfrm>
            <a:off x="722312" y="4406900"/>
            <a:ext cx="7772400" cy="13620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 type="body"/>
          </p:nvPr>
        </p:nvSpPr>
        <p:spPr>
          <a:xfrm>
            <a:off x="722312" y="2906713"/>
            <a:ext cx="7772400" cy="1500300"/>
          </a:xfrm>
          <a:prstGeom prst="rect">
            <a:avLst/>
          </a:prstGeom>
          <a:noFill/>
          <a:ln>
            <a:noFill/>
          </a:ln>
        </p:spPr>
        <p:txBody>
          <a:bodyPr anchorCtr="0" anchor="b" bIns="91425" lIns="91425" rIns="91425" tIns="91425"/>
          <a:lstStyle>
            <a:lvl1pPr indent="0" lvl="0" marL="0" rtl="0">
              <a:spcBef>
                <a:spcPts val="0"/>
              </a:spcBef>
              <a:buClr>
                <a:srgbClr val="888888"/>
              </a:buClr>
              <a:buFont typeface="Arial"/>
              <a:buNone/>
              <a:defRPr/>
            </a:lvl1pPr>
            <a:lvl2pPr indent="0" lvl="1" marL="457200" rtl="0">
              <a:spcBef>
                <a:spcPts val="0"/>
              </a:spcBef>
              <a:buClr>
                <a:srgbClr val="888888"/>
              </a:buClr>
              <a:buFont typeface="Arial"/>
              <a:buNone/>
              <a:defRPr/>
            </a:lvl2pPr>
            <a:lvl3pPr indent="0" lvl="2" marL="914400" rtl="0">
              <a:spcBef>
                <a:spcPts val="0"/>
              </a:spcBef>
              <a:buClr>
                <a:srgbClr val="888888"/>
              </a:buClr>
              <a:buFont typeface="Arial"/>
              <a:buNone/>
              <a:defRPr/>
            </a:lvl3pPr>
            <a:lvl4pPr indent="0" lvl="3" marL="1371600" rtl="0">
              <a:spcBef>
                <a:spcPts val="0"/>
              </a:spcBef>
              <a:buClr>
                <a:srgbClr val="888888"/>
              </a:buClr>
              <a:buFont typeface="Arial"/>
              <a:buNone/>
              <a:defRPr/>
            </a:lvl4pPr>
            <a:lvl5pPr indent="0" lvl="4" marL="1828800" rtl="0">
              <a:spcBef>
                <a:spcPts val="0"/>
              </a:spcBef>
              <a:buClr>
                <a:srgbClr val="888888"/>
              </a:buClr>
              <a:buFont typeface="Arial"/>
              <a:buNone/>
              <a:defRPr/>
            </a:lvl5pPr>
            <a:lvl6pPr indent="0" lvl="5" marL="2286000" rtl="0">
              <a:spcBef>
                <a:spcPts val="0"/>
              </a:spcBef>
              <a:buClr>
                <a:srgbClr val="888888"/>
              </a:buClr>
              <a:buFont typeface="Arial"/>
              <a:buNone/>
              <a:defRPr/>
            </a:lvl6pPr>
            <a:lvl7pPr indent="0" lvl="6" marL="2743200" rtl="0">
              <a:spcBef>
                <a:spcPts val="0"/>
              </a:spcBef>
              <a:buClr>
                <a:srgbClr val="888888"/>
              </a:buClr>
              <a:buFont typeface="Arial"/>
              <a:buNone/>
              <a:defRPr/>
            </a:lvl7pPr>
            <a:lvl8pPr indent="0" lvl="7" marL="3200400" rtl="0">
              <a:spcBef>
                <a:spcPts val="0"/>
              </a:spcBef>
              <a:buClr>
                <a:srgbClr val="888888"/>
              </a:buClr>
              <a:buFont typeface="Arial"/>
              <a:buNone/>
              <a:defRPr/>
            </a:lvl8pPr>
            <a:lvl9pPr indent="0" lvl="8" marL="3657600" rtl="0">
              <a:spcBef>
                <a:spcPts val="0"/>
              </a:spcBef>
              <a:buClr>
                <a:srgbClr val="888888"/>
              </a:buClr>
              <a:buFont typeface="Arial"/>
              <a:buNone/>
              <a:defRPr/>
            </a:lvl9pPr>
          </a:lstStyle>
          <a:p/>
        </p:txBody>
      </p:sp>
      <p:sp>
        <p:nvSpPr>
          <p:cNvPr id="76" name="Shape 7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7" name="Shape 7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78" name="Shape 78"/>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84" name="Shape 84"/>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85" name="Shape 85"/>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a:off x="457200" y="1535112"/>
            <a:ext cx="4040100" cy="639900"/>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89" name="Shape 89"/>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3" type="body"/>
          </p:nvPr>
        </p:nvSpPr>
        <p:spPr>
          <a:xfrm>
            <a:off x="4645025" y="1535112"/>
            <a:ext cx="4041900" cy="639900"/>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91" name="Shape 91"/>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3" name="Shape 9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4" name="Shape 94"/>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8" name="Shape 9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99" name="Shape 99"/>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0" name="Shape 100"/>
        <p:cNvGrpSpPr/>
        <p:nvPr/>
      </p:nvGrpSpPr>
      <p:grpSpPr>
        <a:xfrm>
          <a:off x="0" y="0"/>
          <a:ext cx="0" cy="0"/>
          <a:chOff x="0" y="0"/>
          <a:chExt cx="0" cy="0"/>
        </a:xfrm>
      </p:grpSpPr>
      <p:sp>
        <p:nvSpPr>
          <p:cNvPr id="101" name="Shape 10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2" name="Shape 10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3" name="Shape 103"/>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4" name="Shape 104"/>
        <p:cNvGrpSpPr/>
        <p:nvPr/>
      </p:nvGrpSpPr>
      <p:grpSpPr>
        <a:xfrm>
          <a:off x="0" y="0"/>
          <a:ext cx="0" cy="0"/>
          <a:chOff x="0" y="0"/>
          <a:chExt cx="0" cy="0"/>
        </a:xfrm>
      </p:grpSpPr>
      <p:sp>
        <p:nvSpPr>
          <p:cNvPr id="105" name="Shape 105"/>
          <p:cNvSpPr txBox="1"/>
          <p:nvPr>
            <p:ph type="title"/>
          </p:nvPr>
        </p:nvSpPr>
        <p:spPr>
          <a:xfrm>
            <a:off x="457200" y="273050"/>
            <a:ext cx="3008400" cy="11619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7" name="Shape 107"/>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108" name="Shape 108"/>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09" name="Shape 109"/>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10" name="Shape 110"/>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1" name="Shape 111"/>
        <p:cNvGrpSpPr/>
        <p:nvPr/>
      </p:nvGrpSpPr>
      <p:grpSpPr>
        <a:xfrm>
          <a:off x="0" y="0"/>
          <a:ext cx="0" cy="0"/>
          <a:chOff x="0" y="0"/>
          <a:chExt cx="0" cy="0"/>
        </a:xfrm>
      </p:grpSpPr>
      <p:sp>
        <p:nvSpPr>
          <p:cNvPr id="112" name="Shape 112"/>
          <p:cNvSpPr txBox="1"/>
          <p:nvPr>
            <p:ph type="title"/>
          </p:nvPr>
        </p:nvSpPr>
        <p:spPr>
          <a:xfrm>
            <a:off x="1792288" y="4800600"/>
            <a:ext cx="5486400" cy="5667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p:nvPr>
            <p:ph idx="2" type="pic"/>
          </p:nvPr>
        </p:nvSpPr>
        <p:spPr>
          <a:xfrm>
            <a:off x="1792288" y="612775"/>
            <a:ext cx="5486400" cy="4114800"/>
          </a:xfrm>
          <a:prstGeom prst="rect">
            <a:avLst/>
          </a:prstGeom>
          <a:noFill/>
          <a:ln>
            <a:noFill/>
          </a:ln>
        </p:spPr>
      </p:sp>
      <p:sp>
        <p:nvSpPr>
          <p:cNvPr id="114" name="Shape 114"/>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115" name="Shape 11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16" name="Shape 11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17" name="Shape 117"/>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1" type="body"/>
          </p:nvPr>
        </p:nvSpPr>
        <p:spPr>
          <a:xfrm rot="5400000">
            <a:off x="2308948" y="-251549"/>
            <a:ext cx="4526100" cy="8229600"/>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121" name="Shape 12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22" name="Shape 12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23" name="Shape 123"/>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4732348" y="2171687"/>
            <a:ext cx="5851500" cy="2057400"/>
          </a:xfrm>
          <a:prstGeom prst="rect">
            <a:avLst/>
          </a:prstGeom>
          <a:noFill/>
          <a:ln>
            <a:noFill/>
          </a:ln>
        </p:spPr>
        <p:txBody>
          <a:bodyPr anchorCtr="0" anchor="ctr" bIns="91425" lIns="91425" rIns="91425" tIns="91425"/>
          <a:lstStyle>
            <a:lvl1pPr lvl="0" rtl="0" algn="ctr">
              <a:spcBef>
                <a:spcPts val="0"/>
              </a:spcBef>
              <a:buClr>
                <a:schemeClr val="dk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6" name="Shape 126"/>
          <p:cNvSpPr txBox="1"/>
          <p:nvPr>
            <p:ph idx="1" type="body"/>
          </p:nvPr>
        </p:nvSpPr>
        <p:spPr>
          <a:xfrm rot="5400000">
            <a:off x="541347" y="190486"/>
            <a:ext cx="5851500" cy="6019800"/>
          </a:xfrm>
          <a:prstGeom prst="rect">
            <a:avLst/>
          </a:prstGeom>
          <a:noFill/>
          <a:ln>
            <a:noFill/>
          </a:ln>
        </p:spPr>
        <p:txBody>
          <a:bodyPr anchorCtr="0" anchor="t" bIns="91425" lIns="91425" rIns="91425" tIns="91425"/>
          <a:lstStyle>
            <a:lvl1pPr indent="38100" lvl="0" marL="342900" rtl="0" algn="l">
              <a:spcBef>
                <a:spcPts val="640"/>
              </a:spcBef>
              <a:buClr>
                <a:schemeClr val="dk1"/>
              </a:buClr>
              <a:buFont typeface="Arial"/>
              <a:buChar char="•"/>
              <a:defRPr/>
            </a:lvl1pPr>
            <a:lvl2pPr indent="69850" lvl="1" marL="742950" rtl="0" algn="l">
              <a:spcBef>
                <a:spcPts val="560"/>
              </a:spcBef>
              <a:buClr>
                <a:schemeClr val="dk1"/>
              </a:buClr>
              <a:buFont typeface="Arial"/>
              <a:buChar char="–"/>
              <a:defRPr/>
            </a:lvl2pPr>
            <a:lvl3pPr indent="101600" lvl="2" marL="1143000" rtl="0" algn="l">
              <a:spcBef>
                <a:spcPts val="480"/>
              </a:spcBef>
              <a:buClr>
                <a:schemeClr val="dk1"/>
              </a:buClr>
              <a:buFont typeface="Arial"/>
              <a:buChar char="•"/>
              <a:defRPr/>
            </a:lvl3pPr>
            <a:lvl4pPr indent="76200" lvl="3" marL="1600200" rtl="0" algn="l">
              <a:spcBef>
                <a:spcPts val="400"/>
              </a:spcBef>
              <a:buClr>
                <a:schemeClr val="dk1"/>
              </a:buClr>
              <a:buFont typeface="Arial"/>
              <a:buChar char="–"/>
              <a:defRPr/>
            </a:lvl4pPr>
            <a:lvl5pPr indent="76200" lvl="4" marL="2057400" rtl="0" algn="l">
              <a:spcBef>
                <a:spcPts val="400"/>
              </a:spcBef>
              <a:buClr>
                <a:schemeClr val="dk1"/>
              </a:buClr>
              <a:buFont typeface="Arial"/>
              <a:buChar char="»"/>
              <a:defRPr/>
            </a:lvl5pPr>
            <a:lvl6pPr indent="76200" lvl="5" marL="2514600" rtl="0" algn="l">
              <a:spcBef>
                <a:spcPts val="400"/>
              </a:spcBef>
              <a:buClr>
                <a:schemeClr val="dk1"/>
              </a:buClr>
              <a:buFont typeface="Arial"/>
              <a:buChar char="•"/>
              <a:defRPr/>
            </a:lvl6pPr>
            <a:lvl7pPr indent="76200" lvl="6" marL="2971800" rtl="0" algn="l">
              <a:spcBef>
                <a:spcPts val="400"/>
              </a:spcBef>
              <a:buClr>
                <a:schemeClr val="dk1"/>
              </a:buClr>
              <a:buFont typeface="Arial"/>
              <a:buChar char="•"/>
              <a:defRPr/>
            </a:lvl7pPr>
            <a:lvl8pPr indent="76200" lvl="7" marL="3429000" rtl="0" algn="l">
              <a:spcBef>
                <a:spcPts val="400"/>
              </a:spcBef>
              <a:buClr>
                <a:schemeClr val="dk1"/>
              </a:buClr>
              <a:buFont typeface="Arial"/>
              <a:buChar char="•"/>
              <a:defRPr/>
            </a:lvl8pPr>
            <a:lvl9pPr indent="76200" lvl="8" marL="3886200" rtl="0" algn="l">
              <a:spcBef>
                <a:spcPts val="400"/>
              </a:spcBef>
              <a:buClr>
                <a:schemeClr val="dk1"/>
              </a:buClr>
              <a:buFont typeface="Arial"/>
              <a:buChar char="•"/>
              <a:defRPr/>
            </a:lvl9pPr>
          </a:lstStyle>
          <a:p/>
        </p:txBody>
      </p:sp>
      <p:sp>
        <p:nvSpPr>
          <p:cNvPr id="127" name="Shape 12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28" name="Shape 12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129" name="Shape 129"/>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da"/>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da"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52" name="Shape 52"/>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38100" lvl="0" marL="342900" marR="0" rtl="0" algn="l">
              <a:lnSpc>
                <a:spcPct val="100000"/>
              </a:lnSpc>
              <a:spcBef>
                <a:spcPts val="640"/>
              </a:spcBef>
              <a:spcAft>
                <a:spcPts val="0"/>
              </a:spcAft>
              <a:buClr>
                <a:schemeClr val="dk1"/>
              </a:buClr>
              <a:buFont typeface="Arial"/>
              <a:buChar char="•"/>
              <a:defRPr/>
            </a:lvl1pPr>
            <a:lvl2pPr indent="69850" lvl="1" marL="742950" marR="0" rtl="0" algn="l">
              <a:lnSpc>
                <a:spcPct val="100000"/>
              </a:lnSpc>
              <a:spcBef>
                <a:spcPts val="560"/>
              </a:spcBef>
              <a:spcAft>
                <a:spcPts val="0"/>
              </a:spcAft>
              <a:buClr>
                <a:schemeClr val="dk1"/>
              </a:buClr>
              <a:buFont typeface="Arial"/>
              <a:buChar char="–"/>
              <a:defRPr/>
            </a:lvl2pPr>
            <a:lvl3pPr indent="101600" lvl="2" marL="1143000" marR="0" rtl="0" algn="l">
              <a:lnSpc>
                <a:spcPct val="100000"/>
              </a:lnSpc>
              <a:spcBef>
                <a:spcPts val="480"/>
              </a:spcBef>
              <a:spcAft>
                <a:spcPts val="0"/>
              </a:spcAft>
              <a:buClr>
                <a:schemeClr val="dk1"/>
              </a:buClr>
              <a:buFont typeface="Arial"/>
              <a:buChar char="•"/>
              <a:defRPr/>
            </a:lvl3pPr>
            <a:lvl4pPr indent="76200" lvl="3" marL="1600200" marR="0" rtl="0" algn="l">
              <a:lnSpc>
                <a:spcPct val="100000"/>
              </a:lnSpc>
              <a:spcBef>
                <a:spcPts val="400"/>
              </a:spcBef>
              <a:spcAft>
                <a:spcPts val="0"/>
              </a:spcAft>
              <a:buClr>
                <a:schemeClr val="dk1"/>
              </a:buClr>
              <a:buFont typeface="Arial"/>
              <a:buChar char="–"/>
              <a:defRPr/>
            </a:lvl4pPr>
            <a:lvl5pPr indent="76200" lvl="4" marL="2057400" marR="0" rtl="0" algn="l">
              <a:lnSpc>
                <a:spcPct val="100000"/>
              </a:lnSpc>
              <a:spcBef>
                <a:spcPts val="400"/>
              </a:spcBef>
              <a:spcAft>
                <a:spcPts val="0"/>
              </a:spcAft>
              <a:buClr>
                <a:schemeClr val="dk1"/>
              </a:buClr>
              <a:buFont typeface="Arial"/>
              <a:buChar char="»"/>
              <a:defRPr/>
            </a:lvl5pPr>
            <a:lvl6pPr indent="76200" lvl="5" marL="2514600" marR="0" rtl="0" algn="l">
              <a:lnSpc>
                <a:spcPct val="100000"/>
              </a:lnSpc>
              <a:spcBef>
                <a:spcPts val="400"/>
              </a:spcBef>
              <a:spcAft>
                <a:spcPts val="0"/>
              </a:spcAft>
              <a:buClr>
                <a:schemeClr val="dk1"/>
              </a:buClr>
              <a:buFont typeface="Arial"/>
              <a:buChar char="•"/>
              <a:defRPr/>
            </a:lvl6pPr>
            <a:lvl7pPr indent="76200" lvl="6" marL="2971800" marR="0" rtl="0" algn="l">
              <a:lnSpc>
                <a:spcPct val="100000"/>
              </a:lnSpc>
              <a:spcBef>
                <a:spcPts val="400"/>
              </a:spcBef>
              <a:spcAft>
                <a:spcPts val="0"/>
              </a:spcAft>
              <a:buClr>
                <a:schemeClr val="dk1"/>
              </a:buClr>
              <a:buFont typeface="Arial"/>
              <a:buChar char="•"/>
              <a:defRPr/>
            </a:lvl7pPr>
            <a:lvl8pPr indent="76200" lvl="7" marL="3429000" marR="0" rtl="0" algn="l">
              <a:lnSpc>
                <a:spcPct val="100000"/>
              </a:lnSpc>
              <a:spcBef>
                <a:spcPts val="400"/>
              </a:spcBef>
              <a:spcAft>
                <a:spcPts val="0"/>
              </a:spcAft>
              <a:buClr>
                <a:schemeClr val="dk1"/>
              </a:buClr>
              <a:buFont typeface="Arial"/>
              <a:buChar char="•"/>
              <a:defRPr/>
            </a:lvl8pPr>
            <a:lvl9pPr indent="76200" lvl="8" marL="3886200" marR="0" rtl="0" algn="l">
              <a:lnSpc>
                <a:spcPct val="100000"/>
              </a:lnSpc>
              <a:spcBef>
                <a:spcPts val="400"/>
              </a:spcBef>
              <a:spcAft>
                <a:spcPts val="0"/>
              </a:spcAft>
              <a:buClr>
                <a:schemeClr val="dk1"/>
              </a:buClr>
              <a:buFont typeface="Arial"/>
              <a:buChar char="•"/>
              <a:defRPr/>
            </a:lvl9pPr>
          </a:lstStyle>
          <a:p/>
        </p:txBody>
      </p:sp>
      <p:sp>
        <p:nvSpPr>
          <p:cNvPr id="53" name="Shape 53"/>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4" name="Shape 54"/>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5" name="Shape 55"/>
          <p:cNvSpPr txBox="1"/>
          <p:nvPr>
            <p:ph idx="12" type="sldNum"/>
          </p:nvPr>
        </p:nvSpPr>
        <p:spPr>
          <a:xfrm>
            <a:off x="6553200" y="6356350"/>
            <a:ext cx="2133600" cy="3651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rgbClr val="000000"/>
              </a:buClr>
              <a:buFont typeface="Arial"/>
              <a:buNone/>
            </a:pPr>
            <a:r>
              <a:t/>
            </a:r>
            <a:endParaRPr/>
          </a:p>
          <a:p>
            <a:pPr indent="0" lvl="1" marL="457200" marR="0" rtl="0" algn="l">
              <a:lnSpc>
                <a:spcPct val="100000"/>
              </a:lnSpc>
              <a:spcBef>
                <a:spcPts val="0"/>
              </a:spcBef>
              <a:spcAft>
                <a:spcPts val="0"/>
              </a:spcAft>
              <a:buClr>
                <a:srgbClr val="000000"/>
              </a:buClr>
              <a:buFont typeface="Arial"/>
              <a:buNone/>
            </a:pPr>
            <a:r>
              <a:t/>
            </a:r>
            <a:endParaRPr/>
          </a:p>
          <a:p>
            <a:pPr indent="0" lvl="2" marL="914400" marR="0" rtl="0" algn="l">
              <a:lnSpc>
                <a:spcPct val="100000"/>
              </a:lnSpc>
              <a:spcBef>
                <a:spcPts val="0"/>
              </a:spcBef>
              <a:spcAft>
                <a:spcPts val="0"/>
              </a:spcAft>
              <a:buClr>
                <a:srgbClr val="000000"/>
              </a:buClr>
              <a:buFont typeface="Arial"/>
              <a:buNone/>
            </a:pPr>
            <a:r>
              <a:t/>
            </a:r>
            <a:endParaRPr/>
          </a:p>
          <a:p>
            <a:pPr indent="0" lvl="3" marL="1371600" marR="0" rtl="0" algn="l">
              <a:lnSpc>
                <a:spcPct val="100000"/>
              </a:lnSpc>
              <a:spcBef>
                <a:spcPts val="0"/>
              </a:spcBef>
              <a:spcAft>
                <a:spcPts val="0"/>
              </a:spcAft>
              <a:buClr>
                <a:srgbClr val="000000"/>
              </a:buClr>
              <a:buFont typeface="Arial"/>
              <a:buNone/>
            </a:pPr>
            <a:r>
              <a:t/>
            </a:r>
            <a:endParaRPr/>
          </a:p>
          <a:p>
            <a:pPr indent="0" lvl="4" marL="1828800" marR="0" rtl="0" algn="l">
              <a:lnSpc>
                <a:spcPct val="100000"/>
              </a:lnSpc>
              <a:spcBef>
                <a:spcPts val="0"/>
              </a:spcBef>
              <a:spcAft>
                <a:spcPts val="0"/>
              </a:spcAft>
              <a:buClr>
                <a:srgbClr val="000000"/>
              </a:buClr>
              <a:buFont typeface="Arial"/>
              <a:buNone/>
            </a:pPr>
            <a:r>
              <a:t/>
            </a:r>
            <a:endParaRPr/>
          </a:p>
          <a:p>
            <a:pPr indent="0" lvl="5" marL="2286000" marR="0" rtl="0" algn="l">
              <a:lnSpc>
                <a:spcPct val="100000"/>
              </a:lnSpc>
              <a:spcBef>
                <a:spcPts val="0"/>
              </a:spcBef>
              <a:spcAft>
                <a:spcPts val="0"/>
              </a:spcAft>
              <a:buClr>
                <a:srgbClr val="000000"/>
              </a:buClr>
              <a:buFont typeface="Arial"/>
              <a:buNone/>
            </a:pPr>
            <a:r>
              <a:t/>
            </a:r>
            <a:endParaRPr/>
          </a:p>
          <a:p>
            <a:pPr indent="0" lvl="6" marL="2743200" marR="0" rtl="0" algn="l">
              <a:lnSpc>
                <a:spcPct val="100000"/>
              </a:lnSpc>
              <a:spcBef>
                <a:spcPts val="0"/>
              </a:spcBef>
              <a:spcAft>
                <a:spcPts val="0"/>
              </a:spcAft>
              <a:buClr>
                <a:srgbClr val="000000"/>
              </a:buClr>
              <a:buFont typeface="Arial"/>
              <a:buNone/>
            </a:pPr>
            <a:r>
              <a:t/>
            </a:r>
            <a:endParaRPr/>
          </a:p>
          <a:p>
            <a:pPr indent="0" lvl="7" marL="3200400" marR="0" rtl="0" algn="l">
              <a:lnSpc>
                <a:spcPct val="100000"/>
              </a:lnSpc>
              <a:spcBef>
                <a:spcPts val="0"/>
              </a:spcBef>
              <a:spcAft>
                <a:spcPts val="0"/>
              </a:spcAft>
              <a:buClr>
                <a:srgbClr val="000000"/>
              </a:buClr>
              <a:buFont typeface="Arial"/>
              <a:buNone/>
            </a:pPr>
            <a:r>
              <a:t/>
            </a:r>
            <a:endParaRPr/>
          </a:p>
          <a:p>
            <a:pPr indent="0" lvl="8" marL="3657600" marR="0" rtl="0" algn="l">
              <a:lnSpc>
                <a:spcPct val="100000"/>
              </a:lnSpc>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api.jquery.com/category/eve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api.jquery.com/category/aja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developer.chrome.com/devtools" TargetMode="External"/><Relationship Id="rId4" Type="http://schemas.openxmlformats.org/officeDocument/2006/relationships/hyperlink" Target="https://www.keycdn.com/blog/chrome-devtools/" TargetMode="External"/><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code.jquery.com/jquery-3.2.1.min.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api.jquery.com/category/selecto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api.jquery.com/category/manipul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0" y="5215825"/>
            <a:ext cx="9144000" cy="715800"/>
          </a:xfrm>
          <a:prstGeom prst="rect">
            <a:avLst/>
          </a:prstGeom>
        </p:spPr>
        <p:txBody>
          <a:bodyPr anchorCtr="0" anchor="t" bIns="91425" lIns="91425" rIns="91425" tIns="91425">
            <a:noAutofit/>
          </a:bodyPr>
          <a:lstStyle/>
          <a:p>
            <a:pPr indent="-69850" lvl="0" marL="0" marR="0" rtl="0" algn="ctr">
              <a:lnSpc>
                <a:spcPct val="100000"/>
              </a:lnSpc>
              <a:spcBef>
                <a:spcPts val="0"/>
              </a:spcBef>
              <a:spcAft>
                <a:spcPts val="0"/>
              </a:spcAft>
              <a:buClr>
                <a:srgbClr val="000000"/>
              </a:buClr>
              <a:buSzPct val="61111"/>
              <a:buFont typeface="Arial"/>
              <a:buNone/>
            </a:pPr>
            <a:r>
              <a:rPr lang="da" sz="1800">
                <a:solidFill>
                  <a:srgbClr val="1B4F8F"/>
                </a:solidFill>
                <a:latin typeface="Varela Round"/>
                <a:ea typeface="Varela Round"/>
                <a:cs typeface="Varela Round"/>
                <a:sym typeface="Varela Round"/>
              </a:rPr>
              <a:t>Hurtig demo af hvad det kan bruges til</a:t>
            </a:r>
          </a:p>
        </p:txBody>
      </p:sp>
      <p:sp>
        <p:nvSpPr>
          <p:cNvPr id="136" name="Shape 136"/>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Intro til jQuery</a:t>
            </a:r>
          </a:p>
        </p:txBody>
      </p:sp>
      <p:pic>
        <p:nvPicPr>
          <p:cNvPr id="137" name="Shape 137"/>
          <p:cNvPicPr preferRelativeResize="0"/>
          <p:nvPr/>
        </p:nvPicPr>
        <p:blipFill>
          <a:blip r:embed="rId3">
            <a:alphaModFix/>
          </a:blip>
          <a:stretch>
            <a:fillRect/>
          </a:stretch>
        </p:blipFill>
        <p:spPr>
          <a:xfrm>
            <a:off x="0" y="1708762"/>
            <a:ext cx="9144000" cy="344048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Bind en handler (funktion) til HTML DOM Events</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$(...).on( events [, selector ] [, data ], handler )</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Der findes også forkortede versioner til de mest brugte events, som fx.</a:t>
            </a:r>
          </a:p>
          <a:p>
            <a:pPr indent="0" lvl="0" marL="0" rtl="0">
              <a:spcBef>
                <a:spcPts val="0"/>
              </a:spcBef>
              <a:buNone/>
            </a:pPr>
            <a:r>
              <a:rPr lang="da" sz="1800">
                <a:solidFill>
                  <a:srgbClr val="1B4F8F"/>
                </a:solidFill>
                <a:latin typeface="Varela Round"/>
                <a:ea typeface="Varela Round"/>
                <a:cs typeface="Varela Round"/>
                <a:sym typeface="Varela Round"/>
              </a:rPr>
              <a:t>$(...).click( handler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$(...).change( handler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$(...).focus( handler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$(...).blur( handler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$(...).hover( handlerIn, handlerOut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69850" lvl="0" marL="0" rtl="0">
              <a:spcBef>
                <a:spcPts val="0"/>
              </a:spcBef>
              <a:buClr>
                <a:schemeClr val="dk1"/>
              </a:buClr>
              <a:buSzPct val="61111"/>
              <a:buFont typeface="Arial"/>
              <a:buNone/>
            </a:pPr>
            <a:r>
              <a:rPr lang="da" sz="1800">
                <a:solidFill>
                  <a:srgbClr val="1B4F8F"/>
                </a:solidFill>
                <a:latin typeface="Varela Round"/>
                <a:ea typeface="Varela Round"/>
                <a:cs typeface="Varela Round"/>
                <a:sym typeface="Varela Round"/>
              </a:rPr>
              <a:t>Og mange flere… </a:t>
            </a:r>
            <a:r>
              <a:rPr lang="da" sz="1800" u="sng">
                <a:solidFill>
                  <a:schemeClr val="hlink"/>
                </a:solidFill>
                <a:latin typeface="Varela Round"/>
                <a:ea typeface="Varela Round"/>
                <a:cs typeface="Varela Round"/>
                <a:sym typeface="Varela Round"/>
                <a:hlinkClick r:id="rId3"/>
              </a:rPr>
              <a:t>http://api.jquery.com/category/events/</a:t>
            </a:r>
            <a:r>
              <a:rPr lang="da" sz="1800">
                <a:solidFill>
                  <a:srgbClr val="1B4F8F"/>
                </a:solidFill>
                <a:latin typeface="Varela Round"/>
                <a:ea typeface="Varela Round"/>
                <a:cs typeface="Varela Round"/>
                <a:sym typeface="Varela Round"/>
              </a:rPr>
              <a:t> </a:t>
            </a:r>
          </a:p>
        </p:txBody>
      </p:sp>
      <p:sp>
        <p:nvSpPr>
          <p:cNvPr id="204" name="Shape 204"/>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events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Bruges til at lave GET, POST osv. kald. Basis funktionen ser således ud:</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a:t>
            </a:r>
            <a:r>
              <a:rPr lang="da" sz="1800">
                <a:solidFill>
                  <a:srgbClr val="1B4F8F"/>
                </a:solidFill>
                <a:latin typeface="Varela Round"/>
                <a:ea typeface="Varela Round"/>
                <a:cs typeface="Varela Round"/>
                <a:sym typeface="Varela Round"/>
              </a:rPr>
              <a:t>ajax( url [, settings ] )</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Der findes igen forkortede versioner til de mest brugte, som fx.</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$.get( url [, data ] [, success ] [, dataType ] )</a:t>
            </a:r>
          </a:p>
          <a:p>
            <a:pPr indent="0" lvl="0" marL="0" rtl="0">
              <a:spcBef>
                <a:spcPts val="0"/>
              </a:spcBef>
              <a:buNone/>
            </a:pPr>
            <a:r>
              <a:rPr lang="da" sz="1800">
                <a:solidFill>
                  <a:srgbClr val="1B4F8F"/>
                </a:solidFill>
                <a:latin typeface="Varela Round"/>
                <a:ea typeface="Varela Round"/>
                <a:cs typeface="Varela Round"/>
                <a:sym typeface="Varela Round"/>
              </a:rPr>
              <a:t>$.post( url [, data ] [, success ] [, dataType ] )</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Disse returnere et Promise så man attacher en eller flere success/error handlers.</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$.get(...).done(function(data) {</a:t>
            </a:r>
          </a:p>
          <a:p>
            <a:pPr indent="0" lvl="0" marL="0" rtl="0">
              <a:spcBef>
                <a:spcPts val="0"/>
              </a:spcBef>
              <a:buNone/>
            </a:pPr>
            <a:r>
              <a:rPr lang="da" sz="1800">
                <a:solidFill>
                  <a:srgbClr val="1B4F8F"/>
                </a:solidFill>
                <a:latin typeface="Varela Round"/>
                <a:ea typeface="Varela Round"/>
                <a:cs typeface="Varela Round"/>
                <a:sym typeface="Varela Round"/>
              </a:rPr>
              <a:t>   // do stuff</a:t>
            </a:r>
          </a:p>
          <a:p>
            <a:pPr indent="0" lvl="0" marL="0" rtl="0">
              <a:spcBef>
                <a:spcPts val="0"/>
              </a:spcBef>
              <a:buNone/>
            </a:pPr>
            <a:r>
              <a:rPr lang="da" sz="1800">
                <a:solidFill>
                  <a:srgbClr val="1B4F8F"/>
                </a:solidFill>
                <a:latin typeface="Varela Round"/>
                <a:ea typeface="Varela Round"/>
                <a:cs typeface="Varela Round"/>
                <a:sym typeface="Varela Round"/>
              </a:rPr>
              <a:t>}).fail(function(error) {</a:t>
            </a:r>
          </a:p>
          <a:p>
            <a:pPr indent="0" lvl="0" marL="0" rtl="0">
              <a:spcBef>
                <a:spcPts val="0"/>
              </a:spcBef>
              <a:buNone/>
            </a:pPr>
            <a:r>
              <a:rPr lang="da" sz="1800">
                <a:solidFill>
                  <a:srgbClr val="1B4F8F"/>
                </a:solidFill>
                <a:latin typeface="Varela Round"/>
                <a:ea typeface="Varela Round"/>
                <a:cs typeface="Varela Round"/>
                <a:sym typeface="Varela Round"/>
              </a:rPr>
              <a:t>   // handle failure</a:t>
            </a:r>
          </a:p>
          <a:p>
            <a:pPr indent="0" lvl="0" marL="0" rtl="0">
              <a:spcBef>
                <a:spcPts val="0"/>
              </a:spcBef>
              <a:buNone/>
            </a:pPr>
            <a:r>
              <a:rPr lang="da" sz="1800">
                <a:solidFill>
                  <a:srgbClr val="1B4F8F"/>
                </a:solidFill>
                <a:latin typeface="Varela Round"/>
                <a:ea typeface="Varela Round"/>
                <a:cs typeface="Varela Round"/>
                <a:sym typeface="Varela Round"/>
              </a:rPr>
              <a: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69850" lvl="0" marL="0" rtl="0">
              <a:spcBef>
                <a:spcPts val="0"/>
              </a:spcBef>
              <a:buClr>
                <a:schemeClr val="dk1"/>
              </a:buClr>
              <a:buSzPct val="61111"/>
              <a:buFont typeface="Arial"/>
              <a:buNone/>
            </a:pPr>
            <a:r>
              <a:rPr lang="da" sz="1800">
                <a:solidFill>
                  <a:srgbClr val="1B4F8F"/>
                </a:solidFill>
                <a:latin typeface="Varela Round"/>
                <a:ea typeface="Varela Round"/>
                <a:cs typeface="Varela Round"/>
                <a:sym typeface="Varela Round"/>
              </a:rPr>
              <a:t>Læs mere her </a:t>
            </a:r>
            <a:r>
              <a:rPr lang="da" sz="1800" u="sng">
                <a:solidFill>
                  <a:schemeClr val="hlink"/>
                </a:solidFill>
                <a:latin typeface="Varela Round"/>
                <a:ea typeface="Varela Round"/>
                <a:cs typeface="Varela Round"/>
                <a:sym typeface="Varela Round"/>
                <a:hlinkClick r:id="rId3"/>
              </a:rPr>
              <a:t>http://api.jquery.com/category/ajax/</a:t>
            </a:r>
            <a:r>
              <a:rPr lang="da" sz="1800">
                <a:solidFill>
                  <a:srgbClr val="1B4F8F"/>
                </a:solidFill>
                <a:latin typeface="Varela Round"/>
                <a:ea typeface="Varela Round"/>
                <a:cs typeface="Varela Round"/>
                <a:sym typeface="Varela Round"/>
              </a:rPr>
              <a:t> </a:t>
            </a:r>
          </a:p>
        </p:txBody>
      </p:sp>
      <p:sp>
        <p:nvSpPr>
          <p:cNvPr id="211" name="Shape 211"/>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Ajax (Asynchronous JavaScript And XML)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Chrome DevTools er din BFF.</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just">
              <a:lnSpc>
                <a:spcPct val="100000"/>
              </a:lnSpc>
              <a:spcBef>
                <a:spcPts val="0"/>
              </a:spcBef>
              <a:spcAft>
                <a:spcPts val="0"/>
              </a:spcAft>
              <a:buNone/>
            </a:pPr>
            <a:r>
              <a:rPr lang="da" sz="1800">
                <a:solidFill>
                  <a:srgbClr val="1B4F8F"/>
                </a:solidFill>
                <a:latin typeface="Varela Round"/>
                <a:ea typeface="Varela Round"/>
                <a:cs typeface="Varela Round"/>
                <a:sym typeface="Varela Round"/>
              </a:rPr>
              <a:t>And together you’re gonna run around, you're gonna... do all kinds of wonderful things. Just you and Chrome. The outside world is your enemy, you're the only.... friends you've got! It's just you and Chrome. You and Chrome and your adventures.. YOU AND CHROME FOREVER AND FOREVER A HUNDRED YEARS you and Chrome.. some...things.. You and yourself and Chrome runnin' around and... debugging... a- all day long forever.. all a - a hundred days debuggy-da-dup! forever a hundred times.... OVER and over... adventures dot com.. W W W dot at Chrome and DevTools dot com w..w..w... Chrome DevTools adventures.. ah- hundred years..... every minute DevTools dot com.... w w w a hundred times… JS BS dot com.......</a:t>
            </a:r>
          </a:p>
          <a:p>
            <a:pPr indent="0" lvl="0" marL="0" marR="0" rtl="0" algn="just">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just">
              <a:lnSpc>
                <a:spcPct val="100000"/>
              </a:lnSpc>
              <a:spcBef>
                <a:spcPts val="0"/>
              </a:spcBef>
              <a:spcAft>
                <a:spcPts val="0"/>
              </a:spcAft>
              <a:buNone/>
            </a:pPr>
            <a:r>
              <a:rPr lang="da" sz="1800">
                <a:solidFill>
                  <a:srgbClr val="1B4F8F"/>
                </a:solidFill>
                <a:latin typeface="Varela Round"/>
                <a:ea typeface="Varela Round"/>
                <a:cs typeface="Varela Round"/>
                <a:sym typeface="Varela Round"/>
              </a:rPr>
              <a:t>Chrome extension - </a:t>
            </a:r>
            <a:r>
              <a:rPr lang="da" sz="1800" u="sng">
                <a:solidFill>
                  <a:schemeClr val="hlink"/>
                </a:solidFill>
                <a:latin typeface="Varela Round"/>
                <a:ea typeface="Varela Round"/>
                <a:cs typeface="Varela Round"/>
                <a:sym typeface="Varela Round"/>
                <a:hlinkClick r:id="rId3"/>
              </a:rPr>
              <a:t>https://developer.chrome.com/devtools</a:t>
            </a:r>
          </a:p>
          <a:p>
            <a:pPr indent="0" lvl="0" marL="0" marR="0" rtl="0" algn="just">
              <a:lnSpc>
                <a:spcPct val="100000"/>
              </a:lnSpc>
              <a:spcBef>
                <a:spcPts val="0"/>
              </a:spcBef>
              <a:spcAft>
                <a:spcPts val="0"/>
              </a:spcAft>
              <a:buNone/>
            </a:pPr>
            <a:r>
              <a:rPr lang="da" sz="1800">
                <a:solidFill>
                  <a:srgbClr val="1B4F8F"/>
                </a:solidFill>
                <a:latin typeface="Varela Round"/>
                <a:ea typeface="Varela Round"/>
                <a:cs typeface="Varela Round"/>
                <a:sym typeface="Varela Round"/>
              </a:rPr>
              <a:t>Tips and Tricks - </a:t>
            </a:r>
            <a:r>
              <a:rPr lang="da" sz="1800" u="sng">
                <a:solidFill>
                  <a:schemeClr val="hlink"/>
                </a:solidFill>
                <a:latin typeface="Varela Round"/>
                <a:ea typeface="Varela Round"/>
                <a:cs typeface="Varela Round"/>
                <a:sym typeface="Varela Round"/>
                <a:hlinkClick r:id="rId4"/>
              </a:rPr>
              <a:t>https://www.keycdn.com/blog/chrome-devtools/</a:t>
            </a:r>
            <a:r>
              <a:rPr lang="da" sz="1800">
                <a:solidFill>
                  <a:srgbClr val="1B4F8F"/>
                </a:solidFill>
                <a:latin typeface="Varela Round"/>
                <a:ea typeface="Varela Round"/>
                <a:cs typeface="Varela Round"/>
                <a:sym typeface="Varela Round"/>
              </a:rPr>
              <a:t> </a:t>
            </a:r>
          </a:p>
        </p:txBody>
      </p:sp>
      <p:sp>
        <p:nvSpPr>
          <p:cNvPr id="144" name="Shape 144"/>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Tooling</a:t>
            </a:r>
          </a:p>
        </p:txBody>
      </p:sp>
      <p:pic>
        <p:nvPicPr>
          <p:cNvPr id="145" name="Shape 145"/>
          <p:cNvPicPr preferRelativeResize="0"/>
          <p:nvPr/>
        </p:nvPicPr>
        <p:blipFill>
          <a:blip r:embed="rId5">
            <a:alphaModFix/>
          </a:blip>
          <a:stretch>
            <a:fillRect/>
          </a:stretch>
        </p:blipFill>
        <p:spPr>
          <a:xfrm>
            <a:off x="4895550" y="397300"/>
            <a:ext cx="3858224" cy="1484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Webudvikling er svært nok i forvejen. Så vi bruger jQuery til at gøre det nemmere.</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JQuery er en samling funktioner som gør det nemt at DOM manipulere, HTML document traversal, event håndtering, animationer og Ajax.</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Men den bedste feature er at den har et cross-browser API. Dvs at hvis det virker i Chrome så virker det også i Internet Expl(💩)rer. </a:t>
            </a:r>
            <a:r>
              <a:rPr i="1" lang="da" sz="1800">
                <a:solidFill>
                  <a:srgbClr val="1B4F8F"/>
                </a:solidFill>
                <a:latin typeface="Varela Round"/>
                <a:ea typeface="Varela Round"/>
                <a:cs typeface="Varela Round"/>
                <a:sym typeface="Varela Round"/>
              </a:rPr>
              <a:t>I teorien…</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Browserne er dog blevet meget bedre til at overholde standarderne så den pointe bliver mindre og mindre vigtig.</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Men så er det godt at jQuery forsimpler API’erne så det er stadig smart :)</a:t>
            </a:r>
          </a:p>
        </p:txBody>
      </p:sp>
      <p:sp>
        <p:nvSpPr>
          <p:cNvPr id="152" name="Shape 152"/>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Hvorfor jQuery?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idx="1" type="body"/>
          </p:nvPr>
        </p:nvSpPr>
        <p:spPr>
          <a:xfrm>
            <a:off x="170475" y="867274"/>
            <a:ext cx="8583300" cy="52962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Man inkluderer jQuery via et &lt;script&gt; tag</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Enten via lokal reference:</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&lt;script src=”path/to/jquery.js”&gt;&lt;/script&gt;</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Eller via CDN. </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69850" lvl="0" marL="0" marR="0" rtl="0" algn="l">
              <a:lnSpc>
                <a:spcPct val="100000"/>
              </a:lnSpc>
              <a:spcBef>
                <a:spcPts val="0"/>
              </a:spcBef>
              <a:spcAft>
                <a:spcPts val="0"/>
              </a:spcAft>
              <a:buClr>
                <a:schemeClr val="dk1"/>
              </a:buClr>
              <a:buSzPct val="110000"/>
              <a:buFont typeface="Arial"/>
              <a:buNone/>
            </a:pPr>
            <a:r>
              <a:rPr lang="da" sz="1000">
                <a:solidFill>
                  <a:srgbClr val="333333"/>
                </a:solidFill>
                <a:highlight>
                  <a:srgbClr val="F8FBFB"/>
                </a:highlight>
                <a:latin typeface="Consolas"/>
                <a:ea typeface="Consolas"/>
                <a:cs typeface="Consolas"/>
                <a:sym typeface="Consolas"/>
              </a:rPr>
              <a:t>&lt;script</a:t>
            </a:r>
            <a:br>
              <a:rPr lang="da" sz="1000">
                <a:solidFill>
                  <a:srgbClr val="333333"/>
                </a:solidFill>
                <a:highlight>
                  <a:srgbClr val="F8FBFB"/>
                </a:highlight>
                <a:latin typeface="Consolas"/>
                <a:ea typeface="Consolas"/>
                <a:cs typeface="Consolas"/>
                <a:sym typeface="Consolas"/>
              </a:rPr>
            </a:br>
            <a:r>
              <a:rPr lang="da" sz="1000">
                <a:solidFill>
                  <a:srgbClr val="333333"/>
                </a:solidFill>
                <a:highlight>
                  <a:srgbClr val="F8FBFB"/>
                </a:highlight>
                <a:latin typeface="Consolas"/>
                <a:ea typeface="Consolas"/>
                <a:cs typeface="Consolas"/>
                <a:sym typeface="Consolas"/>
              </a:rPr>
              <a:t>  src="https://code.jquery.com/jquery-3.2.1.min.js"</a:t>
            </a:r>
            <a:br>
              <a:rPr lang="da" sz="1000">
                <a:solidFill>
                  <a:srgbClr val="333333"/>
                </a:solidFill>
                <a:highlight>
                  <a:srgbClr val="F8FBFB"/>
                </a:highlight>
                <a:latin typeface="Consolas"/>
                <a:ea typeface="Consolas"/>
                <a:cs typeface="Consolas"/>
                <a:sym typeface="Consolas"/>
              </a:rPr>
            </a:br>
            <a:r>
              <a:rPr lang="da" sz="1000">
                <a:solidFill>
                  <a:srgbClr val="333333"/>
                </a:solidFill>
                <a:highlight>
                  <a:srgbClr val="F8FBFB"/>
                </a:highlight>
                <a:latin typeface="Consolas"/>
                <a:ea typeface="Consolas"/>
                <a:cs typeface="Consolas"/>
                <a:sym typeface="Consolas"/>
              </a:rPr>
              <a:t>  integrity="sha256-hwg4gsxgFZhOsEEamdOYGBf13FyQuiTwlAQgxVSNgt4="</a:t>
            </a:r>
            <a:br>
              <a:rPr lang="da" sz="1000">
                <a:solidFill>
                  <a:srgbClr val="333333"/>
                </a:solidFill>
                <a:highlight>
                  <a:srgbClr val="F8FBFB"/>
                </a:highlight>
                <a:latin typeface="Consolas"/>
                <a:ea typeface="Consolas"/>
                <a:cs typeface="Consolas"/>
                <a:sym typeface="Consolas"/>
              </a:rPr>
            </a:br>
            <a:r>
              <a:rPr lang="da" sz="1000">
                <a:solidFill>
                  <a:srgbClr val="333333"/>
                </a:solidFill>
                <a:highlight>
                  <a:srgbClr val="F8FBFB"/>
                </a:highlight>
                <a:latin typeface="Consolas"/>
                <a:ea typeface="Consolas"/>
                <a:cs typeface="Consolas"/>
                <a:sym typeface="Consolas"/>
              </a:rPr>
              <a:t>  crossorigin="anonymous"&gt;&lt;/script&gt;</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Fordelen ved en CDN er at browsers cacher indholdet og når folk besøger din side så kan de have cached “</a:t>
            </a:r>
            <a:r>
              <a:rPr lang="da" sz="1800" u="sng">
                <a:solidFill>
                  <a:schemeClr val="hlink"/>
                </a:solidFill>
                <a:latin typeface="Varela Round"/>
                <a:ea typeface="Varela Round"/>
                <a:cs typeface="Varela Round"/>
                <a:sym typeface="Varela Round"/>
                <a:hlinkClick r:id="rId3"/>
              </a:rPr>
              <a:t>https://code.jquery.com/jquery-3.2.1.min.js</a:t>
            </a:r>
            <a:r>
              <a:rPr lang="da" sz="1800">
                <a:solidFill>
                  <a:srgbClr val="1B4F8F"/>
                </a:solidFill>
                <a:latin typeface="Varela Round"/>
                <a:ea typeface="Varela Round"/>
                <a:cs typeface="Varela Round"/>
                <a:sym typeface="Varela Round"/>
              </a:rPr>
              <a:t>” og skal derfor ikke download det igen. Ergo din side loader hurtigere.</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Ulempen er at en CDN kan gå ned og så virker dit site måske ikke.</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Når det er gjort kan du bruge jQuery eller $ (alias for jQuery) på dit site.</a:t>
            </a:r>
          </a:p>
        </p:txBody>
      </p:sp>
      <p:sp>
        <p:nvSpPr>
          <p:cNvPr id="159" name="Shape 159"/>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på dit site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4034050" y="1099375"/>
            <a:ext cx="3828000" cy="12915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da">
                <a:solidFill>
                  <a:srgbClr val="1B4F8F"/>
                </a:solidFill>
                <a:latin typeface="Varela Round"/>
                <a:ea typeface="Varela Round"/>
                <a:cs typeface="Varela Round"/>
                <a:sym typeface="Varela Round"/>
              </a:rPr>
              <a:t>Externe scripts blocker rendering mens det hentes og eksekveres.</a:t>
            </a:r>
          </a:p>
          <a:p>
            <a:pPr indent="0" lvl="0" marL="0" marR="0" rtl="0" algn="l">
              <a:lnSpc>
                <a:spcPct val="100000"/>
              </a:lnSpc>
              <a:spcBef>
                <a:spcPts val="0"/>
              </a:spcBef>
              <a:spcAft>
                <a:spcPts val="0"/>
              </a:spcAft>
              <a:buNone/>
            </a:pPr>
            <a:r>
              <a:rPr lang="da">
                <a:solidFill>
                  <a:srgbClr val="1B4F8F"/>
                </a:solidFill>
                <a:latin typeface="Varela Round"/>
                <a:ea typeface="Varela Round"/>
                <a:cs typeface="Varela Round"/>
                <a:sym typeface="Varela Round"/>
              </a:rPr>
              <a:t>Så placeret i &lt;head&gt; vil gøre at siden tager lang tid før den begynder at render.</a:t>
            </a:r>
          </a:p>
        </p:txBody>
      </p:sp>
      <p:sp>
        <p:nvSpPr>
          <p:cNvPr id="166" name="Shape 166"/>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Hvor inkluderer man scripts?</a:t>
            </a:r>
          </a:p>
        </p:txBody>
      </p:sp>
      <p:sp>
        <p:nvSpPr>
          <p:cNvPr id="167" name="Shape 167"/>
          <p:cNvSpPr txBox="1"/>
          <p:nvPr>
            <p:ph idx="1" type="body"/>
          </p:nvPr>
        </p:nvSpPr>
        <p:spPr>
          <a:xfrm>
            <a:off x="239100" y="1099375"/>
            <a:ext cx="3795000" cy="3165900"/>
          </a:xfrm>
          <a:prstGeom prst="rect">
            <a:avLst/>
          </a:prstGeom>
        </p:spPr>
        <p:txBody>
          <a:bodyPr anchorCtr="0" anchor="t" bIns="91425" lIns="91425" rIns="91425" tIns="91425">
            <a:noAutofit/>
          </a:bodyPr>
          <a:lstStyle/>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html</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head</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D4D4D4"/>
                </a:solidFill>
                <a:latin typeface="Consolas"/>
                <a:ea typeface="Consolas"/>
                <a:cs typeface="Consolas"/>
                <a:sym typeface="Consolas"/>
              </a:rPr>
              <a:t>   </a:t>
            </a: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script</a:t>
            </a:r>
            <a:r>
              <a:rPr lang="da" sz="1200">
                <a:solidFill>
                  <a:srgbClr val="D4D4D4"/>
                </a:solidFill>
                <a:latin typeface="Consolas"/>
                <a:ea typeface="Consolas"/>
                <a:cs typeface="Consolas"/>
                <a:sym typeface="Consolas"/>
              </a:rPr>
              <a:t> </a:t>
            </a:r>
            <a:r>
              <a:rPr lang="da" sz="1200">
                <a:solidFill>
                  <a:srgbClr val="9CDCFE"/>
                </a:solidFill>
                <a:latin typeface="Consolas"/>
                <a:ea typeface="Consolas"/>
                <a:cs typeface="Consolas"/>
                <a:sym typeface="Consolas"/>
              </a:rPr>
              <a:t>src</a:t>
            </a:r>
            <a:r>
              <a:rPr lang="da" sz="1200">
                <a:solidFill>
                  <a:srgbClr val="D4D4D4"/>
                </a:solidFill>
                <a:latin typeface="Consolas"/>
                <a:ea typeface="Consolas"/>
                <a:cs typeface="Consolas"/>
                <a:sym typeface="Consolas"/>
              </a:rPr>
              <a:t>=</a:t>
            </a:r>
            <a:r>
              <a:rPr lang="da" sz="1200">
                <a:solidFill>
                  <a:srgbClr val="CE9178"/>
                </a:solidFill>
                <a:latin typeface="Consolas"/>
                <a:ea typeface="Consolas"/>
                <a:cs typeface="Consolas"/>
                <a:sym typeface="Consolas"/>
              </a:rPr>
              <a:t>"my-script.js"</a:t>
            </a:r>
            <a:r>
              <a:rPr lang="da" sz="1200">
                <a:solidFill>
                  <a:srgbClr val="808080"/>
                </a:solidFill>
                <a:latin typeface="Consolas"/>
                <a:ea typeface="Consolas"/>
                <a:cs typeface="Consolas"/>
                <a:sym typeface="Consolas"/>
              </a:rPr>
              <a:t>&gt;&lt;/</a:t>
            </a:r>
            <a:r>
              <a:rPr lang="da" sz="1200">
                <a:solidFill>
                  <a:srgbClr val="569CD6"/>
                </a:solidFill>
                <a:latin typeface="Consolas"/>
                <a:ea typeface="Consolas"/>
                <a:cs typeface="Consolas"/>
                <a:sym typeface="Consolas"/>
              </a:rPr>
              <a:t>script</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head</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body</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D4D4D4"/>
                </a:solidFill>
                <a:latin typeface="Consolas"/>
                <a:ea typeface="Consolas"/>
                <a:cs typeface="Consolas"/>
                <a:sym typeface="Consolas"/>
              </a:rPr>
              <a:t>   </a:t>
            </a: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p</a:t>
            </a:r>
            <a:r>
              <a:rPr lang="da" sz="1200">
                <a:solidFill>
                  <a:srgbClr val="808080"/>
                </a:solidFill>
                <a:latin typeface="Consolas"/>
                <a:ea typeface="Consolas"/>
                <a:cs typeface="Consolas"/>
                <a:sym typeface="Consolas"/>
              </a:rPr>
              <a:t>&gt;</a:t>
            </a:r>
            <a:r>
              <a:rPr lang="da" sz="1200">
                <a:solidFill>
                  <a:srgbClr val="D4D4D4"/>
                </a:solidFill>
                <a:latin typeface="Consolas"/>
                <a:ea typeface="Consolas"/>
                <a:cs typeface="Consolas"/>
                <a:sym typeface="Consolas"/>
              </a:rPr>
              <a:t>Hello, world!</a:t>
            </a: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p</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D4D4D4"/>
                </a:solidFill>
                <a:latin typeface="Consolas"/>
                <a:ea typeface="Consolas"/>
                <a:cs typeface="Consolas"/>
                <a:sym typeface="Consolas"/>
              </a:rPr>
              <a:t>   </a:t>
            </a: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script</a:t>
            </a:r>
            <a:r>
              <a:rPr lang="da" sz="1200">
                <a:solidFill>
                  <a:srgbClr val="D4D4D4"/>
                </a:solidFill>
                <a:latin typeface="Consolas"/>
                <a:ea typeface="Consolas"/>
                <a:cs typeface="Consolas"/>
                <a:sym typeface="Consolas"/>
              </a:rPr>
              <a:t> </a:t>
            </a:r>
            <a:r>
              <a:rPr lang="da" sz="1200">
                <a:solidFill>
                  <a:srgbClr val="9CDCFE"/>
                </a:solidFill>
                <a:latin typeface="Consolas"/>
                <a:ea typeface="Consolas"/>
                <a:cs typeface="Consolas"/>
                <a:sym typeface="Consolas"/>
              </a:rPr>
              <a:t>src</a:t>
            </a:r>
            <a:r>
              <a:rPr lang="da" sz="1200">
                <a:solidFill>
                  <a:srgbClr val="D4D4D4"/>
                </a:solidFill>
                <a:latin typeface="Consolas"/>
                <a:ea typeface="Consolas"/>
                <a:cs typeface="Consolas"/>
                <a:sym typeface="Consolas"/>
              </a:rPr>
              <a:t>=</a:t>
            </a:r>
            <a:r>
              <a:rPr lang="da" sz="1200">
                <a:solidFill>
                  <a:srgbClr val="CE9178"/>
                </a:solidFill>
                <a:latin typeface="Consolas"/>
                <a:ea typeface="Consolas"/>
                <a:cs typeface="Consolas"/>
                <a:sym typeface="Consolas"/>
              </a:rPr>
              <a:t>"my-script.js"</a:t>
            </a:r>
            <a:r>
              <a:rPr lang="da" sz="1200">
                <a:solidFill>
                  <a:srgbClr val="808080"/>
                </a:solidFill>
                <a:latin typeface="Consolas"/>
                <a:ea typeface="Consolas"/>
                <a:cs typeface="Consolas"/>
                <a:sym typeface="Consolas"/>
              </a:rPr>
              <a:t>&gt;&lt;/</a:t>
            </a:r>
            <a:r>
              <a:rPr lang="da" sz="1200">
                <a:solidFill>
                  <a:srgbClr val="569CD6"/>
                </a:solidFill>
                <a:latin typeface="Consolas"/>
                <a:ea typeface="Consolas"/>
                <a:cs typeface="Consolas"/>
                <a:sym typeface="Consolas"/>
              </a:rPr>
              <a:t>script</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body</a:t>
            </a:r>
            <a:r>
              <a:rPr lang="da" sz="1200">
                <a:solidFill>
                  <a:srgbClr val="808080"/>
                </a:solidFill>
                <a:latin typeface="Consolas"/>
                <a:ea typeface="Consolas"/>
                <a:cs typeface="Consolas"/>
                <a:sym typeface="Consolas"/>
              </a:rPr>
              <a:t>&gt;</a:t>
            </a:r>
          </a:p>
          <a:p>
            <a:pPr indent="0" lvl="0" marL="0" rtl="0">
              <a:lnSpc>
                <a:spcPct val="135714"/>
              </a:lnSpc>
              <a:spcBef>
                <a:spcPts val="0"/>
              </a:spcBef>
              <a:buNone/>
            </a:pPr>
            <a:r>
              <a:rPr lang="da" sz="1200">
                <a:solidFill>
                  <a:srgbClr val="808080"/>
                </a:solidFill>
                <a:latin typeface="Consolas"/>
                <a:ea typeface="Consolas"/>
                <a:cs typeface="Consolas"/>
                <a:sym typeface="Consolas"/>
              </a:rPr>
              <a:t>&lt;/</a:t>
            </a:r>
            <a:r>
              <a:rPr lang="da" sz="1200">
                <a:solidFill>
                  <a:srgbClr val="569CD6"/>
                </a:solidFill>
                <a:latin typeface="Consolas"/>
                <a:ea typeface="Consolas"/>
                <a:cs typeface="Consolas"/>
                <a:sym typeface="Consolas"/>
              </a:rPr>
              <a:t>html</a:t>
            </a:r>
            <a:r>
              <a:rPr lang="da" sz="1200">
                <a:solidFill>
                  <a:srgbClr val="808080"/>
                </a:solidFill>
                <a:latin typeface="Consolas"/>
                <a:ea typeface="Consolas"/>
                <a:cs typeface="Consolas"/>
                <a:sym typeface="Consolas"/>
              </a:rPr>
              <a:t>&gt;</a:t>
            </a:r>
          </a:p>
        </p:txBody>
      </p:sp>
      <p:sp>
        <p:nvSpPr>
          <p:cNvPr id="168" name="Shape 168"/>
          <p:cNvSpPr txBox="1"/>
          <p:nvPr/>
        </p:nvSpPr>
        <p:spPr>
          <a:xfrm>
            <a:off x="4034050" y="2698650"/>
            <a:ext cx="4652700" cy="12915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da">
                <a:solidFill>
                  <a:srgbClr val="1B4F8F"/>
                </a:solidFill>
                <a:latin typeface="Varela Round"/>
                <a:ea typeface="Varela Round"/>
                <a:cs typeface="Varela Round"/>
                <a:sym typeface="Varela Round"/>
              </a:rPr>
              <a:t>I bunden (før &lt;/body&gt;&lt;/html&gt;) vil forårsage at siden bliver vist hurtigt, men side kan “fryse” mens scripts loads og hvis de ændre på indholdet vil brugeren se et glimt af den ikke færdige side.</a:t>
            </a:r>
          </a:p>
        </p:txBody>
      </p:sp>
      <p:sp>
        <p:nvSpPr>
          <p:cNvPr id="169" name="Shape 169"/>
          <p:cNvSpPr txBox="1"/>
          <p:nvPr/>
        </p:nvSpPr>
        <p:spPr>
          <a:xfrm>
            <a:off x="239100" y="4418525"/>
            <a:ext cx="8447700" cy="181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da">
                <a:solidFill>
                  <a:srgbClr val="1B4F8F"/>
                </a:solidFill>
                <a:latin typeface="Varela Round"/>
                <a:ea typeface="Varela Round"/>
                <a:cs typeface="Varela Round"/>
                <a:sym typeface="Varela Round"/>
              </a:rPr>
              <a:t>Løsningen er at bruge async og/eller defer, disse blocker ikke rendering. Virker dog kun i nyere browsere.</a:t>
            </a:r>
          </a:p>
          <a:p>
            <a:pPr lvl="0">
              <a:spcBef>
                <a:spcPts val="0"/>
              </a:spcBef>
              <a:buNone/>
            </a:pPr>
            <a:r>
              <a:rPr lang="da">
                <a:solidFill>
                  <a:srgbClr val="1B4F8F"/>
                </a:solidFill>
                <a:latin typeface="Varela Round"/>
                <a:ea typeface="Varela Round"/>
                <a:cs typeface="Varela Round"/>
                <a:sym typeface="Varela Round"/>
              </a:rPr>
              <a:t>Async henter scripts asynkront og eksekvere det så snart det er hentet.</a:t>
            </a:r>
          </a:p>
          <a:p>
            <a:pPr lvl="0">
              <a:spcBef>
                <a:spcPts val="0"/>
              </a:spcBef>
              <a:buNone/>
            </a:pPr>
            <a:r>
              <a:rPr lang="da">
                <a:solidFill>
                  <a:srgbClr val="1B4F8F"/>
                </a:solidFill>
                <a:latin typeface="Varela Round"/>
                <a:ea typeface="Varela Round"/>
                <a:cs typeface="Varela Round"/>
                <a:sym typeface="Varela Round"/>
              </a:rPr>
              <a:t>Defer henter og eksekvere scripts i rækkefølge.</a:t>
            </a:r>
          </a:p>
          <a:p>
            <a:pPr lvl="0">
              <a:spcBef>
                <a:spcPts val="0"/>
              </a:spcBef>
              <a:buNone/>
            </a:pPr>
            <a:r>
              <a:t/>
            </a:r>
            <a:endParaRPr>
              <a:solidFill>
                <a:srgbClr val="1B4F8F"/>
              </a:solidFill>
              <a:latin typeface="Varela Round"/>
              <a:ea typeface="Varela Round"/>
              <a:cs typeface="Varela Round"/>
              <a:sym typeface="Varela Round"/>
            </a:endParaRPr>
          </a:p>
          <a:p>
            <a:pPr lvl="0">
              <a:spcBef>
                <a:spcPts val="0"/>
              </a:spcBef>
              <a:buNone/>
            </a:pPr>
            <a:r>
              <a:rPr lang="da">
                <a:solidFill>
                  <a:srgbClr val="1B4F8F"/>
                </a:solidFill>
                <a:latin typeface="Varela Round"/>
                <a:ea typeface="Varela Round"/>
                <a:cs typeface="Varela Round"/>
                <a:sym typeface="Varela Round"/>
              </a:rPr>
              <a:t>Så den anbefalede måde er at loade scripts i &lt;head&gt; og bruge async/defer, for så virker det stadig i gamle browsere og de nye browsere vil få et hastigheds boost.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a:solidFill>
                  <a:srgbClr val="1B4F8F"/>
                </a:solidFill>
                <a:latin typeface="Varela Round"/>
                <a:ea typeface="Varela Round"/>
                <a:cs typeface="Varela Round"/>
                <a:sym typeface="Varela Round"/>
              </a:rPr>
              <a:t>Eftersom scripts eksekveres når de loades, som kan være før DOM’en er klar, bliver vi nødt til at sikre os at scriptet bliver kørt på det rigtige tidspunkt. Altså når DOM’en er klar. Heldigvis har jQuery løst det problem for os.</a:t>
            </a:r>
          </a:p>
          <a:p>
            <a:pPr indent="0" lvl="0" marL="0" marR="0" rtl="0" algn="l">
              <a:lnSpc>
                <a:spcPct val="100000"/>
              </a:lnSpc>
              <a:spcBef>
                <a:spcPts val="0"/>
              </a:spcBef>
              <a:spcAft>
                <a:spcPts val="0"/>
              </a:spcAft>
              <a:buNone/>
            </a:pPr>
            <a:r>
              <a:t/>
            </a:r>
            <a:endParaRPr>
              <a:solidFill>
                <a:srgbClr val="1B4F8F"/>
              </a:solidFill>
              <a:latin typeface="Varela Round"/>
              <a:ea typeface="Varela Round"/>
              <a:cs typeface="Varela Round"/>
              <a:sym typeface="Varela Round"/>
            </a:endParaRP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$(document).ready(function() {</a:t>
            </a: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   console.log( "ready!" );</a:t>
            </a: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a:t>
            </a:r>
          </a:p>
          <a:p>
            <a:pPr indent="0" lvl="0" marL="0" marR="0" rtl="0" algn="l">
              <a:lnSpc>
                <a:spcPct val="100000"/>
              </a:lnSpc>
              <a:spcBef>
                <a:spcPts val="0"/>
              </a:spcBef>
              <a:spcAft>
                <a:spcPts val="0"/>
              </a:spcAft>
              <a:buNone/>
            </a:pPr>
            <a:r>
              <a:t/>
            </a:r>
            <a:endParaRPr>
              <a:solidFill>
                <a:srgbClr val="1B4F8F"/>
              </a:solidFill>
              <a:latin typeface="Varela Round"/>
              <a:ea typeface="Varela Round"/>
              <a:cs typeface="Varela Round"/>
              <a:sym typeface="Varela Round"/>
            </a:endParaRP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Ikke at forveksle med window.onload = function() { ... }; som bliver kaldt når alt er loaded (billeder/iframes/osv).</a:t>
            </a:r>
          </a:p>
          <a:p>
            <a:pPr indent="-69850" lvl="0" marL="0" marR="0" rtl="0" algn="l">
              <a:lnSpc>
                <a:spcPct val="100000"/>
              </a:lnSpc>
              <a:spcBef>
                <a:spcPts val="0"/>
              </a:spcBef>
              <a:spcAft>
                <a:spcPts val="0"/>
              </a:spcAft>
              <a:buClr>
                <a:schemeClr val="dk1"/>
              </a:buClr>
              <a:buSzPct val="78571"/>
              <a:buFont typeface="Arial"/>
              <a:buNone/>
            </a:pPr>
            <a:r>
              <a:t/>
            </a:r>
            <a:endParaRPr>
              <a:solidFill>
                <a:srgbClr val="1B4F8F"/>
              </a:solidFill>
              <a:latin typeface="Varela Round"/>
              <a:ea typeface="Varela Round"/>
              <a:cs typeface="Varela Round"/>
              <a:sym typeface="Varela Round"/>
            </a:endParaRP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 Shorthand for $( document ).ready()</a:t>
            </a: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$(function() {</a:t>
            </a: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   console.log( "ready!" );</a:t>
            </a:r>
          </a:p>
          <a:p>
            <a:pPr indent="-69850" lvl="0" marL="0" marR="0" rtl="0" algn="l">
              <a:lnSpc>
                <a:spcPct val="100000"/>
              </a:lnSpc>
              <a:spcBef>
                <a:spcPts val="0"/>
              </a:spcBef>
              <a:spcAft>
                <a:spcPts val="0"/>
              </a:spcAft>
              <a:buClr>
                <a:schemeClr val="dk1"/>
              </a:buClr>
              <a:buSzPct val="78571"/>
              <a:buFont typeface="Arial"/>
              <a:buNone/>
            </a:pPr>
            <a:r>
              <a:rPr lang="da">
                <a:solidFill>
                  <a:srgbClr val="1B4F8F"/>
                </a:solidFill>
                <a:latin typeface="Varela Round"/>
                <a:ea typeface="Varela Round"/>
                <a:cs typeface="Varela Round"/>
                <a:sym typeface="Varela Round"/>
              </a:rPr>
              <a:t>});</a:t>
            </a:r>
          </a:p>
          <a:p>
            <a:pPr indent="-69850" lvl="0" marL="0" marR="0" rtl="0" algn="l">
              <a:lnSpc>
                <a:spcPct val="100000"/>
              </a:lnSpc>
              <a:spcBef>
                <a:spcPts val="0"/>
              </a:spcBef>
              <a:spcAft>
                <a:spcPts val="0"/>
              </a:spcAft>
              <a:buClr>
                <a:schemeClr val="dk1"/>
              </a:buClr>
              <a:buSzPct val="78571"/>
              <a:buFont typeface="Arial"/>
              <a:buNone/>
            </a:pPr>
            <a:r>
              <a:t/>
            </a:r>
            <a:endParaRPr>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lang="da">
                <a:solidFill>
                  <a:srgbClr val="1B4F8F"/>
                </a:solidFill>
                <a:latin typeface="Varela Round"/>
                <a:ea typeface="Varela Round"/>
                <a:cs typeface="Varela Round"/>
                <a:sym typeface="Varela Round"/>
              </a:rPr>
              <a:t>Simpel regel. Pak alt jeres javascript ind i $(function() {...});</a:t>
            </a:r>
          </a:p>
        </p:txBody>
      </p:sp>
      <p:sp>
        <p:nvSpPr>
          <p:cNvPr id="176" name="Shape 176"/>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ready()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b="1" lang="da" sz="1800">
                <a:solidFill>
                  <a:srgbClr val="1B4F8F"/>
                </a:solidFill>
                <a:latin typeface="Varela Round"/>
                <a:ea typeface="Varela Round"/>
                <a:cs typeface="Varela Round"/>
                <a:sym typeface="Varela Round"/>
              </a:rPr>
              <a:t>Select by ID.</a:t>
            </a:r>
            <a:r>
              <a:rPr lang="da" sz="1800">
                <a:solidFill>
                  <a:srgbClr val="1B4F8F"/>
                </a:solidFill>
                <a:latin typeface="Varela Round"/>
                <a:ea typeface="Varela Round"/>
                <a:cs typeface="Varela Round"/>
                <a:sym typeface="Varela Round"/>
              </a:rPr>
              <a:t> Prefix med #, vil søge efter et element med ID’et. Husk at ID’er skal være unikke pr document.</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$(‘#myId’) -&gt; [first or none]</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b="1" lang="da" sz="1800">
                <a:solidFill>
                  <a:srgbClr val="1B4F8F"/>
                </a:solidFill>
                <a:latin typeface="Varela Round"/>
                <a:ea typeface="Varela Round"/>
                <a:cs typeface="Varela Round"/>
                <a:sym typeface="Varela Round"/>
              </a:rPr>
              <a:t>Select by class.</a:t>
            </a:r>
            <a:r>
              <a:rPr lang="da" sz="1800">
                <a:solidFill>
                  <a:srgbClr val="1B4F8F"/>
                </a:solidFill>
                <a:latin typeface="Varela Round"/>
                <a:ea typeface="Varela Round"/>
                <a:cs typeface="Varela Round"/>
                <a:sym typeface="Varela Round"/>
              </a:rPr>
              <a:t> Prefix med punktum, vil søge efter elementer med den givne css class.</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$(‘.myClass’) -&gt; [liste med elementer]</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b="1" lang="da" sz="1800">
                <a:solidFill>
                  <a:srgbClr val="1B4F8F"/>
                </a:solidFill>
                <a:latin typeface="Varela Round"/>
                <a:ea typeface="Varela Round"/>
                <a:cs typeface="Varela Round"/>
                <a:sym typeface="Varela Round"/>
              </a:rPr>
              <a:t>Select by Attribute.</a:t>
            </a:r>
            <a:r>
              <a:rPr lang="da" sz="1800">
                <a:solidFill>
                  <a:srgbClr val="1B4F8F"/>
                </a:solidFill>
                <a:latin typeface="Varela Round"/>
                <a:ea typeface="Varela Round"/>
                <a:cs typeface="Varela Round"/>
                <a:sym typeface="Varela Round"/>
              </a:rPr>
              <a:t> [name(~$!*)=”value”]</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$(‘[attr=”value”]’) -&gt; [liste med elementer hvor værdien er præcis value]</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Multiple Selector</a:t>
            </a:r>
            <a:r>
              <a:rPr lang="da" sz="1800">
                <a:solidFill>
                  <a:srgbClr val="1B4F8F"/>
                </a:solidFill>
                <a:latin typeface="Varela Round"/>
                <a:ea typeface="Varela Round"/>
                <a:cs typeface="Varela Round"/>
                <a:sym typeface="Varela Round"/>
              </a:rPr>
              <a:t> </a:t>
            </a:r>
          </a:p>
          <a:p>
            <a:pPr indent="-69850" lvl="0" marL="0" rtl="0">
              <a:spcBef>
                <a:spcPts val="0"/>
              </a:spcBef>
              <a:buClr>
                <a:schemeClr val="dk1"/>
              </a:buClr>
              <a:buSzPct val="61111"/>
              <a:buFont typeface="Arial"/>
              <a:buNone/>
            </a:pPr>
            <a:r>
              <a:rPr lang="da" sz="1800">
                <a:solidFill>
                  <a:srgbClr val="1B4F8F"/>
                </a:solidFill>
                <a:latin typeface="Varela Round"/>
                <a:ea typeface="Varela Round"/>
                <a:cs typeface="Varela Round"/>
                <a:sym typeface="Varela Round"/>
              </a:rPr>
              <a:t>$(‘selector1, selector2, selectorN’) -&gt; [liste med elementer som matcher en selector1-N]</a:t>
            </a:r>
          </a:p>
          <a:p>
            <a:pPr indent="-69850" lvl="0" marL="0" rtl="0">
              <a:spcBef>
                <a:spcPts val="0"/>
              </a:spcBef>
              <a:buClr>
                <a:schemeClr val="dk1"/>
              </a:buClr>
              <a:buSzPct val="61111"/>
              <a:buFont typeface="Arial"/>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Descendant Selector</a:t>
            </a:r>
          </a:p>
          <a:p>
            <a:pPr indent="0" lvl="0" marL="0" rtl="0">
              <a:spcBef>
                <a:spcPts val="0"/>
              </a:spcBef>
              <a:buNone/>
            </a:pPr>
            <a:r>
              <a:rPr lang="da" sz="1800">
                <a:solidFill>
                  <a:srgbClr val="1B4F8F"/>
                </a:solidFill>
                <a:latin typeface="Varela Round"/>
                <a:ea typeface="Varela Round"/>
                <a:cs typeface="Varela Round"/>
                <a:sym typeface="Varela Round"/>
              </a:rPr>
              <a:t>$(‘ancestor descendant’) -&gt; [liste med descendants som har en ancestor som parent et sted i DOM træet]</a:t>
            </a:r>
          </a:p>
        </p:txBody>
      </p:sp>
      <p:sp>
        <p:nvSpPr>
          <p:cNvPr id="183" name="Shape 183"/>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selectors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:nth-child() Selector</a:t>
            </a:r>
          </a:p>
          <a:p>
            <a:pPr indent="0" lvl="0" marL="0" rtl="0">
              <a:spcBef>
                <a:spcPts val="0"/>
              </a:spcBef>
              <a:buNone/>
            </a:pPr>
            <a:r>
              <a:rPr lang="da" sz="1800">
                <a:solidFill>
                  <a:srgbClr val="1B4F8F"/>
                </a:solidFill>
                <a:latin typeface="Varela Round"/>
                <a:ea typeface="Varela Round"/>
                <a:cs typeface="Varela Round"/>
                <a:sym typeface="Varela Round"/>
              </a:rPr>
              <a:t>$(‘tr:nth-child(odd)’) -&gt; [liste med hver anden table row, rows er 1 indexed]</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Child Selector </a:t>
            </a:r>
          </a:p>
          <a:p>
            <a:pPr indent="0" lvl="0" marL="0" rtl="0">
              <a:spcBef>
                <a:spcPts val="0"/>
              </a:spcBef>
              <a:buNone/>
            </a:pPr>
            <a:r>
              <a:rPr lang="da" sz="1800">
                <a:solidFill>
                  <a:srgbClr val="1B4F8F"/>
                </a:solidFill>
                <a:latin typeface="Varela Round"/>
                <a:ea typeface="Varela Round"/>
                <a:cs typeface="Varela Round"/>
                <a:sym typeface="Varela Round"/>
              </a:rPr>
              <a:t>$(‘parent &gt; child’) -&gt; [liste med children til parent]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Next Adjacent Selector </a:t>
            </a:r>
          </a:p>
          <a:p>
            <a:pPr indent="0" lvl="0" marL="0" rtl="0">
              <a:spcBef>
                <a:spcPts val="0"/>
              </a:spcBef>
              <a:buNone/>
            </a:pPr>
            <a:r>
              <a:rPr lang="da" sz="1800">
                <a:solidFill>
                  <a:srgbClr val="1B4F8F"/>
                </a:solidFill>
                <a:latin typeface="Varela Round"/>
                <a:ea typeface="Varela Round"/>
                <a:cs typeface="Varela Round"/>
                <a:sym typeface="Varela Round"/>
              </a:rPr>
              <a:t>$(‘prev + next’) -&gt; [liste med next elementer som kommer lige efter prev]</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b="1" lang="da" sz="1800">
                <a:solidFill>
                  <a:srgbClr val="1B4F8F"/>
                </a:solidFill>
                <a:latin typeface="Varela Round"/>
                <a:ea typeface="Varela Round"/>
                <a:cs typeface="Varela Round"/>
                <a:sym typeface="Varela Round"/>
              </a:rPr>
              <a:t>Next Siblings Selector</a:t>
            </a:r>
            <a:r>
              <a:rPr lang="da" sz="1800">
                <a:solidFill>
                  <a:srgbClr val="1B4F8F"/>
                </a:solidFill>
                <a:latin typeface="Varela Round"/>
                <a:ea typeface="Varela Round"/>
                <a:cs typeface="Varela Round"/>
                <a:sym typeface="Varela Round"/>
              </a:rPr>
              <a:t> </a:t>
            </a:r>
          </a:p>
          <a:p>
            <a:pPr indent="0" lvl="0" marL="0" rtl="0">
              <a:spcBef>
                <a:spcPts val="0"/>
              </a:spcBef>
              <a:buNone/>
            </a:pPr>
            <a:r>
              <a:rPr lang="da" sz="1800">
                <a:solidFill>
                  <a:srgbClr val="1B4F8F"/>
                </a:solidFill>
                <a:latin typeface="Varela Round"/>
                <a:ea typeface="Varela Round"/>
                <a:cs typeface="Varela Round"/>
                <a:sym typeface="Varela Round"/>
              </a:rPr>
              <a:t>$(‘prev ~ siblings’) -&gt; [liste med siblings som kommer efter prev og har samme parent]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69850" lvl="0" marL="0" rtl="0">
              <a:spcBef>
                <a:spcPts val="0"/>
              </a:spcBef>
              <a:buClr>
                <a:schemeClr val="dk1"/>
              </a:buClr>
              <a:buSzPct val="61111"/>
              <a:buFont typeface="Arial"/>
              <a:buNone/>
            </a:pPr>
            <a:r>
              <a:rPr lang="da" sz="1800">
                <a:solidFill>
                  <a:srgbClr val="1B4F8F"/>
                </a:solidFill>
                <a:latin typeface="Varela Round"/>
                <a:ea typeface="Varela Round"/>
                <a:cs typeface="Varela Round"/>
                <a:sym typeface="Varela Round"/>
              </a:rPr>
              <a:t>Mange flere… </a:t>
            </a:r>
            <a:r>
              <a:rPr lang="da" sz="1800" u="sng">
                <a:solidFill>
                  <a:schemeClr val="hlink"/>
                </a:solidFill>
                <a:latin typeface="Varela Round"/>
                <a:ea typeface="Varela Round"/>
                <a:cs typeface="Varela Round"/>
                <a:sym typeface="Varela Round"/>
                <a:hlinkClick r:id="rId3"/>
              </a:rPr>
              <a:t>http://api.jquery.com/category/selectors/</a:t>
            </a:r>
            <a:r>
              <a:rPr lang="da" sz="1800">
                <a:solidFill>
                  <a:srgbClr val="1B4F8F"/>
                </a:solidFill>
                <a:latin typeface="Varela Round"/>
                <a:ea typeface="Varela Round"/>
                <a:cs typeface="Varela Round"/>
                <a:sym typeface="Varela Round"/>
              </a:rPr>
              <a:t> </a:t>
            </a:r>
          </a:p>
        </p:txBody>
      </p:sp>
      <p:sp>
        <p:nvSpPr>
          <p:cNvPr id="190" name="Shape 190"/>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selectors (fortsat)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 type="body"/>
          </p:nvPr>
        </p:nvSpPr>
        <p:spPr>
          <a:xfrm>
            <a:off x="170481" y="867283"/>
            <a:ext cx="8583300" cy="49737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b="1" lang="da" sz="1800">
                <a:solidFill>
                  <a:srgbClr val="1B4F8F"/>
                </a:solidFill>
                <a:latin typeface="Varela Round"/>
                <a:ea typeface="Varela Round"/>
                <a:cs typeface="Varela Round"/>
                <a:sym typeface="Varela Round"/>
              </a:rPr>
              <a:t>DOM iteration</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$(...).each(function(index) {</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   // do all the things…</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   $(this); // element ref</a:t>
            </a:r>
          </a:p>
          <a:p>
            <a:pPr indent="0" lvl="0" marL="0" marR="0" rtl="0" algn="l">
              <a:lnSpc>
                <a:spcPct val="100000"/>
              </a:lnSpc>
              <a:spcBef>
                <a:spcPts val="0"/>
              </a:spcBef>
              <a:spcAft>
                <a:spcPts val="0"/>
              </a:spcAft>
              <a:buNone/>
            </a:pPr>
            <a:r>
              <a:rPr lang="da" sz="1800">
                <a:solidFill>
                  <a:srgbClr val="1B4F8F"/>
                </a:solidFill>
                <a:latin typeface="Varela Round"/>
                <a:ea typeface="Varela Round"/>
                <a:cs typeface="Varela Round"/>
                <a:sym typeface="Varela Round"/>
              </a:rPr>
              <a:t>});</a:t>
            </a:r>
          </a:p>
          <a:p>
            <a:pPr indent="0" lvl="0" marL="0" marR="0" rtl="0" algn="l">
              <a:lnSpc>
                <a:spcPct val="100000"/>
              </a:lnSpc>
              <a:spcBef>
                <a:spcPts val="0"/>
              </a:spcBef>
              <a:spcAft>
                <a:spcPts val="0"/>
              </a:spcAft>
              <a:buNone/>
            </a:pPr>
            <a:r>
              <a:t/>
            </a:r>
            <a:endParaRPr sz="1800">
              <a:solidFill>
                <a:srgbClr val="1B4F8F"/>
              </a:solidFill>
              <a:latin typeface="Varela Round"/>
              <a:ea typeface="Varela Round"/>
              <a:cs typeface="Varela Round"/>
              <a:sym typeface="Varela Round"/>
            </a:endParaRPr>
          </a:p>
          <a:p>
            <a:pPr indent="0" lvl="0" marL="0" marR="0" rtl="0" algn="l">
              <a:lnSpc>
                <a:spcPct val="100000"/>
              </a:lnSpc>
              <a:spcBef>
                <a:spcPts val="0"/>
              </a:spcBef>
              <a:spcAft>
                <a:spcPts val="0"/>
              </a:spcAft>
              <a:buNone/>
            </a:pPr>
            <a:r>
              <a:rPr b="1" lang="da" sz="1800">
                <a:solidFill>
                  <a:srgbClr val="1B4F8F"/>
                </a:solidFill>
                <a:latin typeface="Varela Round"/>
                <a:ea typeface="Varela Round"/>
                <a:cs typeface="Varela Round"/>
                <a:sym typeface="Varela Round"/>
              </a:rPr>
              <a:t>DOM manipulation</a:t>
            </a:r>
          </a:p>
          <a:p>
            <a:pPr indent="0" lvl="0" marL="0" rtl="0">
              <a:spcBef>
                <a:spcPts val="0"/>
              </a:spcBef>
              <a:buNone/>
            </a:pPr>
            <a:r>
              <a:rPr lang="da" sz="1800">
                <a:solidFill>
                  <a:srgbClr val="1B4F8F"/>
                </a:solidFill>
                <a:latin typeface="Varela Round"/>
                <a:ea typeface="Varela Round"/>
                <a:cs typeface="Varela Round"/>
                <a:sym typeface="Varela Round"/>
              </a:rPr>
              <a:t>$(...).html() -&gt; returnere html’en for det “selected” element.</a:t>
            </a:r>
          </a:p>
          <a:p>
            <a:pPr indent="0" lvl="0" marL="0" rtl="0">
              <a:spcBef>
                <a:spcPts val="0"/>
              </a:spcBef>
              <a:buNone/>
            </a:pPr>
            <a:r>
              <a:rPr lang="da" sz="1800">
                <a:solidFill>
                  <a:srgbClr val="1B4F8F"/>
                </a:solidFill>
                <a:latin typeface="Varela Round"/>
                <a:ea typeface="Varela Round"/>
                <a:cs typeface="Varela Round"/>
                <a:sym typeface="Varela Round"/>
              </a:rPr>
              <a:t>$(...).html( htmlString ) -&gt; sætter htmlString på det “selected” element.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$(...).append( content [, content ] ) -&gt; tilføjer content til slutning af det “selected” element.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0" lvl="0" marL="0" rtl="0">
              <a:spcBef>
                <a:spcPts val="0"/>
              </a:spcBef>
              <a:buNone/>
            </a:pPr>
            <a:r>
              <a:rPr lang="da" sz="1800">
                <a:solidFill>
                  <a:srgbClr val="1B4F8F"/>
                </a:solidFill>
                <a:latin typeface="Varela Round"/>
                <a:ea typeface="Varela Round"/>
                <a:cs typeface="Varela Round"/>
                <a:sym typeface="Varela Round"/>
              </a:rPr>
              <a:t>$(...).addClass( className ) -&gt; tilføjer en css klasse til det “selected” element.</a:t>
            </a:r>
          </a:p>
          <a:p>
            <a:pPr indent="0" lvl="0" marL="0" rtl="0">
              <a:spcBef>
                <a:spcPts val="0"/>
              </a:spcBef>
              <a:buNone/>
            </a:pPr>
            <a:r>
              <a:t/>
            </a:r>
            <a:endParaRPr sz="1800">
              <a:solidFill>
                <a:srgbClr val="1B4F8F"/>
              </a:solidFill>
              <a:latin typeface="Varela Round"/>
              <a:ea typeface="Varela Round"/>
              <a:cs typeface="Varela Round"/>
              <a:sym typeface="Varela Round"/>
            </a:endParaRPr>
          </a:p>
          <a:p>
            <a:pPr indent="-69850" lvl="0" marL="0" rtl="0">
              <a:spcBef>
                <a:spcPts val="0"/>
              </a:spcBef>
              <a:buClr>
                <a:schemeClr val="dk1"/>
              </a:buClr>
              <a:buSzPct val="61111"/>
              <a:buFont typeface="Arial"/>
              <a:buNone/>
            </a:pPr>
            <a:r>
              <a:rPr lang="da" sz="1800">
                <a:solidFill>
                  <a:srgbClr val="1B4F8F"/>
                </a:solidFill>
                <a:latin typeface="Varela Round"/>
                <a:ea typeface="Varela Round"/>
                <a:cs typeface="Varela Round"/>
                <a:sym typeface="Varela Round"/>
              </a:rPr>
              <a:t>Mange flere… </a:t>
            </a:r>
            <a:r>
              <a:rPr lang="da" sz="1800" u="sng">
                <a:solidFill>
                  <a:schemeClr val="hlink"/>
                </a:solidFill>
                <a:latin typeface="Varela Round"/>
                <a:ea typeface="Varela Round"/>
                <a:cs typeface="Varela Round"/>
                <a:sym typeface="Varela Round"/>
                <a:hlinkClick r:id="rId3"/>
              </a:rPr>
              <a:t>http://api.jquery.com/category/manipulation/</a:t>
            </a:r>
            <a:r>
              <a:rPr lang="da" sz="1800">
                <a:solidFill>
                  <a:srgbClr val="1B4F8F"/>
                </a:solidFill>
                <a:latin typeface="Varela Round"/>
                <a:ea typeface="Varela Round"/>
                <a:cs typeface="Varela Round"/>
                <a:sym typeface="Varela Round"/>
              </a:rPr>
              <a:t> </a:t>
            </a:r>
          </a:p>
        </p:txBody>
      </p:sp>
      <p:sp>
        <p:nvSpPr>
          <p:cNvPr id="197" name="Shape 197"/>
          <p:cNvSpPr txBox="1"/>
          <p:nvPr>
            <p:ph type="title"/>
          </p:nvPr>
        </p:nvSpPr>
        <p:spPr>
          <a:xfrm>
            <a:off x="1219440" y="397310"/>
            <a:ext cx="7467300" cy="540900"/>
          </a:xfrm>
          <a:prstGeom prst="rect">
            <a:avLst/>
          </a:prstGeom>
        </p:spPr>
        <p:txBody>
          <a:bodyPr anchorCtr="0" anchor="ctr" bIns="91425" lIns="91425" rIns="91425" tIns="91425">
            <a:noAutofit/>
          </a:bodyPr>
          <a:lstStyle/>
          <a:p>
            <a:pPr lvl="0" rtl="0">
              <a:spcBef>
                <a:spcPts val="0"/>
              </a:spcBef>
              <a:buNone/>
            </a:pPr>
            <a:r>
              <a:rPr lang="da" sz="2400">
                <a:solidFill>
                  <a:srgbClr val="1B4F8F"/>
                </a:solidFill>
                <a:latin typeface="Varela Round"/>
                <a:ea typeface="Varela Round"/>
                <a:cs typeface="Varela Round"/>
                <a:sym typeface="Varela Round"/>
              </a:rPr>
              <a:t>jQuery DOM </a:t>
            </a:r>
            <a:r>
              <a:rPr lang="da" sz="2400">
                <a:solidFill>
                  <a:srgbClr val="1B4F8F"/>
                </a:solidFill>
                <a:latin typeface="Varela Round"/>
                <a:ea typeface="Varela Round"/>
                <a:cs typeface="Varela Round"/>
                <a:sym typeface="Varela Round"/>
              </a:rPr>
              <a:t>manipulation</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