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La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f06b6725c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f06b6725c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06b6725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06b6725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199715f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199715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199715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f199715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06b672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06b672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06b672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06b672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06b6725c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06b6725c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06b6725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f06b6725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06b6725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06b6725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199715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199715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uciml/pima-indians-diabetes-datab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code/shrutimechlearn/step-by-step-diabetes-classification-knn-detail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scikit-learn.org/stable/modules/cross_validat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Diabetes Outcomes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Logistic Regression and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899850" y="4186200"/>
            <a:ext cx="307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Presentation #11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Henley (Tian Yu) Hwang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Year M.S. in Mathematical Sciences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673250" y="61860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study seeks to create </a:t>
            </a:r>
            <a:r>
              <a:rPr b="1" lang="en"/>
              <a:t>logistic regression</a:t>
            </a:r>
            <a:r>
              <a:rPr lang="en"/>
              <a:t> and </a:t>
            </a:r>
            <a:r>
              <a:rPr b="1" lang="en"/>
              <a:t>deep learning model</a:t>
            </a:r>
            <a:r>
              <a:rPr lang="en"/>
              <a:t> for predictive analysis of diabetes outcomes using specific health measurements from the Pima Indians Diabetes Database.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63150" y="4703625"/>
            <a:ext cx="541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https://www.kaggle.com/datasets/uciml/pima-indians-diabetes-database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3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 data are replaced with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are standardized (with training data)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3682450" y="317388"/>
            <a:ext cx="5238750" cy="4386227"/>
            <a:chOff x="3679125" y="647850"/>
            <a:chExt cx="5238750" cy="4386227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79125" y="647850"/>
              <a:ext cx="5238750" cy="4386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/>
            <p:nvPr/>
          </p:nvSpPr>
          <p:spPr>
            <a:xfrm>
              <a:off x="5556075" y="1697675"/>
              <a:ext cx="319500" cy="264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378900" y="1427375"/>
              <a:ext cx="319500" cy="535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378900" y="3201600"/>
              <a:ext cx="319500" cy="264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740600" y="2250400"/>
              <a:ext cx="319500" cy="1216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559750" y="2250300"/>
              <a:ext cx="319500" cy="1216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882875" y="4703625"/>
            <a:ext cx="73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https://www.kaggle.com/code/shrutimechlearn/step-by-step-diabetes-classification-knn-detailed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097" y="1083713"/>
            <a:ext cx="5072550" cy="35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338800" y="4703625"/>
            <a:ext cx="446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https://scikit-learn.org/stable/modules/cross_validation.html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33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Train:Valid = 8:2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Stratification is applied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hyperparameters for best AUROC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olver: [newton-cg, lbfgs, liblinear]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Penalty: L2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C: [0.01, 0.1, 1, 10, 100]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Solver: liblinear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enalty: L2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C: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0.791 ± 0.016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AUROC: 0.844 ± 0.016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by Youden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0.3306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100" y="1824750"/>
            <a:ext cx="5511277" cy="2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Model: Linear(8, 16) -&gt; ReLU -&gt; Linear(16, 1) -&gt; 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Loss: BCELoss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Optimizer: Adam(lr=3e-4, weight_decay=1e-5)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LR scheduler: ReduceLROnPlateau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epochs: 1500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0.7834 ± 0.0114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AUROC: 0.8462 ± 0.0146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Threshold by Youden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0.3719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500" y="2752750"/>
            <a:ext cx="5612801" cy="1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Evaluation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Accuracy: 0.7273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AUROC: 0.8107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 learning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Accuracy: 0.7597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AUROC: 0.8222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19" y="2137119"/>
            <a:ext cx="3370729" cy="25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150" y="2135188"/>
            <a:ext cx="3370724" cy="252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deep learning model and logistic regression demonstrated comparable performance in fitting the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deep learning model exhibited superior generalization to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logistic regression excels in explanatory power, highlighting the significance of features such as BMI and glucose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