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</p:sldIdLst>
  <p:sldSz cy="6858000" cx="9144000"/>
  <p:notesSz cx="6858000" cy="9144000"/>
  <p:embeddedFontLst>
    <p:embeddedFont>
      <p:font typeface="Syncopate"/>
      <p:regular r:id="rId71"/>
      <p:bold r:id="rId7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2" Type="http://schemas.openxmlformats.org/officeDocument/2006/relationships/font" Target="fonts/Syncopate-bold.fnt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Syncopate-regular.fntdata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795bdad2_0_7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d795bdad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d797f3a03_0_5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d797f3a0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d797f3a03_0_1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d797f3a03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5d797f3a03_0_25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5d797f3a03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797f3a03_0_19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797f3a03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5d797f3a03_0_30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5d797f3a03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5d797f3a03_0_2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5d797f3a03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5d797f3a03_0_39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5d797f3a03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5d797f3a03_0_44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5d797f3a03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5d797f3a03_0_49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5d797f3a03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5d797f3a03_0_55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5d797f3a03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d797f3a03_0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d797f3a0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5d797f3a03_0_23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5d797f3a03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5d797f3a03_0_72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5d797f3a03_0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5d797f3a03_0_63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5d797f3a03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5d797f3a03_0_65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5d797f3a03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5d797f3a03_0_80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5d797f3a03_0_8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5d797f3a03_0_85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5d797f3a03_0_8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5d797f3a03_0_92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5d797f3a03_0_9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5d797f3a03_0_98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5d797f3a03_0_9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5d797f3a03_0_67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5d797f3a03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5d797f3a03_0_69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5d797f3a03_0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d797f3a03_0_3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d797f3a0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5d795bdad2_0_7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5d795bdad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5d797f3a03_6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8" name="Google Shape;1198;g5d797f3a03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g5d797f3a03_0_7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0" name="Google Shape;1230;g5d797f3a03_0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5d797f3a03_0_113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3" name="Google Shape;1273;g5d797f3a03_0_1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g5d797f3a03_0_115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8" name="Google Shape;1308;g5d797f3a03_0_1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g5d797f3a03_0_116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0" name="Google Shape;1340;g5d797f3a03_0_1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g5d797f3a03_0_134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2" name="Google Shape;1382;g5d797f3a03_0_1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g5d797f3a03_0_123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2" name="Google Shape;1402;g5d797f3a03_0_1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g5d797f3a03_0_127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3" name="Google Shape;1433;g5d797f3a03_0_1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5d797f3a03_5_5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4" name="Google Shape;1464;g5d797f3a03_5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d797f3a03_7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d797f3a03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g5d797f3a03_5_8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Google Shape;1495;g5d797f3a03_5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g5d797f3a03_10_66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0" name="Google Shape;1510;g5d797f3a03_10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2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5d797f3a03_10_43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4" name="Google Shape;1584;g5d797f3a03_1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0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g5d797f3a03_10_49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2" name="Google Shape;1642;g5d797f3a03_1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6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g5d797f3a03_10_56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8" name="Google Shape;1708;g5d797f3a03_1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" name="Google Shape;1782;g5d797f3a03_9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3" name="Google Shape;1783;g5d797f3a03_9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0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g5d797f3a03_10_85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2" name="Google Shape;1842;g5d797f3a03_10_8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4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g5d797f3a03_10_93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6" name="Google Shape;1916;g5d797f3a03_10_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2" name="Shape 1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Google Shape;1973;g5d797f3a03_10_98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4" name="Google Shape;1974;g5d797f3a03_10_9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8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Google Shape;2039;g5d797f3a03_10_105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0" name="Google Shape;2040;g5d797f3a03_10_10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d797f3a03_7_2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d797f3a03_7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3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g5d797f3a03_4_4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5" name="Google Shape;2115;g5d797f3a03_4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3" name="Shape 2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Google Shape;2154;g5d797f3a03_9_1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5" name="Google Shape;2155;g5d797f3a03_9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6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Google Shape;2197;g5d797f3a03_9_16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8" name="Google Shape;2198;g5d797f3a03_9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8" name="Shape 2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9" name="Google Shape;2229;g5d797f3a03_9_19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0" name="Google Shape;2230;g5d797f3a03_9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0" name="Shape 2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1" name="Google Shape;2261;g5d797f3a03_9_22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2" name="Google Shape;2262;g5d797f3a03_9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2" name="Shape 2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" name="Google Shape;2293;g5d797f3a03_9_28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4" name="Google Shape;2294;g5d797f3a03_9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3" name="Shape 2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" name="Google Shape;2324;g5d797f3a03_9_3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5" name="Google Shape;2325;g5d797f3a03_9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5" name="Shape 2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6" name="Google Shape;2366;g5d7b6e3ebf_2_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7" name="Google Shape;2367;g5d7b6e3ebf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8" name="Shape 2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9" name="Google Shape;2389;g5d7b6e3ebf_2_4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0" name="Google Shape;2390;g5d7b6e3ebf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9" name="Shape 2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0" name="Google Shape;2440;g5d7b6e3ebf_2_9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1" name="Google Shape;2441;g5d7b6e3ebf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d797f3a03_7_3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d797f3a03_7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0" name="Shape 2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1" name="Google Shape;2491;g5d7b6e3ebf_2_10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2" name="Google Shape;2492;g5d7b6e3ebf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1" name="Shape 2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2" name="Google Shape;2542;g5d7b6e3ebf_3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3" name="Google Shape;2543;g5d7b6e3eb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8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9" name="Google Shape;2589;g5d7b6e3ebf_3_4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0" name="Google Shape;2590;g5d7b6e3ebf_3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5" name="Shape 2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6" name="Google Shape;2636;g5d7b6e3ebf_3_9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7" name="Google Shape;2637;g5d7b6e3ebf_3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2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Google Shape;2683;g5d7b6e3ebf_3_13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4" name="Google Shape;2684;g5d7b6e3ebf_3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9" name="Shape 2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0" name="Google Shape;2730;g5d7b6e3ebf_3_18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1" name="Google Shape;2731;g5d7b6e3ebf_3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d797f3a03_7_3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d797f3a03_7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d797f3a03_7_2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d797f3a03_7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d797f3a03_3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d797f3a0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slide" Target="/ppt/slides/slide2.xml"/><Relationship Id="rId7" Type="http://schemas.openxmlformats.org/officeDocument/2006/relationships/image" Target="../media/image2.png"/><Relationship Id="rId8" Type="http://schemas.openxmlformats.org/officeDocument/2006/relationships/slide" Target="/ppt/slides/slide2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slide" Target="/ppt/slides/slide11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slide" Target="/ppt/slides/slide15.xml"/><Relationship Id="rId7" Type="http://schemas.openxmlformats.org/officeDocument/2006/relationships/slide" Target="/ppt/slides/slide12.xml"/><Relationship Id="rId8" Type="http://schemas.openxmlformats.org/officeDocument/2006/relationships/slide" Target="/ppt/slides/slide12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slide" Target="/ppt/slides/slide13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11" Type="http://schemas.openxmlformats.org/officeDocument/2006/relationships/slide" Target="/ppt/slides/slide14.xml"/><Relationship Id="rId10" Type="http://schemas.openxmlformats.org/officeDocument/2006/relationships/image" Target="../media/image8.png"/><Relationship Id="rId9" Type="http://schemas.openxmlformats.org/officeDocument/2006/relationships/slide" Target="/ppt/slides/slide14.xml"/><Relationship Id="rId5" Type="http://schemas.openxmlformats.org/officeDocument/2006/relationships/slide" Target="/ppt/slides/slide15.xml"/><Relationship Id="rId6" Type="http://schemas.openxmlformats.org/officeDocument/2006/relationships/slide" Target="/ppt/slides/slide14.xml"/><Relationship Id="rId7" Type="http://schemas.openxmlformats.org/officeDocument/2006/relationships/slide" Target="/ppt/slides/slide14.xml"/><Relationship Id="rId8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slide" Target="/ppt/slides/slide15.xml"/><Relationship Id="rId6" Type="http://schemas.openxmlformats.org/officeDocument/2006/relationships/image" Target="../media/image3.png"/><Relationship Id="rId7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slide" Target="/ppt/slides/slide16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slide" Target="/ppt/slides/slide17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slide" Target="/ppt/slides/slide18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slide" Target="/ppt/slides/slide45.xml"/><Relationship Id="rId6" Type="http://schemas.openxmlformats.org/officeDocument/2006/relationships/slide" Target="/ppt/slides/slide19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slide" Target="/ppt/slides/slide2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slide" Target="/ppt/slides/slide3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slide" Target="/ppt/slides/slide22.xml"/><Relationship Id="rId6" Type="http://schemas.openxmlformats.org/officeDocument/2006/relationships/slide" Target="/ppt/slides/slide21.xml"/><Relationship Id="rId7" Type="http://schemas.openxmlformats.org/officeDocument/2006/relationships/slide" Target="/ppt/slides/slide21.xml"/><Relationship Id="rId8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33.xml"/><Relationship Id="rId10" Type="http://schemas.openxmlformats.org/officeDocument/2006/relationships/slide" Target="/ppt/slides/slide50.xml"/><Relationship Id="rId13" Type="http://schemas.openxmlformats.org/officeDocument/2006/relationships/slide" Target="/ppt/slides/slide32.xml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7.png"/><Relationship Id="rId5" Type="http://schemas.openxmlformats.org/officeDocument/2006/relationships/slide" Target="/ppt/slides/slide29.xml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slide" Target="/ppt/slides/slide50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slide" Target="/ppt/slides/slide24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slide" Target="/ppt/slides/slide22.xml"/><Relationship Id="rId6" Type="http://schemas.openxmlformats.org/officeDocument/2006/relationships/slide" Target="/ppt/slides/slide25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slide" Target="/ppt/slides/slide22.xml"/><Relationship Id="rId6" Type="http://schemas.openxmlformats.org/officeDocument/2006/relationships/slide" Target="/ppt/slides/slide26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slide" Target="/ppt/slides/slide22.xml"/><Relationship Id="rId6" Type="http://schemas.openxmlformats.org/officeDocument/2006/relationships/slide" Target="/ppt/slides/slide27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slide" Target="/ppt/slides/slide22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slide" Target="/ppt/slides/slide22.xml"/><Relationship Id="rId6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32.xml"/><Relationship Id="rId10" Type="http://schemas.openxmlformats.org/officeDocument/2006/relationships/image" Target="../media/image21.png"/><Relationship Id="rId13" Type="http://schemas.openxmlformats.org/officeDocument/2006/relationships/image" Target="../media/image11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9" Type="http://schemas.openxmlformats.org/officeDocument/2006/relationships/slide" Target="/ppt/slides/slide33.xml"/><Relationship Id="rId15" Type="http://schemas.openxmlformats.org/officeDocument/2006/relationships/slide" Target="/ppt/slides/slide30.xml"/><Relationship Id="rId14" Type="http://schemas.openxmlformats.org/officeDocument/2006/relationships/slide" Target="/ppt/slides/slide61.xml"/><Relationship Id="rId16" Type="http://schemas.openxmlformats.org/officeDocument/2006/relationships/slide" Target="/ppt/slides/slide62.xml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8.png"/><Relationship Id="rId8" Type="http://schemas.openxmlformats.org/officeDocument/2006/relationships/slide" Target="/ppt/slides/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slide" Target="/ppt/slides/slide4.xml"/><Relationship Id="rId6" Type="http://schemas.openxmlformats.org/officeDocument/2006/relationships/slide" Target="/ppt/slides/slide2.xml"/></Relationships>
</file>

<file path=ppt/slides/_rels/slide30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33.xml"/><Relationship Id="rId10" Type="http://schemas.openxmlformats.org/officeDocument/2006/relationships/slide" Target="/ppt/slides/slide22.xml"/><Relationship Id="rId13" Type="http://schemas.openxmlformats.org/officeDocument/2006/relationships/slide" Target="/ppt/slides/slide32.xml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slide" Target="/ppt/slides/slide23.xml"/><Relationship Id="rId4" Type="http://schemas.openxmlformats.org/officeDocument/2006/relationships/slide" Target="/ppt/slides/slide31.xml"/><Relationship Id="rId9" Type="http://schemas.openxmlformats.org/officeDocument/2006/relationships/image" Target="../media/image17.png"/><Relationship Id="rId15" Type="http://schemas.openxmlformats.org/officeDocument/2006/relationships/image" Target="../media/image18.png"/><Relationship Id="rId14" Type="http://schemas.openxmlformats.org/officeDocument/2006/relationships/image" Target="../media/image13.png"/><Relationship Id="rId5" Type="http://schemas.openxmlformats.org/officeDocument/2006/relationships/slide" Target="/ppt/slides/slide23.xml"/><Relationship Id="rId6" Type="http://schemas.openxmlformats.org/officeDocument/2006/relationships/image" Target="../media/image14.png"/><Relationship Id="rId7" Type="http://schemas.openxmlformats.org/officeDocument/2006/relationships/slide" Target="/ppt/slides/slide31.xml"/><Relationship Id="rId8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1" Type="http://schemas.openxmlformats.org/officeDocument/2006/relationships/image" Target="../media/image23.png"/><Relationship Id="rId1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Relationship Id="rId4" Type="http://schemas.openxmlformats.org/officeDocument/2006/relationships/image" Target="../media/image22.png"/><Relationship Id="rId9" Type="http://schemas.openxmlformats.org/officeDocument/2006/relationships/slide" Target="/ppt/slides/slide32.xml"/><Relationship Id="rId5" Type="http://schemas.openxmlformats.org/officeDocument/2006/relationships/image" Target="../media/image19.png"/><Relationship Id="rId6" Type="http://schemas.openxmlformats.org/officeDocument/2006/relationships/slide" Target="/ppt/slides/slide22.xml"/><Relationship Id="rId7" Type="http://schemas.openxmlformats.org/officeDocument/2006/relationships/slide" Target="/ppt/slides/slide33.xml"/><Relationship Id="rId8" Type="http://schemas.openxmlformats.org/officeDocument/2006/relationships/image" Target="../media/image26.png"/></Relationships>
</file>

<file path=ppt/slides/_rels/slide32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slide" Target="/ppt/slides/slide33.xml"/><Relationship Id="rId13" Type="http://schemas.openxmlformats.org/officeDocument/2006/relationships/slide" Target="/ppt/slides/slide51.xml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9" Type="http://schemas.openxmlformats.org/officeDocument/2006/relationships/image" Target="../media/image9.png"/><Relationship Id="rId15" Type="http://schemas.openxmlformats.org/officeDocument/2006/relationships/image" Target="../media/image25.png"/><Relationship Id="rId14" Type="http://schemas.openxmlformats.org/officeDocument/2006/relationships/slide" Target="/ppt/slides/slide51.xml"/><Relationship Id="rId17" Type="http://schemas.openxmlformats.org/officeDocument/2006/relationships/slide" Target="/ppt/slides/slide23.xml"/><Relationship Id="rId16" Type="http://schemas.openxmlformats.org/officeDocument/2006/relationships/slide" Target="/ppt/slides/slide23.xml"/><Relationship Id="rId5" Type="http://schemas.openxmlformats.org/officeDocument/2006/relationships/image" Target="../media/image28.png"/><Relationship Id="rId19" Type="http://schemas.openxmlformats.org/officeDocument/2006/relationships/image" Target="../media/image20.png"/><Relationship Id="rId6" Type="http://schemas.openxmlformats.org/officeDocument/2006/relationships/slide" Target="/ppt/slides/slide29.xml"/><Relationship Id="rId18" Type="http://schemas.openxmlformats.org/officeDocument/2006/relationships/slide" Target="/ppt/slides/slide23.xml"/><Relationship Id="rId7" Type="http://schemas.openxmlformats.org/officeDocument/2006/relationships/image" Target="../media/image8.png"/><Relationship Id="rId8" Type="http://schemas.openxmlformats.org/officeDocument/2006/relationships/slide" Target="/ppt/slides/slide22.xml"/></Relationships>
</file>

<file path=ppt/slides/_rels/slide33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41.xml"/><Relationship Id="rId10" Type="http://schemas.openxmlformats.org/officeDocument/2006/relationships/slide" Target="/ppt/slides/slide34.xml"/><Relationship Id="rId13" Type="http://schemas.openxmlformats.org/officeDocument/2006/relationships/slide" Target="/ppt/slides/slide36.xml"/><Relationship Id="rId12" Type="http://schemas.openxmlformats.org/officeDocument/2006/relationships/slide" Target="/ppt/slides/slide37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slide" Target="/ppt/slides/slide29.xml"/><Relationship Id="rId4" Type="http://schemas.openxmlformats.org/officeDocument/2006/relationships/image" Target="../media/image19.png"/><Relationship Id="rId9" Type="http://schemas.openxmlformats.org/officeDocument/2006/relationships/image" Target="../media/image15.png"/><Relationship Id="rId15" Type="http://schemas.openxmlformats.org/officeDocument/2006/relationships/slide" Target="/ppt/slides/slide34.xml"/><Relationship Id="rId14" Type="http://schemas.openxmlformats.org/officeDocument/2006/relationships/slide" Target="/ppt/slides/slide35.xml"/><Relationship Id="rId17" Type="http://schemas.openxmlformats.org/officeDocument/2006/relationships/slide" Target="/ppt/slides/slide58.xml"/><Relationship Id="rId16" Type="http://schemas.openxmlformats.org/officeDocument/2006/relationships/slide" Target="/ppt/slides/slide57.xml"/><Relationship Id="rId5" Type="http://schemas.openxmlformats.org/officeDocument/2006/relationships/slide" Target="/ppt/slides/slide22.xml"/><Relationship Id="rId6" Type="http://schemas.openxmlformats.org/officeDocument/2006/relationships/image" Target="../media/image22.png"/><Relationship Id="rId7" Type="http://schemas.openxmlformats.org/officeDocument/2006/relationships/image" Target="../media/image26.png"/><Relationship Id="rId8" Type="http://schemas.openxmlformats.org/officeDocument/2006/relationships/slide" Target="/ppt/slides/slide32.xml"/></Relationships>
</file>

<file path=ppt/slides/_rels/slide34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54.xml"/><Relationship Id="rId11" Type="http://schemas.openxmlformats.org/officeDocument/2006/relationships/slide" Target="/ppt/slides/slide52.xml"/><Relationship Id="rId10" Type="http://schemas.openxmlformats.org/officeDocument/2006/relationships/image" Target="../media/image15.png"/><Relationship Id="rId21" Type="http://schemas.openxmlformats.org/officeDocument/2006/relationships/slide" Target="/ppt/slides/slide54.xml"/><Relationship Id="rId13" Type="http://schemas.openxmlformats.org/officeDocument/2006/relationships/image" Target="../media/image27.png"/><Relationship Id="rId12" Type="http://schemas.openxmlformats.org/officeDocument/2006/relationships/slide" Target="/ppt/slides/slide52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slide" Target="/ppt/slides/slide29.xml"/><Relationship Id="rId4" Type="http://schemas.openxmlformats.org/officeDocument/2006/relationships/image" Target="../media/image19.png"/><Relationship Id="rId9" Type="http://schemas.openxmlformats.org/officeDocument/2006/relationships/slide" Target="/ppt/slides/slide32.xml"/><Relationship Id="rId15" Type="http://schemas.openxmlformats.org/officeDocument/2006/relationships/slide" Target="/ppt/slides/slide53.xml"/><Relationship Id="rId14" Type="http://schemas.openxmlformats.org/officeDocument/2006/relationships/slide" Target="/ppt/slides/slide53.xml"/><Relationship Id="rId17" Type="http://schemas.openxmlformats.org/officeDocument/2006/relationships/slide" Target="/ppt/slides/slide53.xml"/><Relationship Id="rId16" Type="http://schemas.openxmlformats.org/officeDocument/2006/relationships/slide" Target="/ppt/slides/slide53.xml"/><Relationship Id="rId5" Type="http://schemas.openxmlformats.org/officeDocument/2006/relationships/slide" Target="/ppt/slides/slide22.xml"/><Relationship Id="rId19" Type="http://schemas.openxmlformats.org/officeDocument/2006/relationships/slide" Target="/ppt/slides/slide54.xml"/><Relationship Id="rId6" Type="http://schemas.openxmlformats.org/officeDocument/2006/relationships/image" Target="../media/image22.png"/><Relationship Id="rId18" Type="http://schemas.openxmlformats.org/officeDocument/2006/relationships/slide" Target="/ppt/slides/slide54.xml"/><Relationship Id="rId7" Type="http://schemas.openxmlformats.org/officeDocument/2006/relationships/slide" Target="/ppt/slides/slide33.xml"/><Relationship Id="rId8" Type="http://schemas.openxmlformats.org/officeDocument/2006/relationships/image" Target="../media/image26.png"/></Relationships>
</file>

<file path=ppt/slides/_rels/slide35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32.xml"/><Relationship Id="rId10" Type="http://schemas.openxmlformats.org/officeDocument/2006/relationships/image" Target="../media/image21.png"/><Relationship Id="rId13" Type="http://schemas.openxmlformats.org/officeDocument/2006/relationships/slide" Target="/ppt/slides/slide65.xml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9" Type="http://schemas.openxmlformats.org/officeDocument/2006/relationships/slide" Target="/ppt/slides/slide33.xml"/><Relationship Id="rId15" Type="http://schemas.openxmlformats.org/officeDocument/2006/relationships/slide" Target="/ppt/slides/slide65.xml"/><Relationship Id="rId14" Type="http://schemas.openxmlformats.org/officeDocument/2006/relationships/slide" Target="/ppt/slides/slide56.xml"/><Relationship Id="rId17" Type="http://schemas.openxmlformats.org/officeDocument/2006/relationships/slide" Target="/ppt/slides/slide33.xml"/><Relationship Id="rId16" Type="http://schemas.openxmlformats.org/officeDocument/2006/relationships/slide" Target="/ppt/slides/slide56.xml"/><Relationship Id="rId5" Type="http://schemas.openxmlformats.org/officeDocument/2006/relationships/slide" Target="/ppt/slides/slide29.xml"/><Relationship Id="rId6" Type="http://schemas.openxmlformats.org/officeDocument/2006/relationships/image" Target="../media/image8.png"/><Relationship Id="rId7" Type="http://schemas.openxmlformats.org/officeDocument/2006/relationships/slide" Target="/ppt/slides/slide22.xml"/><Relationship Id="rId8" Type="http://schemas.openxmlformats.org/officeDocument/2006/relationships/image" Target="../media/image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Relationship Id="rId4" Type="http://schemas.openxmlformats.org/officeDocument/2006/relationships/slide" Target="/ppt/slides/slide33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slide" Target="/ppt/slides/slide55.xml"/><Relationship Id="rId6" Type="http://schemas.openxmlformats.org/officeDocument/2006/relationships/image" Target="../media/image12.png"/><Relationship Id="rId7" Type="http://schemas.openxmlformats.org/officeDocument/2006/relationships/slide" Target="/ppt/slides/slide33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slide" Target="/ppt/slides/slide33.xml"/><Relationship Id="rId4" Type="http://schemas.openxmlformats.org/officeDocument/2006/relationships/slide" Target="/ppt/slides/slide42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slide" Target="/ppt/slides/slide33.xml"/><Relationship Id="rId4" Type="http://schemas.openxmlformats.org/officeDocument/2006/relationships/slide" Target="/ppt/slides/slide47.xml"/><Relationship Id="rId5" Type="http://schemas.openxmlformats.org/officeDocument/2006/relationships/slide" Target="/ppt/slides/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5.xml"/><Relationship Id="rId4" Type="http://schemas.openxmlformats.org/officeDocument/2006/relationships/image" Target="../media/image1.png"/><Relationship Id="rId5" Type="http://schemas.openxmlformats.org/officeDocument/2006/relationships/slide" Target="/ppt/slides/slide2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slide" Target="/ppt/slides/slide33.xml"/><Relationship Id="rId6" Type="http://schemas.openxmlformats.org/officeDocument/2006/relationships/slide" Target="/ppt/slides/slide38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slide" Target="/ppt/slides/slide33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slide" Target="/ppt/slides/slide33.xml"/><Relationship Id="rId6" Type="http://schemas.openxmlformats.org/officeDocument/2006/relationships/slide" Target="/ppt/slides/slide46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slide" Target="/ppt/slides/slide20.xml"/><Relationship Id="rId6" Type="http://schemas.openxmlformats.org/officeDocument/2006/relationships/slide" Target="/ppt/slides/slide18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slide" Target="/ppt/slides/slide33.xml"/><Relationship Id="rId6" Type="http://schemas.openxmlformats.org/officeDocument/2006/relationships/slide" Target="/ppt/slides/slide39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slide" Target="/ppt/slides/slide33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slide" Target="/ppt/slides/slide33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slide" Target="/ppt/slides/slide33.xml"/><Relationship Id="rId6" Type="http://schemas.openxmlformats.org/officeDocument/2006/relationships/slide" Target="/ppt/slides/slide2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6.xml"/><Relationship Id="rId4" Type="http://schemas.openxmlformats.org/officeDocument/2006/relationships/image" Target="../media/image1.png"/><Relationship Id="rId5" Type="http://schemas.openxmlformats.org/officeDocument/2006/relationships/slide" Target="/ppt/slides/slide2.xml"/></Relationships>
</file>

<file path=ppt/slides/_rels/slide50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33.xml"/><Relationship Id="rId10" Type="http://schemas.openxmlformats.org/officeDocument/2006/relationships/image" Target="../media/image6.png"/><Relationship Id="rId13" Type="http://schemas.openxmlformats.org/officeDocument/2006/relationships/slide" Target="/ppt/slides/slide32.xml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9" Type="http://schemas.openxmlformats.org/officeDocument/2006/relationships/slide" Target="/ppt/slides/slide23.xml"/><Relationship Id="rId14" Type="http://schemas.openxmlformats.org/officeDocument/2006/relationships/image" Target="../media/image7.png"/><Relationship Id="rId5" Type="http://schemas.openxmlformats.org/officeDocument/2006/relationships/slide" Target="/ppt/slides/slide29.xml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slide" Target="/ppt/slides/slide23.xml"/></Relationships>
</file>

<file path=ppt/slides/_rels/slide51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slide" Target="/ppt/slides/slide33.xml"/><Relationship Id="rId13" Type="http://schemas.openxmlformats.org/officeDocument/2006/relationships/slide" Target="/ppt/slides/slide32.xml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9" Type="http://schemas.openxmlformats.org/officeDocument/2006/relationships/image" Target="../media/image9.png"/><Relationship Id="rId15" Type="http://schemas.openxmlformats.org/officeDocument/2006/relationships/image" Target="../media/image25.png"/><Relationship Id="rId14" Type="http://schemas.openxmlformats.org/officeDocument/2006/relationships/slide" Target="/ppt/slides/slide32.xml"/><Relationship Id="rId17" Type="http://schemas.openxmlformats.org/officeDocument/2006/relationships/image" Target="../media/image20.png"/><Relationship Id="rId16" Type="http://schemas.openxmlformats.org/officeDocument/2006/relationships/slide" Target="/ppt/slides/slide23.xml"/><Relationship Id="rId5" Type="http://schemas.openxmlformats.org/officeDocument/2006/relationships/image" Target="../media/image28.png"/><Relationship Id="rId6" Type="http://schemas.openxmlformats.org/officeDocument/2006/relationships/slide" Target="/ppt/slides/slide29.xml"/><Relationship Id="rId7" Type="http://schemas.openxmlformats.org/officeDocument/2006/relationships/image" Target="../media/image8.png"/><Relationship Id="rId8" Type="http://schemas.openxmlformats.org/officeDocument/2006/relationships/slide" Target="/ppt/slides/slide22.xml"/></Relationships>
</file>

<file path=ppt/slides/_rels/slide52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34.xml"/><Relationship Id="rId10" Type="http://schemas.openxmlformats.org/officeDocument/2006/relationships/image" Target="../media/image15.png"/><Relationship Id="rId13" Type="http://schemas.openxmlformats.org/officeDocument/2006/relationships/image" Target="../media/image27.png"/><Relationship Id="rId12" Type="http://schemas.openxmlformats.org/officeDocument/2006/relationships/slide" Target="/ppt/slides/slide34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slide" Target="/ppt/slides/slide29.xml"/><Relationship Id="rId4" Type="http://schemas.openxmlformats.org/officeDocument/2006/relationships/image" Target="../media/image19.png"/><Relationship Id="rId9" Type="http://schemas.openxmlformats.org/officeDocument/2006/relationships/slide" Target="/ppt/slides/slide32.xml"/><Relationship Id="rId5" Type="http://schemas.openxmlformats.org/officeDocument/2006/relationships/slide" Target="/ppt/slides/slide22.xml"/><Relationship Id="rId6" Type="http://schemas.openxmlformats.org/officeDocument/2006/relationships/image" Target="../media/image22.png"/><Relationship Id="rId7" Type="http://schemas.openxmlformats.org/officeDocument/2006/relationships/slide" Target="/ppt/slides/slide33.xml"/><Relationship Id="rId8" Type="http://schemas.openxmlformats.org/officeDocument/2006/relationships/image" Target="../media/image26.png"/></Relationships>
</file>

<file path=ppt/slides/_rels/slide53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52.xml"/><Relationship Id="rId10" Type="http://schemas.openxmlformats.org/officeDocument/2006/relationships/image" Target="../media/image15.png"/><Relationship Id="rId13" Type="http://schemas.openxmlformats.org/officeDocument/2006/relationships/image" Target="../media/image27.png"/><Relationship Id="rId12" Type="http://schemas.openxmlformats.org/officeDocument/2006/relationships/slide" Target="/ppt/slides/slide52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slide" Target="/ppt/slides/slide29.xml"/><Relationship Id="rId4" Type="http://schemas.openxmlformats.org/officeDocument/2006/relationships/image" Target="../media/image19.png"/><Relationship Id="rId9" Type="http://schemas.openxmlformats.org/officeDocument/2006/relationships/slide" Target="/ppt/slides/slide32.xml"/><Relationship Id="rId15" Type="http://schemas.openxmlformats.org/officeDocument/2006/relationships/slide" Target="/ppt/slides/slide34.xml"/><Relationship Id="rId14" Type="http://schemas.openxmlformats.org/officeDocument/2006/relationships/slide" Target="/ppt/slides/slide34.xml"/><Relationship Id="rId17" Type="http://schemas.openxmlformats.org/officeDocument/2006/relationships/slide" Target="/ppt/slides/slide34.xml"/><Relationship Id="rId16" Type="http://schemas.openxmlformats.org/officeDocument/2006/relationships/slide" Target="/ppt/slides/slide34.xml"/><Relationship Id="rId5" Type="http://schemas.openxmlformats.org/officeDocument/2006/relationships/slide" Target="/ppt/slides/slide22.xml"/><Relationship Id="rId6" Type="http://schemas.openxmlformats.org/officeDocument/2006/relationships/image" Target="../media/image22.png"/><Relationship Id="rId7" Type="http://schemas.openxmlformats.org/officeDocument/2006/relationships/slide" Target="/ppt/slides/slide33.xml"/><Relationship Id="rId8" Type="http://schemas.openxmlformats.org/officeDocument/2006/relationships/image" Target="../media/image26.png"/></Relationships>
</file>

<file path=ppt/slides/_rels/slide54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34.xml"/><Relationship Id="rId11" Type="http://schemas.openxmlformats.org/officeDocument/2006/relationships/slide" Target="/ppt/slides/slide52.xml"/><Relationship Id="rId10" Type="http://schemas.openxmlformats.org/officeDocument/2006/relationships/image" Target="../media/image15.png"/><Relationship Id="rId21" Type="http://schemas.openxmlformats.org/officeDocument/2006/relationships/slide" Target="/ppt/slides/slide34.xml"/><Relationship Id="rId13" Type="http://schemas.openxmlformats.org/officeDocument/2006/relationships/image" Target="../media/image27.png"/><Relationship Id="rId12" Type="http://schemas.openxmlformats.org/officeDocument/2006/relationships/slide" Target="/ppt/slides/slide52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slide" Target="/ppt/slides/slide29.xml"/><Relationship Id="rId4" Type="http://schemas.openxmlformats.org/officeDocument/2006/relationships/image" Target="../media/image19.png"/><Relationship Id="rId9" Type="http://schemas.openxmlformats.org/officeDocument/2006/relationships/slide" Target="/ppt/slides/slide32.xml"/><Relationship Id="rId15" Type="http://schemas.openxmlformats.org/officeDocument/2006/relationships/slide" Target="/ppt/slides/slide53.xml"/><Relationship Id="rId14" Type="http://schemas.openxmlformats.org/officeDocument/2006/relationships/slide" Target="/ppt/slides/slide53.xml"/><Relationship Id="rId17" Type="http://schemas.openxmlformats.org/officeDocument/2006/relationships/slide" Target="/ppt/slides/slide53.xml"/><Relationship Id="rId16" Type="http://schemas.openxmlformats.org/officeDocument/2006/relationships/slide" Target="/ppt/slides/slide53.xml"/><Relationship Id="rId5" Type="http://schemas.openxmlformats.org/officeDocument/2006/relationships/slide" Target="/ppt/slides/slide22.xml"/><Relationship Id="rId19" Type="http://schemas.openxmlformats.org/officeDocument/2006/relationships/slide" Target="/ppt/slides/slide34.xml"/><Relationship Id="rId6" Type="http://schemas.openxmlformats.org/officeDocument/2006/relationships/image" Target="../media/image22.png"/><Relationship Id="rId18" Type="http://schemas.openxmlformats.org/officeDocument/2006/relationships/slide" Target="/ppt/slides/slide34.xml"/><Relationship Id="rId7" Type="http://schemas.openxmlformats.org/officeDocument/2006/relationships/slide" Target="/ppt/slides/slide33.xml"/><Relationship Id="rId8" Type="http://schemas.openxmlformats.org/officeDocument/2006/relationships/image" Target="../media/image26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12.png"/><Relationship Id="rId6" Type="http://schemas.openxmlformats.org/officeDocument/2006/relationships/slide" Target="/ppt/slides/slide33.xml"/></Relationships>
</file>

<file path=ppt/slides/_rels/slide56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32.xml"/><Relationship Id="rId10" Type="http://schemas.openxmlformats.org/officeDocument/2006/relationships/image" Target="../media/image21.png"/><Relationship Id="rId13" Type="http://schemas.openxmlformats.org/officeDocument/2006/relationships/slide" Target="/ppt/slides/slide35.xml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9" Type="http://schemas.openxmlformats.org/officeDocument/2006/relationships/slide" Target="/ppt/slides/slide33.xml"/><Relationship Id="rId15" Type="http://schemas.openxmlformats.org/officeDocument/2006/relationships/slide" Target="/ppt/slides/slide33.xml"/><Relationship Id="rId14" Type="http://schemas.openxmlformats.org/officeDocument/2006/relationships/slide" Target="/ppt/slides/slide35.xml"/><Relationship Id="rId5" Type="http://schemas.openxmlformats.org/officeDocument/2006/relationships/slide" Target="/ppt/slides/slide29.xml"/><Relationship Id="rId6" Type="http://schemas.openxmlformats.org/officeDocument/2006/relationships/image" Target="../media/image8.png"/><Relationship Id="rId7" Type="http://schemas.openxmlformats.org/officeDocument/2006/relationships/slide" Target="/ppt/slides/slide22.xml"/><Relationship Id="rId8" Type="http://schemas.openxmlformats.org/officeDocument/2006/relationships/image" Target="../media/image9.png"/></Relationships>
</file>

<file path=ppt/slides/_rels/slide57.xml.rels><?xml version="1.0" encoding="UTF-8" standalone="yes"?><Relationships xmlns="http://schemas.openxmlformats.org/package/2006/relationships"><Relationship Id="rId10" Type="http://schemas.openxmlformats.org/officeDocument/2006/relationships/slide" Target="/ppt/slides/slide33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slide" Target="/ppt/slides/slide29.xml"/><Relationship Id="rId4" Type="http://schemas.openxmlformats.org/officeDocument/2006/relationships/image" Target="../media/image19.png"/><Relationship Id="rId9" Type="http://schemas.openxmlformats.org/officeDocument/2006/relationships/image" Target="../media/image15.png"/><Relationship Id="rId5" Type="http://schemas.openxmlformats.org/officeDocument/2006/relationships/slide" Target="/ppt/slides/slide22.xml"/><Relationship Id="rId6" Type="http://schemas.openxmlformats.org/officeDocument/2006/relationships/image" Target="../media/image22.png"/><Relationship Id="rId7" Type="http://schemas.openxmlformats.org/officeDocument/2006/relationships/image" Target="../media/image26.png"/><Relationship Id="rId8" Type="http://schemas.openxmlformats.org/officeDocument/2006/relationships/slide" Target="/ppt/slides/slide32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slide" Target="/ppt/slides/slide3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slide" Target="/ppt/slides/slide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7.xml"/><Relationship Id="rId4" Type="http://schemas.openxmlformats.org/officeDocument/2006/relationships/image" Target="../media/image1.png"/><Relationship Id="rId5" Type="http://schemas.openxmlformats.org/officeDocument/2006/relationships/slide" Target="/ppt/slides/slide2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slide" Target="/ppt/slides/slide3.xml"/><Relationship Id="rId6" Type="http://schemas.openxmlformats.org/officeDocument/2006/relationships/slide" Target="/ppt/slides/slide22.xml"/></Relationships>
</file>

<file path=ppt/slides/_rels/slide61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png"/><Relationship Id="rId10" Type="http://schemas.openxmlformats.org/officeDocument/2006/relationships/image" Target="../media/image9.png"/><Relationship Id="rId13" Type="http://schemas.openxmlformats.org/officeDocument/2006/relationships/slide" Target="/ppt/slides/slide33.xml"/><Relationship Id="rId12" Type="http://schemas.openxmlformats.org/officeDocument/2006/relationships/slide" Target="/ppt/slides/slide22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9" Type="http://schemas.openxmlformats.org/officeDocument/2006/relationships/slide" Target="/ppt/slides/slide63.xml"/><Relationship Id="rId15" Type="http://schemas.openxmlformats.org/officeDocument/2006/relationships/slide" Target="/ppt/slides/slide32.xml"/><Relationship Id="rId14" Type="http://schemas.openxmlformats.org/officeDocument/2006/relationships/image" Target="../media/image21.png"/><Relationship Id="rId17" Type="http://schemas.openxmlformats.org/officeDocument/2006/relationships/image" Target="../media/image11.png"/><Relationship Id="rId16" Type="http://schemas.openxmlformats.org/officeDocument/2006/relationships/image" Target="../media/image7.png"/><Relationship Id="rId5" Type="http://schemas.openxmlformats.org/officeDocument/2006/relationships/slide" Target="/ppt/slides/slide23.xml"/><Relationship Id="rId6" Type="http://schemas.openxmlformats.org/officeDocument/2006/relationships/slide" Target="/ppt/slides/slide63.xml"/><Relationship Id="rId18" Type="http://schemas.openxmlformats.org/officeDocument/2006/relationships/slide" Target="/ppt/slides/slide30.xml"/><Relationship Id="rId7" Type="http://schemas.openxmlformats.org/officeDocument/2006/relationships/slide" Target="/ppt/slides/slide23.xml"/><Relationship Id="rId8" Type="http://schemas.openxmlformats.org/officeDocument/2006/relationships/image" Target="../media/image6.png"/></Relationships>
</file>

<file path=ppt/slides/_rels/slide62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png"/><Relationship Id="rId10" Type="http://schemas.openxmlformats.org/officeDocument/2006/relationships/image" Target="../media/image9.png"/><Relationship Id="rId13" Type="http://schemas.openxmlformats.org/officeDocument/2006/relationships/slide" Target="/ppt/slides/slide33.xml"/><Relationship Id="rId12" Type="http://schemas.openxmlformats.org/officeDocument/2006/relationships/slide" Target="/ppt/slides/slide22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9" Type="http://schemas.openxmlformats.org/officeDocument/2006/relationships/slide" Target="/ppt/slides/slide64.xml"/><Relationship Id="rId15" Type="http://schemas.openxmlformats.org/officeDocument/2006/relationships/slide" Target="/ppt/slides/slide32.xml"/><Relationship Id="rId14" Type="http://schemas.openxmlformats.org/officeDocument/2006/relationships/image" Target="../media/image21.png"/><Relationship Id="rId17" Type="http://schemas.openxmlformats.org/officeDocument/2006/relationships/image" Target="../media/image11.png"/><Relationship Id="rId16" Type="http://schemas.openxmlformats.org/officeDocument/2006/relationships/image" Target="../media/image7.png"/><Relationship Id="rId5" Type="http://schemas.openxmlformats.org/officeDocument/2006/relationships/slide" Target="/ppt/slides/slide23.xml"/><Relationship Id="rId6" Type="http://schemas.openxmlformats.org/officeDocument/2006/relationships/slide" Target="/ppt/slides/slide64.xml"/><Relationship Id="rId18" Type="http://schemas.openxmlformats.org/officeDocument/2006/relationships/slide" Target="/ppt/slides/slide30.xml"/><Relationship Id="rId7" Type="http://schemas.openxmlformats.org/officeDocument/2006/relationships/slide" Target="/ppt/slides/slide23.xml"/><Relationship Id="rId8" Type="http://schemas.openxmlformats.org/officeDocument/2006/relationships/image" Target="../media/image6.png"/></Relationships>
</file>

<file path=ppt/slides/_rels/slide63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32.xml"/><Relationship Id="rId10" Type="http://schemas.openxmlformats.org/officeDocument/2006/relationships/image" Target="../media/image21.png"/><Relationship Id="rId13" Type="http://schemas.openxmlformats.org/officeDocument/2006/relationships/image" Target="../media/image11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9" Type="http://schemas.openxmlformats.org/officeDocument/2006/relationships/slide" Target="/ppt/slides/slide33.xml"/><Relationship Id="rId14" Type="http://schemas.openxmlformats.org/officeDocument/2006/relationships/slide" Target="/ppt/slides/slide30.xml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8.png"/><Relationship Id="rId8" Type="http://schemas.openxmlformats.org/officeDocument/2006/relationships/slide" Target="/ppt/slides/slide22.xml"/></Relationships>
</file>

<file path=ppt/slides/_rels/slide64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32.xml"/><Relationship Id="rId10" Type="http://schemas.openxmlformats.org/officeDocument/2006/relationships/image" Target="../media/image21.png"/><Relationship Id="rId13" Type="http://schemas.openxmlformats.org/officeDocument/2006/relationships/image" Target="../media/image11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9" Type="http://schemas.openxmlformats.org/officeDocument/2006/relationships/slide" Target="/ppt/slides/slide33.xml"/><Relationship Id="rId14" Type="http://schemas.openxmlformats.org/officeDocument/2006/relationships/slide" Target="/ppt/slides/slide30.xml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8.png"/><Relationship Id="rId8" Type="http://schemas.openxmlformats.org/officeDocument/2006/relationships/slide" Target="/ppt/slides/slide22.xml"/></Relationships>
</file>

<file path=ppt/slides/_rels/slide65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32.xml"/><Relationship Id="rId10" Type="http://schemas.openxmlformats.org/officeDocument/2006/relationships/image" Target="../media/image21.png"/><Relationship Id="rId13" Type="http://schemas.openxmlformats.org/officeDocument/2006/relationships/slide" Target="/ppt/slides/slide56.xml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9" Type="http://schemas.openxmlformats.org/officeDocument/2006/relationships/slide" Target="/ppt/slides/slide33.xml"/><Relationship Id="rId15" Type="http://schemas.openxmlformats.org/officeDocument/2006/relationships/slide" Target="/ppt/slides/slide33.xml"/><Relationship Id="rId14" Type="http://schemas.openxmlformats.org/officeDocument/2006/relationships/slide" Target="/ppt/slides/slide56.xml"/><Relationship Id="rId5" Type="http://schemas.openxmlformats.org/officeDocument/2006/relationships/slide" Target="/ppt/slides/slide29.xml"/><Relationship Id="rId6" Type="http://schemas.openxmlformats.org/officeDocument/2006/relationships/image" Target="../media/image8.png"/><Relationship Id="rId7" Type="http://schemas.openxmlformats.org/officeDocument/2006/relationships/slide" Target="/ppt/slides/slide22.xml"/><Relationship Id="rId8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8.xml"/><Relationship Id="rId4" Type="http://schemas.openxmlformats.org/officeDocument/2006/relationships/image" Target="../media/image1.png"/><Relationship Id="rId5" Type="http://schemas.openxmlformats.org/officeDocument/2006/relationships/slide" Target="/ppt/slides/slide2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9.xml"/><Relationship Id="rId4" Type="http://schemas.openxmlformats.org/officeDocument/2006/relationships/image" Target="../media/image1.png"/><Relationship Id="rId5" Type="http://schemas.openxmlformats.org/officeDocument/2006/relationships/slide" Target="/ppt/slides/slide2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2783279" y="158100"/>
            <a:ext cx="3273741" cy="6541800"/>
            <a:chOff x="1140979" y="1585025"/>
            <a:chExt cx="3273741" cy="6541800"/>
          </a:xfrm>
        </p:grpSpPr>
        <p:grpSp>
          <p:nvGrpSpPr>
            <p:cNvPr id="55" name="Google Shape;55;p13"/>
            <p:cNvGrpSpPr/>
            <p:nvPr/>
          </p:nvGrpSpPr>
          <p:grpSpPr>
            <a:xfrm>
              <a:off x="1140979" y="1585025"/>
              <a:ext cx="3273741" cy="6541800"/>
              <a:chOff x="726700" y="158100"/>
              <a:chExt cx="3524700" cy="6541800"/>
            </a:xfrm>
          </p:grpSpPr>
          <p:sp>
            <p:nvSpPr>
              <p:cNvPr id="56" name="Google Shape;56;p13"/>
              <p:cNvSpPr/>
              <p:nvPr/>
            </p:nvSpPr>
            <p:spPr>
              <a:xfrm>
                <a:off x="726700" y="158100"/>
                <a:ext cx="3524700" cy="6541800"/>
              </a:xfrm>
              <a:prstGeom prst="roundRect">
                <a:avLst>
                  <a:gd fmla="val 16667" name="adj"/>
                </a:avLst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13"/>
              <p:cNvSpPr/>
              <p:nvPr/>
            </p:nvSpPr>
            <p:spPr>
              <a:xfrm>
                <a:off x="918829" y="844866"/>
                <a:ext cx="3140700" cy="51684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13"/>
              <p:cNvSpPr/>
              <p:nvPr/>
            </p:nvSpPr>
            <p:spPr>
              <a:xfrm>
                <a:off x="2249800" y="6125875"/>
                <a:ext cx="478500" cy="478500"/>
              </a:xfrm>
              <a:prstGeom prst="ellipse">
                <a:avLst/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13"/>
              <p:cNvSpPr/>
              <p:nvPr/>
            </p:nvSpPr>
            <p:spPr>
              <a:xfrm>
                <a:off x="2168850" y="531775"/>
                <a:ext cx="651300" cy="76500"/>
              </a:xfrm>
              <a:prstGeom prst="roundRect">
                <a:avLst>
                  <a:gd fmla="val 16667" name="adj"/>
                </a:avLst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13"/>
              <p:cNvSpPr/>
              <p:nvPr/>
            </p:nvSpPr>
            <p:spPr>
              <a:xfrm>
                <a:off x="2456250" y="340225"/>
                <a:ext cx="76500" cy="76500"/>
              </a:xfrm>
              <a:prstGeom prst="ellipse">
                <a:avLst/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13"/>
              <p:cNvSpPr/>
              <p:nvPr/>
            </p:nvSpPr>
            <p:spPr>
              <a:xfrm>
                <a:off x="1952500" y="512725"/>
                <a:ext cx="114600" cy="114600"/>
              </a:xfrm>
              <a:prstGeom prst="ellipse">
                <a:avLst/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62" name="Google Shape;62;p13"/>
            <p:cNvPicPr preferRelativeResize="0"/>
            <p:nvPr/>
          </p:nvPicPr>
          <p:blipFill rotWithShape="1">
            <a:blip r:embed="rId3">
              <a:alphaModFix/>
            </a:blip>
            <a:srcRect b="0" l="0" r="447" t="0"/>
            <a:stretch/>
          </p:blipFill>
          <p:spPr>
            <a:xfrm>
              <a:off x="1323800" y="2269425"/>
              <a:ext cx="2924124" cy="51742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3" name="Google Shape;63;p13">
            <a:hlinkClick action="ppaction://hlinksldjump" r:id="rId4"/>
          </p:cNvPr>
          <p:cNvSpPr/>
          <p:nvPr/>
        </p:nvSpPr>
        <p:spPr>
          <a:xfrm>
            <a:off x="3858175" y="3778150"/>
            <a:ext cx="486300" cy="476100"/>
          </a:xfrm>
          <a:prstGeom prst="roundRect">
            <a:avLst>
              <a:gd fmla="val 16667" name="adj"/>
            </a:avLst>
          </a:prstGeom>
          <a:solidFill>
            <a:srgbClr val="C3C3C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>
            <a:hlinkClick action="ppaction://hlinksldjump" r:id="rId5"/>
          </p:cNvPr>
          <p:cNvSpPr/>
          <p:nvPr/>
        </p:nvSpPr>
        <p:spPr>
          <a:xfrm>
            <a:off x="3905503" y="3827374"/>
            <a:ext cx="391624" cy="377656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3">
            <a:hlinkClick action="ppaction://hlinksldjump"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43427" y="3865503"/>
            <a:ext cx="315767" cy="3013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13">
            <a:hlinkClick action="ppaction://hlinksldjump" r:id="rId8"/>
          </p:cNvPr>
          <p:cNvCxnSpPr>
            <a:stCxn id="64" idx="1"/>
            <a:endCxn id="64" idx="5"/>
          </p:cNvCxnSpPr>
          <p:nvPr/>
        </p:nvCxnSpPr>
        <p:spPr>
          <a:xfrm>
            <a:off x="3962855" y="3882681"/>
            <a:ext cx="276900" cy="267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13"/>
          <p:cNvSpPr txBox="1"/>
          <p:nvPr/>
        </p:nvSpPr>
        <p:spPr>
          <a:xfrm>
            <a:off x="3662200" y="4205025"/>
            <a:ext cx="986100" cy="1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</a:rPr>
              <a:t>Don’t Get Robbed</a:t>
            </a:r>
            <a:endParaRPr sz="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22"/>
          <p:cNvGrpSpPr/>
          <p:nvPr/>
        </p:nvGrpSpPr>
        <p:grpSpPr>
          <a:xfrm>
            <a:off x="2783279" y="158100"/>
            <a:ext cx="3273741" cy="6541800"/>
            <a:chOff x="5297329" y="453375"/>
            <a:chExt cx="3273741" cy="6541800"/>
          </a:xfrm>
        </p:grpSpPr>
        <p:grpSp>
          <p:nvGrpSpPr>
            <p:cNvPr id="302" name="Google Shape;302;p22"/>
            <p:cNvGrpSpPr/>
            <p:nvPr/>
          </p:nvGrpSpPr>
          <p:grpSpPr>
            <a:xfrm>
              <a:off x="5297329" y="453375"/>
              <a:ext cx="3273741" cy="6541800"/>
              <a:chOff x="1140979" y="1585025"/>
              <a:chExt cx="3273741" cy="6541800"/>
            </a:xfrm>
          </p:grpSpPr>
          <p:grpSp>
            <p:nvGrpSpPr>
              <p:cNvPr id="303" name="Google Shape;303;p22"/>
              <p:cNvGrpSpPr/>
              <p:nvPr/>
            </p:nvGrpSpPr>
            <p:grpSpPr>
              <a:xfrm>
                <a:off x="1140979" y="1585025"/>
                <a:ext cx="3273741" cy="6541800"/>
                <a:chOff x="726700" y="158100"/>
                <a:chExt cx="3524700" cy="6541800"/>
              </a:xfrm>
            </p:grpSpPr>
            <p:sp>
              <p:nvSpPr>
                <p:cNvPr id="304" name="Google Shape;304;p22"/>
                <p:cNvSpPr/>
                <p:nvPr/>
              </p:nvSpPr>
              <p:spPr>
                <a:xfrm>
                  <a:off x="726700" y="158100"/>
                  <a:ext cx="3524700" cy="6541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" name="Google Shape;305;p22"/>
                <p:cNvSpPr/>
                <p:nvPr/>
              </p:nvSpPr>
              <p:spPr>
                <a:xfrm>
                  <a:off x="918829" y="844866"/>
                  <a:ext cx="3140700" cy="51684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" name="Google Shape;306;p22"/>
                <p:cNvSpPr/>
                <p:nvPr/>
              </p:nvSpPr>
              <p:spPr>
                <a:xfrm>
                  <a:off x="2249800" y="6125875"/>
                  <a:ext cx="478500" cy="4785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7" name="Google Shape;307;p22"/>
                <p:cNvSpPr/>
                <p:nvPr/>
              </p:nvSpPr>
              <p:spPr>
                <a:xfrm>
                  <a:off x="2168850" y="531775"/>
                  <a:ext cx="651300" cy="765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" name="Google Shape;308;p22"/>
                <p:cNvSpPr/>
                <p:nvPr/>
              </p:nvSpPr>
              <p:spPr>
                <a:xfrm>
                  <a:off x="2456250" y="340225"/>
                  <a:ext cx="76500" cy="765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" name="Google Shape;309;p22"/>
                <p:cNvSpPr/>
                <p:nvPr/>
              </p:nvSpPr>
              <p:spPr>
                <a:xfrm>
                  <a:off x="1952500" y="512725"/>
                  <a:ext cx="114600" cy="1146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pic>
            <p:nvPicPr>
              <p:cNvPr id="310" name="Google Shape;310;p2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447" t="0"/>
              <a:stretch/>
            </p:blipFill>
            <p:spPr>
              <a:xfrm>
                <a:off x="1323800" y="2269425"/>
                <a:ext cx="2924124" cy="51742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11" name="Google Shape;311;p22"/>
            <p:cNvSpPr/>
            <p:nvPr/>
          </p:nvSpPr>
          <p:spPr>
            <a:xfrm>
              <a:off x="6372225" y="4073425"/>
              <a:ext cx="486300" cy="476100"/>
            </a:xfrm>
            <a:prstGeom prst="roundRect">
              <a:avLst>
                <a:gd fmla="val 16667" name="adj"/>
              </a:avLst>
            </a:prstGeom>
            <a:solidFill>
              <a:srgbClr val="C3C3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2" name="Google Shape;312;p22"/>
            <p:cNvGrpSpPr/>
            <p:nvPr/>
          </p:nvGrpSpPr>
          <p:grpSpPr>
            <a:xfrm>
              <a:off x="6419553" y="4122649"/>
              <a:ext cx="391624" cy="377656"/>
              <a:chOff x="3476704" y="1850682"/>
              <a:chExt cx="2271600" cy="2576100"/>
            </a:xfrm>
          </p:grpSpPr>
          <p:sp>
            <p:nvSpPr>
              <p:cNvPr id="313" name="Google Shape;313;p22"/>
              <p:cNvSpPr/>
              <p:nvPr/>
            </p:nvSpPr>
            <p:spPr>
              <a:xfrm>
                <a:off x="3476704" y="1850682"/>
                <a:ext cx="2271600" cy="2576100"/>
              </a:xfrm>
              <a:prstGeom prst="ellipse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314" name="Google Shape;314;p2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679347" y="2055603"/>
                <a:ext cx="1831598" cy="205590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315" name="Google Shape;315;p22"/>
              <p:cNvCxnSpPr>
                <a:stCxn id="313" idx="1"/>
                <a:endCxn id="313" idx="5"/>
              </p:cNvCxnSpPr>
              <p:nvPr/>
            </p:nvCxnSpPr>
            <p:spPr>
              <a:xfrm>
                <a:off x="3809372" y="2227943"/>
                <a:ext cx="1606200" cy="182160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16" name="Google Shape;316;p22"/>
          <p:cNvGrpSpPr/>
          <p:nvPr/>
        </p:nvGrpSpPr>
        <p:grpSpPr>
          <a:xfrm>
            <a:off x="2783279" y="158100"/>
            <a:ext cx="3273741" cy="6541800"/>
            <a:chOff x="726700" y="158100"/>
            <a:chExt cx="3524700" cy="6541800"/>
          </a:xfrm>
        </p:grpSpPr>
        <p:sp>
          <p:nvSpPr>
            <p:cNvPr id="317" name="Google Shape;317;p22"/>
            <p:cNvSpPr/>
            <p:nvPr/>
          </p:nvSpPr>
          <p:spPr>
            <a:xfrm>
              <a:off x="726700" y="158100"/>
              <a:ext cx="3524700" cy="65418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918829" y="844866"/>
              <a:ext cx="3140700" cy="5168400"/>
            </a:xfrm>
            <a:prstGeom prst="rect">
              <a:avLst/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2249800" y="6125875"/>
              <a:ext cx="478500" cy="478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2168850" y="531775"/>
              <a:ext cx="651300" cy="765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2456250" y="340225"/>
              <a:ext cx="76500" cy="76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1952500" y="512725"/>
              <a:ext cx="114600" cy="1146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3" name="Google Shape;323;p22"/>
          <p:cNvSpPr txBox="1"/>
          <p:nvPr/>
        </p:nvSpPr>
        <p:spPr>
          <a:xfrm>
            <a:off x="2856700" y="2587175"/>
            <a:ext cx="3126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Welcome to your SafePack!</a:t>
            </a:r>
            <a:endParaRPr b="1" sz="3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2">
            <a:hlinkClick action="ppaction://hlinksldjump" r:id="rId5"/>
          </p:cNvPr>
          <p:cNvSpPr/>
          <p:nvPr/>
        </p:nvSpPr>
        <p:spPr>
          <a:xfrm>
            <a:off x="3581500" y="4357300"/>
            <a:ext cx="1677300" cy="527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     Next</a:t>
            </a:r>
            <a:endParaRPr b="1"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5" name="Google Shape;325;p22"/>
          <p:cNvGrpSpPr/>
          <p:nvPr/>
        </p:nvGrpSpPr>
        <p:grpSpPr>
          <a:xfrm>
            <a:off x="4794775" y="904438"/>
            <a:ext cx="999277" cy="1009574"/>
            <a:chOff x="3476704" y="1850682"/>
            <a:chExt cx="2271600" cy="2576100"/>
          </a:xfrm>
        </p:grpSpPr>
        <p:sp>
          <p:nvSpPr>
            <p:cNvPr id="326" name="Google Shape;326;p22"/>
            <p:cNvSpPr/>
            <p:nvPr/>
          </p:nvSpPr>
          <p:spPr>
            <a:xfrm>
              <a:off x="3476704" y="1850682"/>
              <a:ext cx="2271600" cy="2576100"/>
            </a:xfrm>
            <a:prstGeom prst="ellipse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27" name="Google Shape;327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79347" y="2055603"/>
              <a:ext cx="1831598" cy="205590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28" name="Google Shape;328;p22"/>
            <p:cNvCxnSpPr>
              <a:stCxn id="326" idx="1"/>
              <a:endCxn id="326" idx="5"/>
            </p:cNvCxnSpPr>
            <p:nvPr/>
          </p:nvCxnSpPr>
          <p:spPr>
            <a:xfrm>
              <a:off x="3809372" y="2227943"/>
              <a:ext cx="1606200" cy="1821600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29" name="Google Shape;329;p22"/>
          <p:cNvSpPr txBox="1"/>
          <p:nvPr/>
        </p:nvSpPr>
        <p:spPr>
          <a:xfrm>
            <a:off x="3115600" y="904450"/>
            <a:ext cx="2143200" cy="11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Syncopate"/>
                <a:ea typeface="Syncopate"/>
                <a:cs typeface="Syncopate"/>
                <a:sym typeface="Syncopate"/>
              </a:rPr>
              <a:t>Don’t Get Robbed</a:t>
            </a:r>
            <a:endParaRPr sz="2500">
              <a:latin typeface="Syncopate"/>
              <a:ea typeface="Syncopate"/>
              <a:cs typeface="Syncopate"/>
              <a:sym typeface="Syncopat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23"/>
          <p:cNvGrpSpPr/>
          <p:nvPr/>
        </p:nvGrpSpPr>
        <p:grpSpPr>
          <a:xfrm>
            <a:off x="2783279" y="158100"/>
            <a:ext cx="3273741" cy="6541800"/>
            <a:chOff x="5297329" y="453375"/>
            <a:chExt cx="3273741" cy="6541800"/>
          </a:xfrm>
        </p:grpSpPr>
        <p:grpSp>
          <p:nvGrpSpPr>
            <p:cNvPr id="335" name="Google Shape;335;p23"/>
            <p:cNvGrpSpPr/>
            <p:nvPr/>
          </p:nvGrpSpPr>
          <p:grpSpPr>
            <a:xfrm>
              <a:off x="5297329" y="453375"/>
              <a:ext cx="3273741" cy="6541800"/>
              <a:chOff x="1140979" y="1585025"/>
              <a:chExt cx="3273741" cy="6541800"/>
            </a:xfrm>
          </p:grpSpPr>
          <p:grpSp>
            <p:nvGrpSpPr>
              <p:cNvPr id="336" name="Google Shape;336;p23"/>
              <p:cNvGrpSpPr/>
              <p:nvPr/>
            </p:nvGrpSpPr>
            <p:grpSpPr>
              <a:xfrm>
                <a:off x="1140979" y="1585025"/>
                <a:ext cx="3273741" cy="6541800"/>
                <a:chOff x="726700" y="158100"/>
                <a:chExt cx="3524700" cy="6541800"/>
              </a:xfrm>
            </p:grpSpPr>
            <p:sp>
              <p:nvSpPr>
                <p:cNvPr id="337" name="Google Shape;337;p23"/>
                <p:cNvSpPr/>
                <p:nvPr/>
              </p:nvSpPr>
              <p:spPr>
                <a:xfrm>
                  <a:off x="726700" y="158100"/>
                  <a:ext cx="3524700" cy="6541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8" name="Google Shape;338;p23"/>
                <p:cNvSpPr/>
                <p:nvPr/>
              </p:nvSpPr>
              <p:spPr>
                <a:xfrm>
                  <a:off x="918829" y="844866"/>
                  <a:ext cx="3140700" cy="51684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9" name="Google Shape;339;p23"/>
                <p:cNvSpPr/>
                <p:nvPr/>
              </p:nvSpPr>
              <p:spPr>
                <a:xfrm>
                  <a:off x="2249800" y="6125875"/>
                  <a:ext cx="478500" cy="4785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" name="Google Shape;340;p23"/>
                <p:cNvSpPr/>
                <p:nvPr/>
              </p:nvSpPr>
              <p:spPr>
                <a:xfrm>
                  <a:off x="2168850" y="531775"/>
                  <a:ext cx="651300" cy="765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" name="Google Shape;341;p23"/>
                <p:cNvSpPr/>
                <p:nvPr/>
              </p:nvSpPr>
              <p:spPr>
                <a:xfrm>
                  <a:off x="2456250" y="340225"/>
                  <a:ext cx="76500" cy="765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2" name="Google Shape;342;p23"/>
                <p:cNvSpPr/>
                <p:nvPr/>
              </p:nvSpPr>
              <p:spPr>
                <a:xfrm>
                  <a:off x="1952500" y="512725"/>
                  <a:ext cx="114600" cy="1146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pic>
            <p:nvPicPr>
              <p:cNvPr id="343" name="Google Shape;343;p2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447" t="0"/>
              <a:stretch/>
            </p:blipFill>
            <p:spPr>
              <a:xfrm>
                <a:off x="1323800" y="2269425"/>
                <a:ext cx="2924124" cy="51742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44" name="Google Shape;344;p23"/>
            <p:cNvSpPr/>
            <p:nvPr/>
          </p:nvSpPr>
          <p:spPr>
            <a:xfrm>
              <a:off x="6372225" y="4073425"/>
              <a:ext cx="486300" cy="476100"/>
            </a:xfrm>
            <a:prstGeom prst="roundRect">
              <a:avLst>
                <a:gd fmla="val 16667" name="adj"/>
              </a:avLst>
            </a:prstGeom>
            <a:solidFill>
              <a:srgbClr val="C3C3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5" name="Google Shape;345;p23"/>
            <p:cNvGrpSpPr/>
            <p:nvPr/>
          </p:nvGrpSpPr>
          <p:grpSpPr>
            <a:xfrm>
              <a:off x="6419553" y="4122649"/>
              <a:ext cx="391624" cy="377656"/>
              <a:chOff x="3476704" y="1850682"/>
              <a:chExt cx="2271600" cy="2576100"/>
            </a:xfrm>
          </p:grpSpPr>
          <p:sp>
            <p:nvSpPr>
              <p:cNvPr id="346" name="Google Shape;346;p23"/>
              <p:cNvSpPr/>
              <p:nvPr/>
            </p:nvSpPr>
            <p:spPr>
              <a:xfrm>
                <a:off x="3476704" y="1850682"/>
                <a:ext cx="2271600" cy="2576100"/>
              </a:xfrm>
              <a:prstGeom prst="ellipse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347" name="Google Shape;347;p2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679347" y="2055603"/>
                <a:ext cx="1831598" cy="205590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348" name="Google Shape;348;p23"/>
              <p:cNvCxnSpPr>
                <a:stCxn id="346" idx="1"/>
                <a:endCxn id="346" idx="5"/>
              </p:cNvCxnSpPr>
              <p:nvPr/>
            </p:nvCxnSpPr>
            <p:spPr>
              <a:xfrm>
                <a:off x="3809372" y="2227943"/>
                <a:ext cx="1606200" cy="182160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49" name="Google Shape;349;p23"/>
          <p:cNvGrpSpPr/>
          <p:nvPr/>
        </p:nvGrpSpPr>
        <p:grpSpPr>
          <a:xfrm>
            <a:off x="2783279" y="158100"/>
            <a:ext cx="3273741" cy="6541800"/>
            <a:chOff x="6062054" y="7071400"/>
            <a:chExt cx="3273741" cy="6541800"/>
          </a:xfrm>
        </p:grpSpPr>
        <p:grpSp>
          <p:nvGrpSpPr>
            <p:cNvPr id="350" name="Google Shape;350;p23"/>
            <p:cNvGrpSpPr/>
            <p:nvPr/>
          </p:nvGrpSpPr>
          <p:grpSpPr>
            <a:xfrm>
              <a:off x="6062054" y="7071400"/>
              <a:ext cx="3273741" cy="6541800"/>
              <a:chOff x="726700" y="158100"/>
              <a:chExt cx="3524700" cy="6541800"/>
            </a:xfrm>
          </p:grpSpPr>
          <p:sp>
            <p:nvSpPr>
              <p:cNvPr id="351" name="Google Shape;351;p23"/>
              <p:cNvSpPr/>
              <p:nvPr/>
            </p:nvSpPr>
            <p:spPr>
              <a:xfrm>
                <a:off x="726700" y="158100"/>
                <a:ext cx="3524700" cy="6541800"/>
              </a:xfrm>
              <a:prstGeom prst="roundRect">
                <a:avLst>
                  <a:gd fmla="val 16667" name="adj"/>
                </a:avLst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23"/>
              <p:cNvSpPr/>
              <p:nvPr/>
            </p:nvSpPr>
            <p:spPr>
              <a:xfrm>
                <a:off x="918829" y="844866"/>
                <a:ext cx="3140700" cy="5168400"/>
              </a:xfrm>
              <a:prstGeom prst="rect">
                <a:avLst/>
              </a:prstGeom>
              <a:gradFill>
                <a:gsLst>
                  <a:gs pos="0">
                    <a:srgbClr val="DDDDDD"/>
                  </a:gs>
                  <a:gs pos="100000">
                    <a:srgbClr val="919191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23"/>
              <p:cNvSpPr/>
              <p:nvPr/>
            </p:nvSpPr>
            <p:spPr>
              <a:xfrm>
                <a:off x="2249800" y="6125875"/>
                <a:ext cx="478500" cy="478500"/>
              </a:xfrm>
              <a:prstGeom prst="ellipse">
                <a:avLst/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23"/>
              <p:cNvSpPr/>
              <p:nvPr/>
            </p:nvSpPr>
            <p:spPr>
              <a:xfrm>
                <a:off x="2168850" y="531775"/>
                <a:ext cx="651300" cy="76500"/>
              </a:xfrm>
              <a:prstGeom prst="roundRect">
                <a:avLst>
                  <a:gd fmla="val 16667" name="adj"/>
                </a:avLst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23"/>
              <p:cNvSpPr/>
              <p:nvPr/>
            </p:nvSpPr>
            <p:spPr>
              <a:xfrm>
                <a:off x="2456250" y="340225"/>
                <a:ext cx="76500" cy="76500"/>
              </a:xfrm>
              <a:prstGeom prst="ellipse">
                <a:avLst/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23"/>
              <p:cNvSpPr/>
              <p:nvPr/>
            </p:nvSpPr>
            <p:spPr>
              <a:xfrm>
                <a:off x="1952500" y="512725"/>
                <a:ext cx="114600" cy="114600"/>
              </a:xfrm>
              <a:prstGeom prst="ellipse">
                <a:avLst/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7" name="Google Shape;357;p23"/>
            <p:cNvSpPr txBox="1"/>
            <p:nvPr/>
          </p:nvSpPr>
          <p:spPr>
            <a:xfrm>
              <a:off x="6135475" y="8164438"/>
              <a:ext cx="3126900" cy="83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50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  <a:t>First, turn on Bluetooth</a:t>
              </a:r>
              <a:endParaRPr b="1" sz="3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58" name="Google Shape;35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74327" y="3204913"/>
            <a:ext cx="1291651" cy="1291633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3">
            <a:hlinkClick action="ppaction://hlinksldjump" r:id="rId6"/>
          </p:cNvPr>
          <p:cNvSpPr/>
          <p:nvPr/>
        </p:nvSpPr>
        <p:spPr>
          <a:xfrm>
            <a:off x="3529850" y="5067575"/>
            <a:ext cx="1677300" cy="527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      Skip</a:t>
            </a:r>
            <a:endParaRPr b="1"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23">
            <a:hlinkClick action="ppaction://hlinksldjump" r:id="rId7"/>
          </p:cNvPr>
          <p:cNvSpPr/>
          <p:nvPr/>
        </p:nvSpPr>
        <p:spPr>
          <a:xfrm>
            <a:off x="3581500" y="3012088"/>
            <a:ext cx="1677300" cy="16773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1" name="Google Shape;361;p23">
            <a:hlinkClick action="ppaction://hlinksldjump" r:id="rId8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74327" y="3204925"/>
            <a:ext cx="1291651" cy="1291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366;p24"/>
          <p:cNvGrpSpPr/>
          <p:nvPr/>
        </p:nvGrpSpPr>
        <p:grpSpPr>
          <a:xfrm>
            <a:off x="2783279" y="158100"/>
            <a:ext cx="3273741" cy="6541800"/>
            <a:chOff x="5297329" y="453375"/>
            <a:chExt cx="3273741" cy="6541800"/>
          </a:xfrm>
        </p:grpSpPr>
        <p:grpSp>
          <p:nvGrpSpPr>
            <p:cNvPr id="367" name="Google Shape;367;p24"/>
            <p:cNvGrpSpPr/>
            <p:nvPr/>
          </p:nvGrpSpPr>
          <p:grpSpPr>
            <a:xfrm>
              <a:off x="5297329" y="453375"/>
              <a:ext cx="3273741" cy="6541800"/>
              <a:chOff x="1140979" y="1585025"/>
              <a:chExt cx="3273741" cy="6541800"/>
            </a:xfrm>
          </p:grpSpPr>
          <p:grpSp>
            <p:nvGrpSpPr>
              <p:cNvPr id="368" name="Google Shape;368;p24"/>
              <p:cNvGrpSpPr/>
              <p:nvPr/>
            </p:nvGrpSpPr>
            <p:grpSpPr>
              <a:xfrm>
                <a:off x="1140979" y="1585025"/>
                <a:ext cx="3273741" cy="6541800"/>
                <a:chOff x="726700" y="158100"/>
                <a:chExt cx="3524700" cy="6541800"/>
              </a:xfrm>
            </p:grpSpPr>
            <p:sp>
              <p:nvSpPr>
                <p:cNvPr id="369" name="Google Shape;369;p24"/>
                <p:cNvSpPr/>
                <p:nvPr/>
              </p:nvSpPr>
              <p:spPr>
                <a:xfrm>
                  <a:off x="726700" y="158100"/>
                  <a:ext cx="3524700" cy="6541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" name="Google Shape;370;p24"/>
                <p:cNvSpPr/>
                <p:nvPr/>
              </p:nvSpPr>
              <p:spPr>
                <a:xfrm>
                  <a:off x="918829" y="844866"/>
                  <a:ext cx="3140700" cy="51684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" name="Google Shape;371;p24"/>
                <p:cNvSpPr/>
                <p:nvPr/>
              </p:nvSpPr>
              <p:spPr>
                <a:xfrm>
                  <a:off x="2249800" y="6125875"/>
                  <a:ext cx="478500" cy="4785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2" name="Google Shape;372;p24"/>
                <p:cNvSpPr/>
                <p:nvPr/>
              </p:nvSpPr>
              <p:spPr>
                <a:xfrm>
                  <a:off x="2168850" y="531775"/>
                  <a:ext cx="651300" cy="765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" name="Google Shape;373;p24"/>
                <p:cNvSpPr/>
                <p:nvPr/>
              </p:nvSpPr>
              <p:spPr>
                <a:xfrm>
                  <a:off x="2456250" y="340225"/>
                  <a:ext cx="76500" cy="765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" name="Google Shape;374;p24"/>
                <p:cNvSpPr/>
                <p:nvPr/>
              </p:nvSpPr>
              <p:spPr>
                <a:xfrm>
                  <a:off x="1952500" y="512725"/>
                  <a:ext cx="114600" cy="1146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pic>
            <p:nvPicPr>
              <p:cNvPr id="375" name="Google Shape;375;p2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447" t="0"/>
              <a:stretch/>
            </p:blipFill>
            <p:spPr>
              <a:xfrm>
                <a:off x="1323800" y="2269425"/>
                <a:ext cx="2924124" cy="51742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76" name="Google Shape;376;p24"/>
            <p:cNvSpPr/>
            <p:nvPr/>
          </p:nvSpPr>
          <p:spPr>
            <a:xfrm>
              <a:off x="6372225" y="4073425"/>
              <a:ext cx="486300" cy="476100"/>
            </a:xfrm>
            <a:prstGeom prst="roundRect">
              <a:avLst>
                <a:gd fmla="val 16667" name="adj"/>
              </a:avLst>
            </a:prstGeom>
            <a:solidFill>
              <a:srgbClr val="C3C3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7" name="Google Shape;377;p24"/>
            <p:cNvGrpSpPr/>
            <p:nvPr/>
          </p:nvGrpSpPr>
          <p:grpSpPr>
            <a:xfrm>
              <a:off x="6419553" y="4122649"/>
              <a:ext cx="391624" cy="377656"/>
              <a:chOff x="3476704" y="1850682"/>
              <a:chExt cx="2271600" cy="2576100"/>
            </a:xfrm>
          </p:grpSpPr>
          <p:sp>
            <p:nvSpPr>
              <p:cNvPr id="378" name="Google Shape;378;p24"/>
              <p:cNvSpPr/>
              <p:nvPr/>
            </p:nvSpPr>
            <p:spPr>
              <a:xfrm>
                <a:off x="3476704" y="1850682"/>
                <a:ext cx="2271600" cy="2576100"/>
              </a:xfrm>
              <a:prstGeom prst="ellipse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379" name="Google Shape;379;p2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679347" y="2055603"/>
                <a:ext cx="1831598" cy="205590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380" name="Google Shape;380;p24"/>
              <p:cNvCxnSpPr>
                <a:stCxn id="378" idx="1"/>
                <a:endCxn id="378" idx="5"/>
              </p:cNvCxnSpPr>
              <p:nvPr/>
            </p:nvCxnSpPr>
            <p:spPr>
              <a:xfrm>
                <a:off x="3809372" y="2227943"/>
                <a:ext cx="1606200" cy="182160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81" name="Google Shape;381;p24"/>
          <p:cNvGrpSpPr/>
          <p:nvPr/>
        </p:nvGrpSpPr>
        <p:grpSpPr>
          <a:xfrm>
            <a:off x="2783279" y="158100"/>
            <a:ext cx="3273741" cy="6541800"/>
            <a:chOff x="6062054" y="7071400"/>
            <a:chExt cx="3273741" cy="6541800"/>
          </a:xfrm>
        </p:grpSpPr>
        <p:grpSp>
          <p:nvGrpSpPr>
            <p:cNvPr id="382" name="Google Shape;382;p24"/>
            <p:cNvGrpSpPr/>
            <p:nvPr/>
          </p:nvGrpSpPr>
          <p:grpSpPr>
            <a:xfrm>
              <a:off x="6062054" y="7071400"/>
              <a:ext cx="3273741" cy="6541800"/>
              <a:chOff x="726700" y="158100"/>
              <a:chExt cx="3524700" cy="6541800"/>
            </a:xfrm>
          </p:grpSpPr>
          <p:sp>
            <p:nvSpPr>
              <p:cNvPr id="383" name="Google Shape;383;p24"/>
              <p:cNvSpPr/>
              <p:nvPr/>
            </p:nvSpPr>
            <p:spPr>
              <a:xfrm>
                <a:off x="726700" y="158100"/>
                <a:ext cx="3524700" cy="6541800"/>
              </a:xfrm>
              <a:prstGeom prst="roundRect">
                <a:avLst>
                  <a:gd fmla="val 16667" name="adj"/>
                </a:avLst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24"/>
              <p:cNvSpPr/>
              <p:nvPr/>
            </p:nvSpPr>
            <p:spPr>
              <a:xfrm>
                <a:off x="918829" y="844866"/>
                <a:ext cx="3140700" cy="5168400"/>
              </a:xfrm>
              <a:prstGeom prst="rect">
                <a:avLst/>
              </a:prstGeom>
              <a:gradFill>
                <a:gsLst>
                  <a:gs pos="0">
                    <a:srgbClr val="DDDDDD"/>
                  </a:gs>
                  <a:gs pos="100000">
                    <a:srgbClr val="919191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24"/>
              <p:cNvSpPr/>
              <p:nvPr/>
            </p:nvSpPr>
            <p:spPr>
              <a:xfrm>
                <a:off x="2249800" y="6125875"/>
                <a:ext cx="478500" cy="478500"/>
              </a:xfrm>
              <a:prstGeom prst="ellipse">
                <a:avLst/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24"/>
              <p:cNvSpPr/>
              <p:nvPr/>
            </p:nvSpPr>
            <p:spPr>
              <a:xfrm>
                <a:off x="2168850" y="531775"/>
                <a:ext cx="651300" cy="76500"/>
              </a:xfrm>
              <a:prstGeom prst="roundRect">
                <a:avLst>
                  <a:gd fmla="val 16667" name="adj"/>
                </a:avLst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24"/>
              <p:cNvSpPr/>
              <p:nvPr/>
            </p:nvSpPr>
            <p:spPr>
              <a:xfrm>
                <a:off x="2456250" y="340225"/>
                <a:ext cx="76500" cy="76500"/>
              </a:xfrm>
              <a:prstGeom prst="ellipse">
                <a:avLst/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24"/>
              <p:cNvSpPr/>
              <p:nvPr/>
            </p:nvSpPr>
            <p:spPr>
              <a:xfrm>
                <a:off x="1952500" y="512725"/>
                <a:ext cx="114600" cy="114600"/>
              </a:xfrm>
              <a:prstGeom prst="ellipse">
                <a:avLst/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9" name="Google Shape;389;p24"/>
            <p:cNvSpPr txBox="1"/>
            <p:nvPr/>
          </p:nvSpPr>
          <p:spPr>
            <a:xfrm>
              <a:off x="6135475" y="8164438"/>
              <a:ext cx="3126900" cy="83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50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  <a:t>First, turn on Bluetooth</a:t>
              </a:r>
              <a:endParaRPr b="1" sz="3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90" name="Google Shape;39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74327" y="3204913"/>
            <a:ext cx="1291651" cy="1291633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24">
            <a:hlinkClick action="ppaction://hlinksldjump" r:id="rId6"/>
          </p:cNvPr>
          <p:cNvSpPr/>
          <p:nvPr/>
        </p:nvSpPr>
        <p:spPr>
          <a:xfrm>
            <a:off x="3529850" y="5067575"/>
            <a:ext cx="1677300" cy="527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      Next</a:t>
            </a:r>
            <a:endParaRPr b="1"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24"/>
          <p:cNvSpPr/>
          <p:nvPr/>
        </p:nvSpPr>
        <p:spPr>
          <a:xfrm>
            <a:off x="3581500" y="3012088"/>
            <a:ext cx="1677300" cy="16773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3" name="Google Shape;39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74327" y="3204925"/>
            <a:ext cx="1291651" cy="1291633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24"/>
          <p:cNvSpPr/>
          <p:nvPr/>
        </p:nvSpPr>
        <p:spPr>
          <a:xfrm>
            <a:off x="3581488" y="3012100"/>
            <a:ext cx="1677300" cy="1677300"/>
          </a:xfrm>
          <a:prstGeom prst="ellipse">
            <a:avLst/>
          </a:prstGeom>
          <a:solidFill>
            <a:srgbClr val="666666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5" name="Google Shape;39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74315" y="3204938"/>
            <a:ext cx="1291651" cy="1291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" name="Google Shape;400;p25"/>
          <p:cNvGrpSpPr/>
          <p:nvPr/>
        </p:nvGrpSpPr>
        <p:grpSpPr>
          <a:xfrm>
            <a:off x="2783279" y="158100"/>
            <a:ext cx="3273741" cy="6541800"/>
            <a:chOff x="5297329" y="453375"/>
            <a:chExt cx="3273741" cy="6541800"/>
          </a:xfrm>
        </p:grpSpPr>
        <p:grpSp>
          <p:nvGrpSpPr>
            <p:cNvPr id="401" name="Google Shape;401;p25"/>
            <p:cNvGrpSpPr/>
            <p:nvPr/>
          </p:nvGrpSpPr>
          <p:grpSpPr>
            <a:xfrm>
              <a:off x="5297329" y="453375"/>
              <a:ext cx="3273741" cy="6541800"/>
              <a:chOff x="1140979" y="1585025"/>
              <a:chExt cx="3273741" cy="6541800"/>
            </a:xfrm>
          </p:grpSpPr>
          <p:grpSp>
            <p:nvGrpSpPr>
              <p:cNvPr id="402" name="Google Shape;402;p25"/>
              <p:cNvGrpSpPr/>
              <p:nvPr/>
            </p:nvGrpSpPr>
            <p:grpSpPr>
              <a:xfrm>
                <a:off x="1140979" y="1585025"/>
                <a:ext cx="3273741" cy="6541800"/>
                <a:chOff x="726700" y="158100"/>
                <a:chExt cx="3524700" cy="6541800"/>
              </a:xfrm>
            </p:grpSpPr>
            <p:sp>
              <p:nvSpPr>
                <p:cNvPr id="403" name="Google Shape;403;p25"/>
                <p:cNvSpPr/>
                <p:nvPr/>
              </p:nvSpPr>
              <p:spPr>
                <a:xfrm>
                  <a:off x="726700" y="158100"/>
                  <a:ext cx="3524700" cy="6541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" name="Google Shape;404;p25"/>
                <p:cNvSpPr/>
                <p:nvPr/>
              </p:nvSpPr>
              <p:spPr>
                <a:xfrm>
                  <a:off x="918829" y="844866"/>
                  <a:ext cx="3140700" cy="51684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5" name="Google Shape;405;p25"/>
                <p:cNvSpPr/>
                <p:nvPr/>
              </p:nvSpPr>
              <p:spPr>
                <a:xfrm>
                  <a:off x="2249800" y="6125875"/>
                  <a:ext cx="478500" cy="4785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6" name="Google Shape;406;p25"/>
                <p:cNvSpPr/>
                <p:nvPr/>
              </p:nvSpPr>
              <p:spPr>
                <a:xfrm>
                  <a:off x="2168850" y="531775"/>
                  <a:ext cx="651300" cy="765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7" name="Google Shape;407;p25"/>
                <p:cNvSpPr/>
                <p:nvPr/>
              </p:nvSpPr>
              <p:spPr>
                <a:xfrm>
                  <a:off x="2456250" y="340225"/>
                  <a:ext cx="76500" cy="765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8" name="Google Shape;408;p25"/>
                <p:cNvSpPr/>
                <p:nvPr/>
              </p:nvSpPr>
              <p:spPr>
                <a:xfrm>
                  <a:off x="1952500" y="512725"/>
                  <a:ext cx="114600" cy="1146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pic>
            <p:nvPicPr>
              <p:cNvPr id="409" name="Google Shape;409;p2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447" t="0"/>
              <a:stretch/>
            </p:blipFill>
            <p:spPr>
              <a:xfrm>
                <a:off x="1323800" y="2269425"/>
                <a:ext cx="2924124" cy="51742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10" name="Google Shape;410;p25"/>
            <p:cNvSpPr/>
            <p:nvPr/>
          </p:nvSpPr>
          <p:spPr>
            <a:xfrm>
              <a:off x="6372225" y="4073425"/>
              <a:ext cx="486300" cy="476100"/>
            </a:xfrm>
            <a:prstGeom prst="roundRect">
              <a:avLst>
                <a:gd fmla="val 16667" name="adj"/>
              </a:avLst>
            </a:prstGeom>
            <a:solidFill>
              <a:srgbClr val="C3C3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1" name="Google Shape;411;p25"/>
            <p:cNvGrpSpPr/>
            <p:nvPr/>
          </p:nvGrpSpPr>
          <p:grpSpPr>
            <a:xfrm>
              <a:off x="6419553" y="4122649"/>
              <a:ext cx="391624" cy="377656"/>
              <a:chOff x="3476704" y="1850682"/>
              <a:chExt cx="2271600" cy="2576100"/>
            </a:xfrm>
          </p:grpSpPr>
          <p:sp>
            <p:nvSpPr>
              <p:cNvPr id="412" name="Google Shape;412;p25"/>
              <p:cNvSpPr/>
              <p:nvPr/>
            </p:nvSpPr>
            <p:spPr>
              <a:xfrm>
                <a:off x="3476704" y="1850682"/>
                <a:ext cx="2271600" cy="2576100"/>
              </a:xfrm>
              <a:prstGeom prst="ellipse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413" name="Google Shape;413;p2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679347" y="2055603"/>
                <a:ext cx="1831598" cy="205590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414" name="Google Shape;414;p25"/>
              <p:cNvCxnSpPr>
                <a:stCxn id="412" idx="1"/>
                <a:endCxn id="412" idx="5"/>
              </p:cNvCxnSpPr>
              <p:nvPr/>
            </p:nvCxnSpPr>
            <p:spPr>
              <a:xfrm>
                <a:off x="3809372" y="2227943"/>
                <a:ext cx="1606200" cy="182160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15" name="Google Shape;415;p25"/>
          <p:cNvGrpSpPr/>
          <p:nvPr/>
        </p:nvGrpSpPr>
        <p:grpSpPr>
          <a:xfrm>
            <a:off x="2783279" y="158100"/>
            <a:ext cx="3273741" cy="6541800"/>
            <a:chOff x="6062054" y="7071400"/>
            <a:chExt cx="3273741" cy="6541800"/>
          </a:xfrm>
        </p:grpSpPr>
        <p:grpSp>
          <p:nvGrpSpPr>
            <p:cNvPr id="416" name="Google Shape;416;p25"/>
            <p:cNvGrpSpPr/>
            <p:nvPr/>
          </p:nvGrpSpPr>
          <p:grpSpPr>
            <a:xfrm>
              <a:off x="6062054" y="7071400"/>
              <a:ext cx="3273741" cy="6541800"/>
              <a:chOff x="726700" y="158100"/>
              <a:chExt cx="3524700" cy="6541800"/>
            </a:xfrm>
          </p:grpSpPr>
          <p:sp>
            <p:nvSpPr>
              <p:cNvPr id="417" name="Google Shape;417;p25"/>
              <p:cNvSpPr/>
              <p:nvPr/>
            </p:nvSpPr>
            <p:spPr>
              <a:xfrm>
                <a:off x="726700" y="158100"/>
                <a:ext cx="3524700" cy="6541800"/>
              </a:xfrm>
              <a:prstGeom prst="roundRect">
                <a:avLst>
                  <a:gd fmla="val 16667" name="adj"/>
                </a:avLst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25"/>
              <p:cNvSpPr/>
              <p:nvPr/>
            </p:nvSpPr>
            <p:spPr>
              <a:xfrm>
                <a:off x="918829" y="844866"/>
                <a:ext cx="3140700" cy="5168400"/>
              </a:xfrm>
              <a:prstGeom prst="rect">
                <a:avLst/>
              </a:prstGeom>
              <a:gradFill>
                <a:gsLst>
                  <a:gs pos="0">
                    <a:srgbClr val="DDDDDD"/>
                  </a:gs>
                  <a:gs pos="100000">
                    <a:srgbClr val="919191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25"/>
              <p:cNvSpPr/>
              <p:nvPr/>
            </p:nvSpPr>
            <p:spPr>
              <a:xfrm>
                <a:off x="2249800" y="6125875"/>
                <a:ext cx="478500" cy="478500"/>
              </a:xfrm>
              <a:prstGeom prst="ellipse">
                <a:avLst/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25"/>
              <p:cNvSpPr/>
              <p:nvPr/>
            </p:nvSpPr>
            <p:spPr>
              <a:xfrm>
                <a:off x="2168850" y="531775"/>
                <a:ext cx="651300" cy="76500"/>
              </a:xfrm>
              <a:prstGeom prst="roundRect">
                <a:avLst>
                  <a:gd fmla="val 16667" name="adj"/>
                </a:avLst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25"/>
              <p:cNvSpPr/>
              <p:nvPr/>
            </p:nvSpPr>
            <p:spPr>
              <a:xfrm>
                <a:off x="2456250" y="340225"/>
                <a:ext cx="76500" cy="76500"/>
              </a:xfrm>
              <a:prstGeom prst="ellipse">
                <a:avLst/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25"/>
              <p:cNvSpPr/>
              <p:nvPr/>
            </p:nvSpPr>
            <p:spPr>
              <a:xfrm>
                <a:off x="1952500" y="512725"/>
                <a:ext cx="114600" cy="114600"/>
              </a:xfrm>
              <a:prstGeom prst="ellipse">
                <a:avLst/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3" name="Google Shape;423;p25"/>
            <p:cNvSpPr txBox="1"/>
            <p:nvPr/>
          </p:nvSpPr>
          <p:spPr>
            <a:xfrm>
              <a:off x="6135475" y="8168613"/>
              <a:ext cx="3126900" cy="83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50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  <a:t>Slide to connect Bluetooth to SafePack</a:t>
              </a:r>
              <a:endParaRPr b="1" sz="3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4" name="Google Shape;424;p25">
            <a:hlinkClick action="ppaction://hlinksldjump" r:id="rId5"/>
          </p:cNvPr>
          <p:cNvSpPr/>
          <p:nvPr/>
        </p:nvSpPr>
        <p:spPr>
          <a:xfrm>
            <a:off x="3581500" y="5170725"/>
            <a:ext cx="1677300" cy="527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      Skip</a:t>
            </a:r>
            <a:endParaRPr b="1"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25"/>
          <p:cNvSpPr/>
          <p:nvPr/>
        </p:nvSpPr>
        <p:spPr>
          <a:xfrm>
            <a:off x="3093550" y="3951525"/>
            <a:ext cx="2653200" cy="7377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25">
            <a:hlinkClick action="ppaction://hlinksldjump" r:id="rId6"/>
          </p:cNvPr>
          <p:cNvSpPr/>
          <p:nvPr/>
        </p:nvSpPr>
        <p:spPr>
          <a:xfrm>
            <a:off x="3093550" y="3951525"/>
            <a:ext cx="2653200" cy="7377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7" name="Google Shape;427;p25">
            <a:hlinkClick action="ppaction://hlinksldjump"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93551" y="4026528"/>
            <a:ext cx="587700" cy="587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25">
            <a:hlinkClick action="ppaction://hlinksldjump"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56250" y="4026516"/>
            <a:ext cx="587700" cy="5877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9" name="Google Shape;429;p25">
            <a:hlinkClick action="ppaction://hlinksldjump" r:id="rId11"/>
          </p:cNvPr>
          <p:cNvCxnSpPr/>
          <p:nvPr/>
        </p:nvCxnSpPr>
        <p:spPr>
          <a:xfrm>
            <a:off x="3899552" y="4318422"/>
            <a:ext cx="938400" cy="3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4" name="Google Shape;434;p26"/>
          <p:cNvGrpSpPr/>
          <p:nvPr/>
        </p:nvGrpSpPr>
        <p:grpSpPr>
          <a:xfrm>
            <a:off x="2783279" y="158100"/>
            <a:ext cx="3273741" cy="6541800"/>
            <a:chOff x="5297329" y="453375"/>
            <a:chExt cx="3273741" cy="6541800"/>
          </a:xfrm>
        </p:grpSpPr>
        <p:grpSp>
          <p:nvGrpSpPr>
            <p:cNvPr id="435" name="Google Shape;435;p26"/>
            <p:cNvGrpSpPr/>
            <p:nvPr/>
          </p:nvGrpSpPr>
          <p:grpSpPr>
            <a:xfrm>
              <a:off x="5297329" y="453375"/>
              <a:ext cx="3273741" cy="6541800"/>
              <a:chOff x="1140979" y="1585025"/>
              <a:chExt cx="3273741" cy="6541800"/>
            </a:xfrm>
          </p:grpSpPr>
          <p:grpSp>
            <p:nvGrpSpPr>
              <p:cNvPr id="436" name="Google Shape;436;p26"/>
              <p:cNvGrpSpPr/>
              <p:nvPr/>
            </p:nvGrpSpPr>
            <p:grpSpPr>
              <a:xfrm>
                <a:off x="1140979" y="1585025"/>
                <a:ext cx="3273741" cy="6541800"/>
                <a:chOff x="726700" y="158100"/>
                <a:chExt cx="3524700" cy="6541800"/>
              </a:xfrm>
            </p:grpSpPr>
            <p:sp>
              <p:nvSpPr>
                <p:cNvPr id="437" name="Google Shape;437;p26"/>
                <p:cNvSpPr/>
                <p:nvPr/>
              </p:nvSpPr>
              <p:spPr>
                <a:xfrm>
                  <a:off x="726700" y="158100"/>
                  <a:ext cx="3524700" cy="6541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" name="Google Shape;438;p26"/>
                <p:cNvSpPr/>
                <p:nvPr/>
              </p:nvSpPr>
              <p:spPr>
                <a:xfrm>
                  <a:off x="918829" y="844866"/>
                  <a:ext cx="3140700" cy="51684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" name="Google Shape;439;p26"/>
                <p:cNvSpPr/>
                <p:nvPr/>
              </p:nvSpPr>
              <p:spPr>
                <a:xfrm>
                  <a:off x="2249800" y="6125875"/>
                  <a:ext cx="478500" cy="4785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0" name="Google Shape;440;p26"/>
                <p:cNvSpPr/>
                <p:nvPr/>
              </p:nvSpPr>
              <p:spPr>
                <a:xfrm>
                  <a:off x="2168850" y="531775"/>
                  <a:ext cx="651300" cy="765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1" name="Google Shape;441;p26"/>
                <p:cNvSpPr/>
                <p:nvPr/>
              </p:nvSpPr>
              <p:spPr>
                <a:xfrm>
                  <a:off x="2456250" y="340225"/>
                  <a:ext cx="76500" cy="765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2" name="Google Shape;442;p26"/>
                <p:cNvSpPr/>
                <p:nvPr/>
              </p:nvSpPr>
              <p:spPr>
                <a:xfrm>
                  <a:off x="1952500" y="512725"/>
                  <a:ext cx="114600" cy="1146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pic>
            <p:nvPicPr>
              <p:cNvPr id="443" name="Google Shape;443;p2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447" t="0"/>
              <a:stretch/>
            </p:blipFill>
            <p:spPr>
              <a:xfrm>
                <a:off x="1323800" y="2269425"/>
                <a:ext cx="2924124" cy="51742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44" name="Google Shape;444;p26"/>
            <p:cNvSpPr/>
            <p:nvPr/>
          </p:nvSpPr>
          <p:spPr>
            <a:xfrm>
              <a:off x="6372225" y="4073425"/>
              <a:ext cx="486300" cy="476100"/>
            </a:xfrm>
            <a:prstGeom prst="roundRect">
              <a:avLst>
                <a:gd fmla="val 16667" name="adj"/>
              </a:avLst>
            </a:prstGeom>
            <a:solidFill>
              <a:srgbClr val="C3C3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5" name="Google Shape;445;p26"/>
            <p:cNvGrpSpPr/>
            <p:nvPr/>
          </p:nvGrpSpPr>
          <p:grpSpPr>
            <a:xfrm>
              <a:off x="6419553" y="4122649"/>
              <a:ext cx="391624" cy="377656"/>
              <a:chOff x="3476704" y="1850682"/>
              <a:chExt cx="2271600" cy="2576100"/>
            </a:xfrm>
          </p:grpSpPr>
          <p:sp>
            <p:nvSpPr>
              <p:cNvPr id="446" name="Google Shape;446;p26"/>
              <p:cNvSpPr/>
              <p:nvPr/>
            </p:nvSpPr>
            <p:spPr>
              <a:xfrm>
                <a:off x="3476704" y="1850682"/>
                <a:ext cx="2271600" cy="2576100"/>
              </a:xfrm>
              <a:prstGeom prst="ellipse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447" name="Google Shape;447;p2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679347" y="2055603"/>
                <a:ext cx="1831598" cy="205590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448" name="Google Shape;448;p26"/>
              <p:cNvCxnSpPr>
                <a:stCxn id="446" idx="1"/>
                <a:endCxn id="446" idx="5"/>
              </p:cNvCxnSpPr>
              <p:nvPr/>
            </p:nvCxnSpPr>
            <p:spPr>
              <a:xfrm>
                <a:off x="3809372" y="2227943"/>
                <a:ext cx="1606200" cy="182160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49" name="Google Shape;449;p26"/>
          <p:cNvGrpSpPr/>
          <p:nvPr/>
        </p:nvGrpSpPr>
        <p:grpSpPr>
          <a:xfrm>
            <a:off x="2783279" y="158100"/>
            <a:ext cx="3273741" cy="6541800"/>
            <a:chOff x="6062054" y="7071400"/>
            <a:chExt cx="3273741" cy="6541800"/>
          </a:xfrm>
        </p:grpSpPr>
        <p:grpSp>
          <p:nvGrpSpPr>
            <p:cNvPr id="450" name="Google Shape;450;p26"/>
            <p:cNvGrpSpPr/>
            <p:nvPr/>
          </p:nvGrpSpPr>
          <p:grpSpPr>
            <a:xfrm>
              <a:off x="6062054" y="7071400"/>
              <a:ext cx="3273741" cy="6541800"/>
              <a:chOff x="726700" y="158100"/>
              <a:chExt cx="3524700" cy="6541800"/>
            </a:xfrm>
          </p:grpSpPr>
          <p:sp>
            <p:nvSpPr>
              <p:cNvPr id="451" name="Google Shape;451;p26"/>
              <p:cNvSpPr/>
              <p:nvPr/>
            </p:nvSpPr>
            <p:spPr>
              <a:xfrm>
                <a:off x="726700" y="158100"/>
                <a:ext cx="3524700" cy="6541800"/>
              </a:xfrm>
              <a:prstGeom prst="roundRect">
                <a:avLst>
                  <a:gd fmla="val 16667" name="adj"/>
                </a:avLst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26"/>
              <p:cNvSpPr/>
              <p:nvPr/>
            </p:nvSpPr>
            <p:spPr>
              <a:xfrm>
                <a:off x="918829" y="844866"/>
                <a:ext cx="3140700" cy="5168400"/>
              </a:xfrm>
              <a:prstGeom prst="rect">
                <a:avLst/>
              </a:prstGeom>
              <a:gradFill>
                <a:gsLst>
                  <a:gs pos="0">
                    <a:srgbClr val="DDDDDD"/>
                  </a:gs>
                  <a:gs pos="100000">
                    <a:srgbClr val="919191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26"/>
              <p:cNvSpPr/>
              <p:nvPr/>
            </p:nvSpPr>
            <p:spPr>
              <a:xfrm>
                <a:off x="2249800" y="6125875"/>
                <a:ext cx="478500" cy="478500"/>
              </a:xfrm>
              <a:prstGeom prst="ellipse">
                <a:avLst/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26"/>
              <p:cNvSpPr/>
              <p:nvPr/>
            </p:nvSpPr>
            <p:spPr>
              <a:xfrm>
                <a:off x="2168850" y="531775"/>
                <a:ext cx="651300" cy="76500"/>
              </a:xfrm>
              <a:prstGeom prst="roundRect">
                <a:avLst>
                  <a:gd fmla="val 16667" name="adj"/>
                </a:avLst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26"/>
              <p:cNvSpPr/>
              <p:nvPr/>
            </p:nvSpPr>
            <p:spPr>
              <a:xfrm>
                <a:off x="2456250" y="340225"/>
                <a:ext cx="76500" cy="76500"/>
              </a:xfrm>
              <a:prstGeom prst="ellipse">
                <a:avLst/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26"/>
              <p:cNvSpPr/>
              <p:nvPr/>
            </p:nvSpPr>
            <p:spPr>
              <a:xfrm>
                <a:off x="1952500" y="512725"/>
                <a:ext cx="114600" cy="114600"/>
              </a:xfrm>
              <a:prstGeom prst="ellipse">
                <a:avLst/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7" name="Google Shape;457;p26"/>
            <p:cNvSpPr txBox="1"/>
            <p:nvPr/>
          </p:nvSpPr>
          <p:spPr>
            <a:xfrm>
              <a:off x="6135475" y="8168613"/>
              <a:ext cx="3126900" cy="83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50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  <a:t>Slide to connect Bluetooth to SafePack</a:t>
              </a:r>
              <a:endParaRPr b="1" sz="3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8" name="Google Shape;458;p26">
            <a:hlinkClick action="ppaction://hlinksldjump" r:id="rId5"/>
          </p:cNvPr>
          <p:cNvSpPr/>
          <p:nvPr/>
        </p:nvSpPr>
        <p:spPr>
          <a:xfrm>
            <a:off x="3581500" y="5170725"/>
            <a:ext cx="1677300" cy="527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     Next</a:t>
            </a:r>
            <a:endParaRPr b="1"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26"/>
          <p:cNvSpPr/>
          <p:nvPr/>
        </p:nvSpPr>
        <p:spPr>
          <a:xfrm>
            <a:off x="3093550" y="3951525"/>
            <a:ext cx="2653200" cy="7377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26"/>
          <p:cNvSpPr/>
          <p:nvPr/>
        </p:nvSpPr>
        <p:spPr>
          <a:xfrm>
            <a:off x="3093550" y="3951525"/>
            <a:ext cx="2653200" cy="7377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1" name="Google Shape;46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93551" y="4026528"/>
            <a:ext cx="587700" cy="587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56250" y="4026516"/>
            <a:ext cx="587700" cy="5877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3" name="Google Shape;463;p26"/>
          <p:cNvCxnSpPr/>
          <p:nvPr/>
        </p:nvCxnSpPr>
        <p:spPr>
          <a:xfrm>
            <a:off x="3899552" y="4318422"/>
            <a:ext cx="938400" cy="3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4" name="Google Shape;464;p26"/>
          <p:cNvSpPr/>
          <p:nvPr/>
        </p:nvSpPr>
        <p:spPr>
          <a:xfrm>
            <a:off x="3093550" y="3951513"/>
            <a:ext cx="2653200" cy="7377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5" name="Google Shape;46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93551" y="4026515"/>
            <a:ext cx="587700" cy="587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56250" y="4026504"/>
            <a:ext cx="587700" cy="5877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7" name="Google Shape;467;p26"/>
          <p:cNvCxnSpPr/>
          <p:nvPr/>
        </p:nvCxnSpPr>
        <p:spPr>
          <a:xfrm>
            <a:off x="3899552" y="4318410"/>
            <a:ext cx="938400" cy="3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" name="Google Shape;472;p27"/>
          <p:cNvGrpSpPr/>
          <p:nvPr/>
        </p:nvGrpSpPr>
        <p:grpSpPr>
          <a:xfrm>
            <a:off x="2783279" y="158100"/>
            <a:ext cx="3273741" cy="6541800"/>
            <a:chOff x="5297329" y="453375"/>
            <a:chExt cx="3273741" cy="6541800"/>
          </a:xfrm>
        </p:grpSpPr>
        <p:grpSp>
          <p:nvGrpSpPr>
            <p:cNvPr id="473" name="Google Shape;473;p27"/>
            <p:cNvGrpSpPr/>
            <p:nvPr/>
          </p:nvGrpSpPr>
          <p:grpSpPr>
            <a:xfrm>
              <a:off x="5297329" y="453375"/>
              <a:ext cx="3273741" cy="6541800"/>
              <a:chOff x="1140979" y="1585025"/>
              <a:chExt cx="3273741" cy="6541800"/>
            </a:xfrm>
          </p:grpSpPr>
          <p:grpSp>
            <p:nvGrpSpPr>
              <p:cNvPr id="474" name="Google Shape;474;p27"/>
              <p:cNvGrpSpPr/>
              <p:nvPr/>
            </p:nvGrpSpPr>
            <p:grpSpPr>
              <a:xfrm>
                <a:off x="1140979" y="1585025"/>
                <a:ext cx="3273741" cy="6541800"/>
                <a:chOff x="726700" y="158100"/>
                <a:chExt cx="3524700" cy="6541800"/>
              </a:xfrm>
            </p:grpSpPr>
            <p:sp>
              <p:nvSpPr>
                <p:cNvPr id="475" name="Google Shape;475;p27"/>
                <p:cNvSpPr/>
                <p:nvPr/>
              </p:nvSpPr>
              <p:spPr>
                <a:xfrm>
                  <a:off x="726700" y="158100"/>
                  <a:ext cx="3524700" cy="6541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6" name="Google Shape;476;p27"/>
                <p:cNvSpPr/>
                <p:nvPr/>
              </p:nvSpPr>
              <p:spPr>
                <a:xfrm>
                  <a:off x="918829" y="844866"/>
                  <a:ext cx="3140700" cy="51684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7" name="Google Shape;477;p27"/>
                <p:cNvSpPr/>
                <p:nvPr/>
              </p:nvSpPr>
              <p:spPr>
                <a:xfrm>
                  <a:off x="2249800" y="6125875"/>
                  <a:ext cx="478500" cy="4785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8" name="Google Shape;478;p27"/>
                <p:cNvSpPr/>
                <p:nvPr/>
              </p:nvSpPr>
              <p:spPr>
                <a:xfrm>
                  <a:off x="2168850" y="531775"/>
                  <a:ext cx="651300" cy="765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9" name="Google Shape;479;p27"/>
                <p:cNvSpPr/>
                <p:nvPr/>
              </p:nvSpPr>
              <p:spPr>
                <a:xfrm>
                  <a:off x="2456250" y="340225"/>
                  <a:ext cx="76500" cy="765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0" name="Google Shape;480;p27"/>
                <p:cNvSpPr/>
                <p:nvPr/>
              </p:nvSpPr>
              <p:spPr>
                <a:xfrm>
                  <a:off x="1952500" y="512725"/>
                  <a:ext cx="114600" cy="1146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pic>
            <p:nvPicPr>
              <p:cNvPr id="481" name="Google Shape;481;p2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447" t="0"/>
              <a:stretch/>
            </p:blipFill>
            <p:spPr>
              <a:xfrm>
                <a:off x="1323800" y="2269425"/>
                <a:ext cx="2924124" cy="51742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82" name="Google Shape;482;p27"/>
            <p:cNvSpPr/>
            <p:nvPr/>
          </p:nvSpPr>
          <p:spPr>
            <a:xfrm>
              <a:off x="6372225" y="4073425"/>
              <a:ext cx="486300" cy="476100"/>
            </a:xfrm>
            <a:prstGeom prst="roundRect">
              <a:avLst>
                <a:gd fmla="val 16667" name="adj"/>
              </a:avLst>
            </a:prstGeom>
            <a:solidFill>
              <a:srgbClr val="C3C3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3" name="Google Shape;483;p27"/>
            <p:cNvGrpSpPr/>
            <p:nvPr/>
          </p:nvGrpSpPr>
          <p:grpSpPr>
            <a:xfrm>
              <a:off x="6419553" y="4122649"/>
              <a:ext cx="391624" cy="377656"/>
              <a:chOff x="3476704" y="1850682"/>
              <a:chExt cx="2271600" cy="2576100"/>
            </a:xfrm>
          </p:grpSpPr>
          <p:sp>
            <p:nvSpPr>
              <p:cNvPr id="484" name="Google Shape;484;p27"/>
              <p:cNvSpPr/>
              <p:nvPr/>
            </p:nvSpPr>
            <p:spPr>
              <a:xfrm>
                <a:off x="3476704" y="1850682"/>
                <a:ext cx="2271600" cy="2576100"/>
              </a:xfrm>
              <a:prstGeom prst="ellipse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485" name="Google Shape;485;p27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679347" y="2055603"/>
                <a:ext cx="1831598" cy="205590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486" name="Google Shape;486;p27"/>
              <p:cNvCxnSpPr>
                <a:stCxn id="484" idx="1"/>
                <a:endCxn id="484" idx="5"/>
              </p:cNvCxnSpPr>
              <p:nvPr/>
            </p:nvCxnSpPr>
            <p:spPr>
              <a:xfrm>
                <a:off x="3809372" y="2227943"/>
                <a:ext cx="1606200" cy="182160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87" name="Google Shape;487;p27"/>
          <p:cNvGrpSpPr/>
          <p:nvPr/>
        </p:nvGrpSpPr>
        <p:grpSpPr>
          <a:xfrm>
            <a:off x="2783279" y="158100"/>
            <a:ext cx="3273741" cy="6541800"/>
            <a:chOff x="726700" y="158100"/>
            <a:chExt cx="3524700" cy="6541800"/>
          </a:xfrm>
        </p:grpSpPr>
        <p:sp>
          <p:nvSpPr>
            <p:cNvPr id="488" name="Google Shape;488;p27"/>
            <p:cNvSpPr/>
            <p:nvPr/>
          </p:nvSpPr>
          <p:spPr>
            <a:xfrm>
              <a:off x="726700" y="158100"/>
              <a:ext cx="3524700" cy="65418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7"/>
            <p:cNvSpPr/>
            <p:nvPr/>
          </p:nvSpPr>
          <p:spPr>
            <a:xfrm>
              <a:off x="918829" y="844866"/>
              <a:ext cx="3140700" cy="5168400"/>
            </a:xfrm>
            <a:prstGeom prst="rect">
              <a:avLst/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7"/>
            <p:cNvSpPr/>
            <p:nvPr/>
          </p:nvSpPr>
          <p:spPr>
            <a:xfrm>
              <a:off x="2249800" y="6125875"/>
              <a:ext cx="478500" cy="478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7"/>
            <p:cNvSpPr/>
            <p:nvPr/>
          </p:nvSpPr>
          <p:spPr>
            <a:xfrm>
              <a:off x="2168850" y="531775"/>
              <a:ext cx="651300" cy="765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2456250" y="340225"/>
              <a:ext cx="76500" cy="76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1952500" y="512725"/>
              <a:ext cx="114600" cy="1146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4" name="Google Shape;494;p27"/>
          <p:cNvSpPr txBox="1"/>
          <p:nvPr/>
        </p:nvSpPr>
        <p:spPr>
          <a:xfrm>
            <a:off x="2856700" y="934688"/>
            <a:ext cx="3126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Choose a personalized pin to access your SafePack</a:t>
            </a:r>
            <a:endParaRPr b="1" sz="3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95" name="Google Shape;495;p27"/>
          <p:cNvGrpSpPr/>
          <p:nvPr/>
        </p:nvGrpSpPr>
        <p:grpSpPr>
          <a:xfrm>
            <a:off x="2967435" y="3263950"/>
            <a:ext cx="2516484" cy="737700"/>
            <a:chOff x="1290550" y="20774725"/>
            <a:chExt cx="2905200" cy="737700"/>
          </a:xfrm>
        </p:grpSpPr>
        <p:sp>
          <p:nvSpPr>
            <p:cNvPr id="496" name="Google Shape;496;p27"/>
            <p:cNvSpPr/>
            <p:nvPr/>
          </p:nvSpPr>
          <p:spPr>
            <a:xfrm>
              <a:off x="1290550" y="20774725"/>
              <a:ext cx="2905200" cy="7377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97" name="Google Shape;497;p27"/>
            <p:cNvCxnSpPr/>
            <p:nvPr/>
          </p:nvCxnSpPr>
          <p:spPr>
            <a:xfrm rot="10800000">
              <a:off x="2022375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8" name="Google Shape;498;p27"/>
            <p:cNvCxnSpPr/>
            <p:nvPr/>
          </p:nvCxnSpPr>
          <p:spPr>
            <a:xfrm rot="10800000">
              <a:off x="27431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9" name="Google Shape;499;p27"/>
            <p:cNvCxnSpPr/>
            <p:nvPr/>
          </p:nvCxnSpPr>
          <p:spPr>
            <a:xfrm rot="10800000">
              <a:off x="34734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00" name="Google Shape;500;p27"/>
          <p:cNvSpPr/>
          <p:nvPr/>
        </p:nvSpPr>
        <p:spPr>
          <a:xfrm>
            <a:off x="3011650" y="40726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27"/>
          <p:cNvSpPr/>
          <p:nvPr/>
        </p:nvSpPr>
        <p:spPr>
          <a:xfrm>
            <a:off x="3856750" y="5201525"/>
            <a:ext cx="1144800" cy="527700"/>
          </a:xfrm>
          <a:prstGeom prst="roundRect">
            <a:avLst>
              <a:gd fmla="val 16667" name="adj"/>
            </a:avLst>
          </a:prstGeom>
          <a:solidFill>
            <a:srgbClr val="FFAB40">
              <a:alpha val="56040"/>
            </a:srgbClr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 Next</a:t>
            </a:r>
            <a:endParaRPr b="1"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27"/>
          <p:cNvSpPr/>
          <p:nvPr/>
        </p:nvSpPr>
        <p:spPr>
          <a:xfrm>
            <a:off x="3011650" y="46132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27">
            <a:hlinkClick action="ppaction://hlinksldjump" r:id="rId5"/>
          </p:cNvPr>
          <p:cNvSpPr/>
          <p:nvPr/>
        </p:nvSpPr>
        <p:spPr>
          <a:xfrm>
            <a:off x="3595063" y="40694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27"/>
          <p:cNvSpPr/>
          <p:nvPr/>
        </p:nvSpPr>
        <p:spPr>
          <a:xfrm>
            <a:off x="3595063" y="46100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27"/>
          <p:cNvSpPr/>
          <p:nvPr/>
        </p:nvSpPr>
        <p:spPr>
          <a:xfrm>
            <a:off x="4178463" y="40694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27"/>
          <p:cNvSpPr/>
          <p:nvPr/>
        </p:nvSpPr>
        <p:spPr>
          <a:xfrm>
            <a:off x="4178463" y="46100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7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27"/>
          <p:cNvSpPr/>
          <p:nvPr/>
        </p:nvSpPr>
        <p:spPr>
          <a:xfrm>
            <a:off x="4775275" y="40694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27"/>
          <p:cNvSpPr/>
          <p:nvPr/>
        </p:nvSpPr>
        <p:spPr>
          <a:xfrm>
            <a:off x="4775275" y="46100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8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27"/>
          <p:cNvSpPr/>
          <p:nvPr/>
        </p:nvSpPr>
        <p:spPr>
          <a:xfrm>
            <a:off x="5354800" y="40694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27"/>
          <p:cNvSpPr/>
          <p:nvPr/>
        </p:nvSpPr>
        <p:spPr>
          <a:xfrm>
            <a:off x="5345275" y="46100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9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27">
            <a:hlinkClick action="ppaction://hlinkshowjump?jump=previousslide"/>
          </p:cNvPr>
          <p:cNvSpPr/>
          <p:nvPr/>
        </p:nvSpPr>
        <p:spPr>
          <a:xfrm>
            <a:off x="5505350" y="3457750"/>
            <a:ext cx="346200" cy="3501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&lt;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27">
            <a:hlinkClick action="ppaction://hlinkshowjump?jump=previousslide"/>
          </p:cNvPr>
          <p:cNvSpPr txBox="1"/>
          <p:nvPr/>
        </p:nvSpPr>
        <p:spPr>
          <a:xfrm>
            <a:off x="4003713" y="5630888"/>
            <a:ext cx="7971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7" name="Google Shape;517;p28"/>
          <p:cNvGrpSpPr/>
          <p:nvPr/>
        </p:nvGrpSpPr>
        <p:grpSpPr>
          <a:xfrm>
            <a:off x="2783279" y="158100"/>
            <a:ext cx="3273741" cy="6541800"/>
            <a:chOff x="5297329" y="453375"/>
            <a:chExt cx="3273741" cy="6541800"/>
          </a:xfrm>
        </p:grpSpPr>
        <p:grpSp>
          <p:nvGrpSpPr>
            <p:cNvPr id="518" name="Google Shape;518;p28"/>
            <p:cNvGrpSpPr/>
            <p:nvPr/>
          </p:nvGrpSpPr>
          <p:grpSpPr>
            <a:xfrm>
              <a:off x="5297329" y="453375"/>
              <a:ext cx="3273741" cy="6541800"/>
              <a:chOff x="1140979" y="1585025"/>
              <a:chExt cx="3273741" cy="6541800"/>
            </a:xfrm>
          </p:grpSpPr>
          <p:grpSp>
            <p:nvGrpSpPr>
              <p:cNvPr id="519" name="Google Shape;519;p28"/>
              <p:cNvGrpSpPr/>
              <p:nvPr/>
            </p:nvGrpSpPr>
            <p:grpSpPr>
              <a:xfrm>
                <a:off x="1140979" y="1585025"/>
                <a:ext cx="3273741" cy="6541800"/>
                <a:chOff x="726700" y="158100"/>
                <a:chExt cx="3524700" cy="6541800"/>
              </a:xfrm>
            </p:grpSpPr>
            <p:sp>
              <p:nvSpPr>
                <p:cNvPr id="520" name="Google Shape;520;p28"/>
                <p:cNvSpPr/>
                <p:nvPr/>
              </p:nvSpPr>
              <p:spPr>
                <a:xfrm>
                  <a:off x="726700" y="158100"/>
                  <a:ext cx="3524700" cy="6541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1" name="Google Shape;521;p28"/>
                <p:cNvSpPr/>
                <p:nvPr/>
              </p:nvSpPr>
              <p:spPr>
                <a:xfrm>
                  <a:off x="918829" y="844866"/>
                  <a:ext cx="3140700" cy="51684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2" name="Google Shape;522;p28"/>
                <p:cNvSpPr/>
                <p:nvPr/>
              </p:nvSpPr>
              <p:spPr>
                <a:xfrm>
                  <a:off x="2249800" y="6125875"/>
                  <a:ext cx="478500" cy="4785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3" name="Google Shape;523;p28"/>
                <p:cNvSpPr/>
                <p:nvPr/>
              </p:nvSpPr>
              <p:spPr>
                <a:xfrm>
                  <a:off x="2168850" y="531775"/>
                  <a:ext cx="651300" cy="765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4" name="Google Shape;524;p28"/>
                <p:cNvSpPr/>
                <p:nvPr/>
              </p:nvSpPr>
              <p:spPr>
                <a:xfrm>
                  <a:off x="2456250" y="340225"/>
                  <a:ext cx="76500" cy="765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5" name="Google Shape;525;p28"/>
                <p:cNvSpPr/>
                <p:nvPr/>
              </p:nvSpPr>
              <p:spPr>
                <a:xfrm>
                  <a:off x="1952500" y="512725"/>
                  <a:ext cx="114600" cy="1146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pic>
            <p:nvPicPr>
              <p:cNvPr id="526" name="Google Shape;526;p2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447" t="0"/>
              <a:stretch/>
            </p:blipFill>
            <p:spPr>
              <a:xfrm>
                <a:off x="1323800" y="2269425"/>
                <a:ext cx="2924124" cy="51742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27" name="Google Shape;527;p28"/>
            <p:cNvSpPr/>
            <p:nvPr/>
          </p:nvSpPr>
          <p:spPr>
            <a:xfrm>
              <a:off x="6372225" y="4073425"/>
              <a:ext cx="486300" cy="476100"/>
            </a:xfrm>
            <a:prstGeom prst="roundRect">
              <a:avLst>
                <a:gd fmla="val 16667" name="adj"/>
              </a:avLst>
            </a:prstGeom>
            <a:solidFill>
              <a:srgbClr val="C3C3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8" name="Google Shape;528;p28"/>
            <p:cNvGrpSpPr/>
            <p:nvPr/>
          </p:nvGrpSpPr>
          <p:grpSpPr>
            <a:xfrm>
              <a:off x="6419553" y="4122649"/>
              <a:ext cx="391624" cy="377656"/>
              <a:chOff x="3476704" y="1850682"/>
              <a:chExt cx="2271600" cy="2576100"/>
            </a:xfrm>
          </p:grpSpPr>
          <p:sp>
            <p:nvSpPr>
              <p:cNvPr id="529" name="Google Shape;529;p28"/>
              <p:cNvSpPr/>
              <p:nvPr/>
            </p:nvSpPr>
            <p:spPr>
              <a:xfrm>
                <a:off x="3476704" y="1850682"/>
                <a:ext cx="2271600" cy="2576100"/>
              </a:xfrm>
              <a:prstGeom prst="ellipse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530" name="Google Shape;530;p28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679347" y="2055603"/>
                <a:ext cx="1831598" cy="205590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531" name="Google Shape;531;p28"/>
              <p:cNvCxnSpPr>
                <a:stCxn id="529" idx="1"/>
                <a:endCxn id="529" idx="5"/>
              </p:cNvCxnSpPr>
              <p:nvPr/>
            </p:nvCxnSpPr>
            <p:spPr>
              <a:xfrm>
                <a:off x="3809372" y="2227943"/>
                <a:ext cx="1606200" cy="182160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32" name="Google Shape;532;p28"/>
          <p:cNvGrpSpPr/>
          <p:nvPr/>
        </p:nvGrpSpPr>
        <p:grpSpPr>
          <a:xfrm>
            <a:off x="2783279" y="158100"/>
            <a:ext cx="3273741" cy="6541800"/>
            <a:chOff x="726700" y="158100"/>
            <a:chExt cx="3524700" cy="6541800"/>
          </a:xfrm>
        </p:grpSpPr>
        <p:sp>
          <p:nvSpPr>
            <p:cNvPr id="533" name="Google Shape;533;p28"/>
            <p:cNvSpPr/>
            <p:nvPr/>
          </p:nvSpPr>
          <p:spPr>
            <a:xfrm>
              <a:off x="726700" y="158100"/>
              <a:ext cx="3524700" cy="65418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918829" y="844866"/>
              <a:ext cx="3140700" cy="5168400"/>
            </a:xfrm>
            <a:prstGeom prst="rect">
              <a:avLst/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2249800" y="6125875"/>
              <a:ext cx="478500" cy="478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2168850" y="531775"/>
              <a:ext cx="651300" cy="765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2456250" y="340225"/>
              <a:ext cx="76500" cy="76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1952500" y="512725"/>
              <a:ext cx="114600" cy="1146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9" name="Google Shape;539;p28"/>
          <p:cNvSpPr txBox="1"/>
          <p:nvPr/>
        </p:nvSpPr>
        <p:spPr>
          <a:xfrm>
            <a:off x="2856700" y="934688"/>
            <a:ext cx="3126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Choose a personalized pin to access your SafePack</a:t>
            </a:r>
            <a:endParaRPr b="1" sz="3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28"/>
          <p:cNvSpPr/>
          <p:nvPr/>
        </p:nvSpPr>
        <p:spPr>
          <a:xfrm>
            <a:off x="3011650" y="40726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28"/>
          <p:cNvSpPr/>
          <p:nvPr/>
        </p:nvSpPr>
        <p:spPr>
          <a:xfrm>
            <a:off x="3856750" y="5201525"/>
            <a:ext cx="1144800" cy="527700"/>
          </a:xfrm>
          <a:prstGeom prst="roundRect">
            <a:avLst>
              <a:gd fmla="val 16667" name="adj"/>
            </a:avLst>
          </a:prstGeom>
          <a:solidFill>
            <a:srgbClr val="FFAB40">
              <a:alpha val="56040"/>
            </a:srgbClr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 Next</a:t>
            </a:r>
            <a:endParaRPr b="1"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28"/>
          <p:cNvSpPr/>
          <p:nvPr/>
        </p:nvSpPr>
        <p:spPr>
          <a:xfrm>
            <a:off x="3011650" y="46132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3" name="Google Shape;543;p28"/>
          <p:cNvGrpSpPr/>
          <p:nvPr/>
        </p:nvGrpSpPr>
        <p:grpSpPr>
          <a:xfrm>
            <a:off x="2967435" y="3263950"/>
            <a:ext cx="2516484" cy="737700"/>
            <a:chOff x="1290550" y="20774725"/>
            <a:chExt cx="2905200" cy="737700"/>
          </a:xfrm>
        </p:grpSpPr>
        <p:sp>
          <p:nvSpPr>
            <p:cNvPr id="544" name="Google Shape;544;p28"/>
            <p:cNvSpPr/>
            <p:nvPr/>
          </p:nvSpPr>
          <p:spPr>
            <a:xfrm>
              <a:off x="1290550" y="20774725"/>
              <a:ext cx="2905200" cy="7377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45" name="Google Shape;545;p28"/>
            <p:cNvCxnSpPr/>
            <p:nvPr/>
          </p:nvCxnSpPr>
          <p:spPr>
            <a:xfrm rot="10800000">
              <a:off x="2022375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6" name="Google Shape;546;p28"/>
            <p:cNvCxnSpPr/>
            <p:nvPr/>
          </p:nvCxnSpPr>
          <p:spPr>
            <a:xfrm rot="10800000">
              <a:off x="27431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7" name="Google Shape;547;p28"/>
            <p:cNvCxnSpPr/>
            <p:nvPr/>
          </p:nvCxnSpPr>
          <p:spPr>
            <a:xfrm rot="10800000">
              <a:off x="34734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48" name="Google Shape;548;p28"/>
          <p:cNvSpPr/>
          <p:nvPr/>
        </p:nvSpPr>
        <p:spPr>
          <a:xfrm>
            <a:off x="3595063" y="40694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28"/>
          <p:cNvSpPr/>
          <p:nvPr/>
        </p:nvSpPr>
        <p:spPr>
          <a:xfrm>
            <a:off x="3595063" y="46100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28">
            <a:hlinkClick action="ppaction://hlinksldjump" r:id="rId5"/>
          </p:cNvPr>
          <p:cNvSpPr/>
          <p:nvPr/>
        </p:nvSpPr>
        <p:spPr>
          <a:xfrm>
            <a:off x="4178463" y="40694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28"/>
          <p:cNvSpPr/>
          <p:nvPr/>
        </p:nvSpPr>
        <p:spPr>
          <a:xfrm>
            <a:off x="4178463" y="46100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7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28"/>
          <p:cNvSpPr/>
          <p:nvPr/>
        </p:nvSpPr>
        <p:spPr>
          <a:xfrm>
            <a:off x="4775275" y="40694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28"/>
          <p:cNvSpPr/>
          <p:nvPr/>
        </p:nvSpPr>
        <p:spPr>
          <a:xfrm>
            <a:off x="4775275" y="46100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8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28"/>
          <p:cNvSpPr/>
          <p:nvPr/>
        </p:nvSpPr>
        <p:spPr>
          <a:xfrm>
            <a:off x="5354800" y="40694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28"/>
          <p:cNvSpPr/>
          <p:nvPr/>
        </p:nvSpPr>
        <p:spPr>
          <a:xfrm>
            <a:off x="5345275" y="46100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9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28">
            <a:hlinkClick action="ppaction://hlinkshowjump?jump=previousslide"/>
          </p:cNvPr>
          <p:cNvSpPr/>
          <p:nvPr/>
        </p:nvSpPr>
        <p:spPr>
          <a:xfrm>
            <a:off x="5505350" y="3457750"/>
            <a:ext cx="346200" cy="3501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&lt;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7" name="Google Shape;557;p28"/>
          <p:cNvGrpSpPr/>
          <p:nvPr/>
        </p:nvGrpSpPr>
        <p:grpSpPr>
          <a:xfrm>
            <a:off x="2967435" y="3267138"/>
            <a:ext cx="2516484" cy="737700"/>
            <a:chOff x="1290550" y="20774725"/>
            <a:chExt cx="2905200" cy="737700"/>
          </a:xfrm>
        </p:grpSpPr>
        <p:sp>
          <p:nvSpPr>
            <p:cNvPr id="558" name="Google Shape;558;p28"/>
            <p:cNvSpPr/>
            <p:nvPr/>
          </p:nvSpPr>
          <p:spPr>
            <a:xfrm>
              <a:off x="1290550" y="20774725"/>
              <a:ext cx="2905200" cy="7377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59" name="Google Shape;559;p28"/>
            <p:cNvCxnSpPr/>
            <p:nvPr/>
          </p:nvCxnSpPr>
          <p:spPr>
            <a:xfrm rot="10800000">
              <a:off x="2022375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0" name="Google Shape;560;p28"/>
            <p:cNvCxnSpPr/>
            <p:nvPr/>
          </p:nvCxnSpPr>
          <p:spPr>
            <a:xfrm rot="10800000">
              <a:off x="27431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1" name="Google Shape;561;p28"/>
            <p:cNvCxnSpPr/>
            <p:nvPr/>
          </p:nvCxnSpPr>
          <p:spPr>
            <a:xfrm rot="10800000">
              <a:off x="34734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62" name="Google Shape;562;p28"/>
          <p:cNvSpPr txBox="1"/>
          <p:nvPr/>
        </p:nvSpPr>
        <p:spPr>
          <a:xfrm>
            <a:off x="3062350" y="3250750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7" name="Google Shape;567;p29"/>
          <p:cNvGrpSpPr/>
          <p:nvPr/>
        </p:nvGrpSpPr>
        <p:grpSpPr>
          <a:xfrm>
            <a:off x="2783279" y="158100"/>
            <a:ext cx="3273741" cy="6541800"/>
            <a:chOff x="5297329" y="453375"/>
            <a:chExt cx="3273741" cy="6541800"/>
          </a:xfrm>
        </p:grpSpPr>
        <p:grpSp>
          <p:nvGrpSpPr>
            <p:cNvPr id="568" name="Google Shape;568;p29"/>
            <p:cNvGrpSpPr/>
            <p:nvPr/>
          </p:nvGrpSpPr>
          <p:grpSpPr>
            <a:xfrm>
              <a:off x="5297329" y="453375"/>
              <a:ext cx="3273741" cy="6541800"/>
              <a:chOff x="1140979" y="1585025"/>
              <a:chExt cx="3273741" cy="6541800"/>
            </a:xfrm>
          </p:grpSpPr>
          <p:grpSp>
            <p:nvGrpSpPr>
              <p:cNvPr id="569" name="Google Shape;569;p29"/>
              <p:cNvGrpSpPr/>
              <p:nvPr/>
            </p:nvGrpSpPr>
            <p:grpSpPr>
              <a:xfrm>
                <a:off x="1140979" y="1585025"/>
                <a:ext cx="3273741" cy="6541800"/>
                <a:chOff x="726700" y="158100"/>
                <a:chExt cx="3524700" cy="6541800"/>
              </a:xfrm>
            </p:grpSpPr>
            <p:sp>
              <p:nvSpPr>
                <p:cNvPr id="570" name="Google Shape;570;p29"/>
                <p:cNvSpPr/>
                <p:nvPr/>
              </p:nvSpPr>
              <p:spPr>
                <a:xfrm>
                  <a:off x="726700" y="158100"/>
                  <a:ext cx="3524700" cy="6541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1" name="Google Shape;571;p29"/>
                <p:cNvSpPr/>
                <p:nvPr/>
              </p:nvSpPr>
              <p:spPr>
                <a:xfrm>
                  <a:off x="918829" y="844866"/>
                  <a:ext cx="3140700" cy="51684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2" name="Google Shape;572;p29"/>
                <p:cNvSpPr/>
                <p:nvPr/>
              </p:nvSpPr>
              <p:spPr>
                <a:xfrm>
                  <a:off x="2249800" y="6125875"/>
                  <a:ext cx="478500" cy="4785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3" name="Google Shape;573;p29"/>
                <p:cNvSpPr/>
                <p:nvPr/>
              </p:nvSpPr>
              <p:spPr>
                <a:xfrm>
                  <a:off x="2168850" y="531775"/>
                  <a:ext cx="651300" cy="765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4" name="Google Shape;574;p29"/>
                <p:cNvSpPr/>
                <p:nvPr/>
              </p:nvSpPr>
              <p:spPr>
                <a:xfrm>
                  <a:off x="2456250" y="340225"/>
                  <a:ext cx="76500" cy="765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5" name="Google Shape;575;p29"/>
                <p:cNvSpPr/>
                <p:nvPr/>
              </p:nvSpPr>
              <p:spPr>
                <a:xfrm>
                  <a:off x="1952500" y="512725"/>
                  <a:ext cx="114600" cy="1146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pic>
            <p:nvPicPr>
              <p:cNvPr id="576" name="Google Shape;576;p2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447" t="0"/>
              <a:stretch/>
            </p:blipFill>
            <p:spPr>
              <a:xfrm>
                <a:off x="1323800" y="2269425"/>
                <a:ext cx="2924124" cy="51742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77" name="Google Shape;577;p29"/>
            <p:cNvSpPr/>
            <p:nvPr/>
          </p:nvSpPr>
          <p:spPr>
            <a:xfrm>
              <a:off x="6372225" y="4073425"/>
              <a:ext cx="486300" cy="476100"/>
            </a:xfrm>
            <a:prstGeom prst="roundRect">
              <a:avLst>
                <a:gd fmla="val 16667" name="adj"/>
              </a:avLst>
            </a:prstGeom>
            <a:solidFill>
              <a:srgbClr val="C3C3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8" name="Google Shape;578;p29"/>
            <p:cNvGrpSpPr/>
            <p:nvPr/>
          </p:nvGrpSpPr>
          <p:grpSpPr>
            <a:xfrm>
              <a:off x="6419553" y="4122649"/>
              <a:ext cx="391624" cy="377656"/>
              <a:chOff x="3476704" y="1850682"/>
              <a:chExt cx="2271600" cy="2576100"/>
            </a:xfrm>
          </p:grpSpPr>
          <p:sp>
            <p:nvSpPr>
              <p:cNvPr id="579" name="Google Shape;579;p29"/>
              <p:cNvSpPr/>
              <p:nvPr/>
            </p:nvSpPr>
            <p:spPr>
              <a:xfrm>
                <a:off x="3476704" y="1850682"/>
                <a:ext cx="2271600" cy="2576100"/>
              </a:xfrm>
              <a:prstGeom prst="ellipse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580" name="Google Shape;580;p2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679347" y="2055603"/>
                <a:ext cx="1831598" cy="205590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581" name="Google Shape;581;p29"/>
              <p:cNvCxnSpPr>
                <a:stCxn id="579" idx="1"/>
                <a:endCxn id="579" idx="5"/>
              </p:cNvCxnSpPr>
              <p:nvPr/>
            </p:nvCxnSpPr>
            <p:spPr>
              <a:xfrm>
                <a:off x="3809372" y="2227943"/>
                <a:ext cx="1606200" cy="182160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82" name="Google Shape;582;p29"/>
          <p:cNvGrpSpPr/>
          <p:nvPr/>
        </p:nvGrpSpPr>
        <p:grpSpPr>
          <a:xfrm>
            <a:off x="2783279" y="158100"/>
            <a:ext cx="3273741" cy="6541800"/>
            <a:chOff x="726700" y="158100"/>
            <a:chExt cx="3524700" cy="6541800"/>
          </a:xfrm>
        </p:grpSpPr>
        <p:sp>
          <p:nvSpPr>
            <p:cNvPr id="583" name="Google Shape;583;p29"/>
            <p:cNvSpPr/>
            <p:nvPr/>
          </p:nvSpPr>
          <p:spPr>
            <a:xfrm>
              <a:off x="726700" y="158100"/>
              <a:ext cx="3524700" cy="65418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9"/>
            <p:cNvSpPr/>
            <p:nvPr/>
          </p:nvSpPr>
          <p:spPr>
            <a:xfrm>
              <a:off x="918829" y="844866"/>
              <a:ext cx="3140700" cy="5168400"/>
            </a:xfrm>
            <a:prstGeom prst="rect">
              <a:avLst/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9"/>
            <p:cNvSpPr/>
            <p:nvPr/>
          </p:nvSpPr>
          <p:spPr>
            <a:xfrm>
              <a:off x="2249800" y="6125875"/>
              <a:ext cx="478500" cy="478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2168850" y="531775"/>
              <a:ext cx="651300" cy="765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2456250" y="340225"/>
              <a:ext cx="76500" cy="76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1952500" y="512725"/>
              <a:ext cx="114600" cy="1146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9" name="Google Shape;589;p29"/>
          <p:cNvSpPr txBox="1"/>
          <p:nvPr/>
        </p:nvSpPr>
        <p:spPr>
          <a:xfrm>
            <a:off x="2856700" y="934688"/>
            <a:ext cx="3126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Choose a personalized pin to access your SafePack</a:t>
            </a:r>
            <a:endParaRPr b="1" sz="3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29"/>
          <p:cNvSpPr/>
          <p:nvPr/>
        </p:nvSpPr>
        <p:spPr>
          <a:xfrm>
            <a:off x="3011650" y="40726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29"/>
          <p:cNvSpPr/>
          <p:nvPr/>
        </p:nvSpPr>
        <p:spPr>
          <a:xfrm>
            <a:off x="3856750" y="5201525"/>
            <a:ext cx="1144800" cy="527700"/>
          </a:xfrm>
          <a:prstGeom prst="roundRect">
            <a:avLst>
              <a:gd fmla="val 16667" name="adj"/>
            </a:avLst>
          </a:prstGeom>
          <a:solidFill>
            <a:srgbClr val="FFAB40">
              <a:alpha val="56040"/>
            </a:srgbClr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 Next</a:t>
            </a:r>
            <a:endParaRPr b="1"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29"/>
          <p:cNvSpPr/>
          <p:nvPr/>
        </p:nvSpPr>
        <p:spPr>
          <a:xfrm>
            <a:off x="3011650" y="46132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93" name="Google Shape;593;p29"/>
          <p:cNvGrpSpPr/>
          <p:nvPr/>
        </p:nvGrpSpPr>
        <p:grpSpPr>
          <a:xfrm>
            <a:off x="2967435" y="3263950"/>
            <a:ext cx="2516484" cy="737700"/>
            <a:chOff x="1290550" y="20774725"/>
            <a:chExt cx="2905200" cy="737700"/>
          </a:xfrm>
        </p:grpSpPr>
        <p:sp>
          <p:nvSpPr>
            <p:cNvPr id="594" name="Google Shape;594;p29"/>
            <p:cNvSpPr/>
            <p:nvPr/>
          </p:nvSpPr>
          <p:spPr>
            <a:xfrm>
              <a:off x="1290550" y="20774725"/>
              <a:ext cx="2905200" cy="7377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95" name="Google Shape;595;p29"/>
            <p:cNvCxnSpPr/>
            <p:nvPr/>
          </p:nvCxnSpPr>
          <p:spPr>
            <a:xfrm rot="10800000">
              <a:off x="2022375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6" name="Google Shape;596;p29"/>
            <p:cNvCxnSpPr/>
            <p:nvPr/>
          </p:nvCxnSpPr>
          <p:spPr>
            <a:xfrm rot="10800000">
              <a:off x="27431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7" name="Google Shape;597;p29"/>
            <p:cNvCxnSpPr/>
            <p:nvPr/>
          </p:nvCxnSpPr>
          <p:spPr>
            <a:xfrm rot="10800000">
              <a:off x="34734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98" name="Google Shape;598;p29"/>
          <p:cNvSpPr/>
          <p:nvPr/>
        </p:nvSpPr>
        <p:spPr>
          <a:xfrm>
            <a:off x="3595063" y="40694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29"/>
          <p:cNvSpPr/>
          <p:nvPr/>
        </p:nvSpPr>
        <p:spPr>
          <a:xfrm>
            <a:off x="3595063" y="46100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29"/>
          <p:cNvSpPr/>
          <p:nvPr/>
        </p:nvSpPr>
        <p:spPr>
          <a:xfrm>
            <a:off x="4178463" y="40694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29"/>
          <p:cNvSpPr/>
          <p:nvPr/>
        </p:nvSpPr>
        <p:spPr>
          <a:xfrm>
            <a:off x="4178463" y="46100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7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29">
            <a:hlinkClick action="ppaction://hlinksldjump" r:id="rId5"/>
          </p:cNvPr>
          <p:cNvSpPr/>
          <p:nvPr/>
        </p:nvSpPr>
        <p:spPr>
          <a:xfrm>
            <a:off x="4775275" y="40694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29"/>
          <p:cNvSpPr/>
          <p:nvPr/>
        </p:nvSpPr>
        <p:spPr>
          <a:xfrm>
            <a:off x="4775275" y="46100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8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29"/>
          <p:cNvSpPr/>
          <p:nvPr/>
        </p:nvSpPr>
        <p:spPr>
          <a:xfrm>
            <a:off x="5354800" y="40694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29"/>
          <p:cNvSpPr/>
          <p:nvPr/>
        </p:nvSpPr>
        <p:spPr>
          <a:xfrm>
            <a:off x="5345275" y="46100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9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29">
            <a:hlinkClick action="ppaction://hlinkshowjump?jump=previousslide"/>
          </p:cNvPr>
          <p:cNvSpPr/>
          <p:nvPr/>
        </p:nvSpPr>
        <p:spPr>
          <a:xfrm>
            <a:off x="5505350" y="3457750"/>
            <a:ext cx="346200" cy="350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&lt;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7" name="Google Shape;607;p29"/>
          <p:cNvGrpSpPr/>
          <p:nvPr/>
        </p:nvGrpSpPr>
        <p:grpSpPr>
          <a:xfrm>
            <a:off x="2967435" y="3267138"/>
            <a:ext cx="2516484" cy="737700"/>
            <a:chOff x="1290550" y="20774725"/>
            <a:chExt cx="2905200" cy="737700"/>
          </a:xfrm>
        </p:grpSpPr>
        <p:sp>
          <p:nvSpPr>
            <p:cNvPr id="608" name="Google Shape;608;p29"/>
            <p:cNvSpPr/>
            <p:nvPr/>
          </p:nvSpPr>
          <p:spPr>
            <a:xfrm>
              <a:off x="1290550" y="20774725"/>
              <a:ext cx="2905200" cy="7377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09" name="Google Shape;609;p29"/>
            <p:cNvCxnSpPr/>
            <p:nvPr/>
          </p:nvCxnSpPr>
          <p:spPr>
            <a:xfrm rot="10800000">
              <a:off x="2022375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0" name="Google Shape;610;p29"/>
            <p:cNvCxnSpPr/>
            <p:nvPr/>
          </p:nvCxnSpPr>
          <p:spPr>
            <a:xfrm rot="10800000">
              <a:off x="27431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1" name="Google Shape;611;p29"/>
            <p:cNvCxnSpPr/>
            <p:nvPr/>
          </p:nvCxnSpPr>
          <p:spPr>
            <a:xfrm rot="10800000">
              <a:off x="34734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12" name="Google Shape;612;p29"/>
          <p:cNvSpPr txBox="1"/>
          <p:nvPr/>
        </p:nvSpPr>
        <p:spPr>
          <a:xfrm>
            <a:off x="3062350" y="3250750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3" name="Google Shape;613;p29"/>
          <p:cNvGrpSpPr/>
          <p:nvPr/>
        </p:nvGrpSpPr>
        <p:grpSpPr>
          <a:xfrm>
            <a:off x="2967435" y="3267150"/>
            <a:ext cx="2516484" cy="737700"/>
            <a:chOff x="1290550" y="20774725"/>
            <a:chExt cx="2905200" cy="737700"/>
          </a:xfrm>
        </p:grpSpPr>
        <p:sp>
          <p:nvSpPr>
            <p:cNvPr id="614" name="Google Shape;614;p29"/>
            <p:cNvSpPr/>
            <p:nvPr/>
          </p:nvSpPr>
          <p:spPr>
            <a:xfrm>
              <a:off x="1290550" y="20774725"/>
              <a:ext cx="2905200" cy="7377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15" name="Google Shape;615;p29"/>
            <p:cNvCxnSpPr/>
            <p:nvPr/>
          </p:nvCxnSpPr>
          <p:spPr>
            <a:xfrm rot="10800000">
              <a:off x="2022375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6" name="Google Shape;616;p29"/>
            <p:cNvCxnSpPr/>
            <p:nvPr/>
          </p:nvCxnSpPr>
          <p:spPr>
            <a:xfrm rot="10800000">
              <a:off x="27431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7" name="Google Shape;617;p29"/>
            <p:cNvCxnSpPr/>
            <p:nvPr/>
          </p:nvCxnSpPr>
          <p:spPr>
            <a:xfrm rot="10800000">
              <a:off x="34734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18" name="Google Shape;618;p29"/>
          <p:cNvSpPr txBox="1"/>
          <p:nvPr/>
        </p:nvSpPr>
        <p:spPr>
          <a:xfrm>
            <a:off x="3062350" y="3250763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29"/>
          <p:cNvSpPr txBox="1"/>
          <p:nvPr/>
        </p:nvSpPr>
        <p:spPr>
          <a:xfrm>
            <a:off x="3680150" y="3250750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" name="Google Shape;624;p30"/>
          <p:cNvGrpSpPr/>
          <p:nvPr/>
        </p:nvGrpSpPr>
        <p:grpSpPr>
          <a:xfrm>
            <a:off x="2783279" y="158100"/>
            <a:ext cx="3273741" cy="6541800"/>
            <a:chOff x="5297329" y="453375"/>
            <a:chExt cx="3273741" cy="6541800"/>
          </a:xfrm>
        </p:grpSpPr>
        <p:grpSp>
          <p:nvGrpSpPr>
            <p:cNvPr id="625" name="Google Shape;625;p30"/>
            <p:cNvGrpSpPr/>
            <p:nvPr/>
          </p:nvGrpSpPr>
          <p:grpSpPr>
            <a:xfrm>
              <a:off x="5297329" y="453375"/>
              <a:ext cx="3273741" cy="6541800"/>
              <a:chOff x="1140979" y="1585025"/>
              <a:chExt cx="3273741" cy="6541800"/>
            </a:xfrm>
          </p:grpSpPr>
          <p:grpSp>
            <p:nvGrpSpPr>
              <p:cNvPr id="626" name="Google Shape;626;p30"/>
              <p:cNvGrpSpPr/>
              <p:nvPr/>
            </p:nvGrpSpPr>
            <p:grpSpPr>
              <a:xfrm>
                <a:off x="1140979" y="1585025"/>
                <a:ext cx="3273741" cy="6541800"/>
                <a:chOff x="726700" y="158100"/>
                <a:chExt cx="3524700" cy="6541800"/>
              </a:xfrm>
            </p:grpSpPr>
            <p:sp>
              <p:nvSpPr>
                <p:cNvPr id="627" name="Google Shape;627;p30"/>
                <p:cNvSpPr/>
                <p:nvPr/>
              </p:nvSpPr>
              <p:spPr>
                <a:xfrm>
                  <a:off x="726700" y="158100"/>
                  <a:ext cx="3524700" cy="6541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8" name="Google Shape;628;p30"/>
                <p:cNvSpPr/>
                <p:nvPr/>
              </p:nvSpPr>
              <p:spPr>
                <a:xfrm>
                  <a:off x="918829" y="844866"/>
                  <a:ext cx="3140700" cy="51684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9" name="Google Shape;629;p30"/>
                <p:cNvSpPr/>
                <p:nvPr/>
              </p:nvSpPr>
              <p:spPr>
                <a:xfrm>
                  <a:off x="2249800" y="6125875"/>
                  <a:ext cx="478500" cy="4785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0" name="Google Shape;630;p30"/>
                <p:cNvSpPr/>
                <p:nvPr/>
              </p:nvSpPr>
              <p:spPr>
                <a:xfrm>
                  <a:off x="2168850" y="531775"/>
                  <a:ext cx="651300" cy="765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1" name="Google Shape;631;p30"/>
                <p:cNvSpPr/>
                <p:nvPr/>
              </p:nvSpPr>
              <p:spPr>
                <a:xfrm>
                  <a:off x="2456250" y="340225"/>
                  <a:ext cx="76500" cy="765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2" name="Google Shape;632;p30"/>
                <p:cNvSpPr/>
                <p:nvPr/>
              </p:nvSpPr>
              <p:spPr>
                <a:xfrm>
                  <a:off x="1952500" y="512725"/>
                  <a:ext cx="114600" cy="1146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pic>
            <p:nvPicPr>
              <p:cNvPr id="633" name="Google Shape;633;p3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447" t="0"/>
              <a:stretch/>
            </p:blipFill>
            <p:spPr>
              <a:xfrm>
                <a:off x="1323800" y="2269425"/>
                <a:ext cx="2924124" cy="51742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34" name="Google Shape;634;p30"/>
            <p:cNvSpPr/>
            <p:nvPr/>
          </p:nvSpPr>
          <p:spPr>
            <a:xfrm>
              <a:off x="6372225" y="4073425"/>
              <a:ext cx="486300" cy="476100"/>
            </a:xfrm>
            <a:prstGeom prst="roundRect">
              <a:avLst>
                <a:gd fmla="val 16667" name="adj"/>
              </a:avLst>
            </a:prstGeom>
            <a:solidFill>
              <a:srgbClr val="C3C3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5" name="Google Shape;635;p30"/>
            <p:cNvGrpSpPr/>
            <p:nvPr/>
          </p:nvGrpSpPr>
          <p:grpSpPr>
            <a:xfrm>
              <a:off x="6419553" y="4122649"/>
              <a:ext cx="391624" cy="377656"/>
              <a:chOff x="3476704" y="1850682"/>
              <a:chExt cx="2271600" cy="2576100"/>
            </a:xfrm>
          </p:grpSpPr>
          <p:sp>
            <p:nvSpPr>
              <p:cNvPr id="636" name="Google Shape;636;p30"/>
              <p:cNvSpPr/>
              <p:nvPr/>
            </p:nvSpPr>
            <p:spPr>
              <a:xfrm>
                <a:off x="3476704" y="1850682"/>
                <a:ext cx="2271600" cy="2576100"/>
              </a:xfrm>
              <a:prstGeom prst="ellipse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637" name="Google Shape;637;p30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679347" y="2055603"/>
                <a:ext cx="1831598" cy="205590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638" name="Google Shape;638;p30"/>
              <p:cNvCxnSpPr>
                <a:stCxn id="636" idx="1"/>
                <a:endCxn id="636" idx="5"/>
              </p:cNvCxnSpPr>
              <p:nvPr/>
            </p:nvCxnSpPr>
            <p:spPr>
              <a:xfrm>
                <a:off x="3809372" y="2227943"/>
                <a:ext cx="1606200" cy="182160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639" name="Google Shape;639;p30"/>
          <p:cNvGrpSpPr/>
          <p:nvPr/>
        </p:nvGrpSpPr>
        <p:grpSpPr>
          <a:xfrm>
            <a:off x="2783279" y="158100"/>
            <a:ext cx="3273741" cy="6541800"/>
            <a:chOff x="726700" y="158100"/>
            <a:chExt cx="3524700" cy="6541800"/>
          </a:xfrm>
        </p:grpSpPr>
        <p:sp>
          <p:nvSpPr>
            <p:cNvPr id="640" name="Google Shape;640;p30"/>
            <p:cNvSpPr/>
            <p:nvPr/>
          </p:nvSpPr>
          <p:spPr>
            <a:xfrm>
              <a:off x="726700" y="158100"/>
              <a:ext cx="3524700" cy="65418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918829" y="844866"/>
              <a:ext cx="3140700" cy="5168400"/>
            </a:xfrm>
            <a:prstGeom prst="rect">
              <a:avLst/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2249800" y="6125875"/>
              <a:ext cx="478500" cy="478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2168850" y="531775"/>
              <a:ext cx="651300" cy="765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2456250" y="340225"/>
              <a:ext cx="76500" cy="76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1952500" y="512725"/>
              <a:ext cx="114600" cy="1146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6" name="Google Shape;646;p30"/>
          <p:cNvSpPr txBox="1"/>
          <p:nvPr/>
        </p:nvSpPr>
        <p:spPr>
          <a:xfrm>
            <a:off x="2856700" y="934688"/>
            <a:ext cx="3126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Choose a personalized pin to access your SafePack</a:t>
            </a:r>
            <a:endParaRPr b="1" sz="3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30"/>
          <p:cNvSpPr/>
          <p:nvPr/>
        </p:nvSpPr>
        <p:spPr>
          <a:xfrm>
            <a:off x="3011650" y="40726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30"/>
          <p:cNvSpPr/>
          <p:nvPr/>
        </p:nvSpPr>
        <p:spPr>
          <a:xfrm>
            <a:off x="3856750" y="5201525"/>
            <a:ext cx="1144800" cy="527700"/>
          </a:xfrm>
          <a:prstGeom prst="roundRect">
            <a:avLst>
              <a:gd fmla="val 16667" name="adj"/>
            </a:avLst>
          </a:prstGeom>
          <a:solidFill>
            <a:srgbClr val="FFAB40">
              <a:alpha val="56040"/>
            </a:srgbClr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 Next</a:t>
            </a:r>
            <a:endParaRPr b="1"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30"/>
          <p:cNvSpPr/>
          <p:nvPr/>
        </p:nvSpPr>
        <p:spPr>
          <a:xfrm>
            <a:off x="3011650" y="46132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0" name="Google Shape;650;p30"/>
          <p:cNvGrpSpPr/>
          <p:nvPr/>
        </p:nvGrpSpPr>
        <p:grpSpPr>
          <a:xfrm>
            <a:off x="2967435" y="3263950"/>
            <a:ext cx="2516484" cy="737700"/>
            <a:chOff x="1290550" y="20774725"/>
            <a:chExt cx="2905200" cy="737700"/>
          </a:xfrm>
        </p:grpSpPr>
        <p:sp>
          <p:nvSpPr>
            <p:cNvPr id="651" name="Google Shape;651;p30"/>
            <p:cNvSpPr/>
            <p:nvPr/>
          </p:nvSpPr>
          <p:spPr>
            <a:xfrm>
              <a:off x="1290550" y="20774725"/>
              <a:ext cx="2905200" cy="7377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52" name="Google Shape;652;p30"/>
            <p:cNvCxnSpPr/>
            <p:nvPr/>
          </p:nvCxnSpPr>
          <p:spPr>
            <a:xfrm rot="10800000">
              <a:off x="2022375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3" name="Google Shape;653;p30"/>
            <p:cNvCxnSpPr/>
            <p:nvPr/>
          </p:nvCxnSpPr>
          <p:spPr>
            <a:xfrm rot="10800000">
              <a:off x="27431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4" name="Google Shape;654;p30"/>
            <p:cNvCxnSpPr/>
            <p:nvPr/>
          </p:nvCxnSpPr>
          <p:spPr>
            <a:xfrm rot="10800000">
              <a:off x="34734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55" name="Google Shape;655;p30"/>
          <p:cNvSpPr/>
          <p:nvPr/>
        </p:nvSpPr>
        <p:spPr>
          <a:xfrm>
            <a:off x="3595063" y="40694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30"/>
          <p:cNvSpPr/>
          <p:nvPr/>
        </p:nvSpPr>
        <p:spPr>
          <a:xfrm>
            <a:off x="3595063" y="46100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30"/>
          <p:cNvSpPr/>
          <p:nvPr/>
        </p:nvSpPr>
        <p:spPr>
          <a:xfrm>
            <a:off x="4178463" y="40694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30">
            <a:hlinkClick action="ppaction://hlinksldjump" r:id="rId5"/>
          </p:cNvPr>
          <p:cNvSpPr/>
          <p:nvPr/>
        </p:nvSpPr>
        <p:spPr>
          <a:xfrm>
            <a:off x="4178463" y="46100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7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30"/>
          <p:cNvSpPr/>
          <p:nvPr/>
        </p:nvSpPr>
        <p:spPr>
          <a:xfrm>
            <a:off x="4775275" y="40694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30"/>
          <p:cNvSpPr/>
          <p:nvPr/>
        </p:nvSpPr>
        <p:spPr>
          <a:xfrm>
            <a:off x="4775275" y="46100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8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30">
            <a:hlinkClick action="ppaction://hlinksldjump" r:id="rId6"/>
          </p:cNvPr>
          <p:cNvSpPr/>
          <p:nvPr/>
        </p:nvSpPr>
        <p:spPr>
          <a:xfrm>
            <a:off x="5354800" y="40694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30"/>
          <p:cNvSpPr/>
          <p:nvPr/>
        </p:nvSpPr>
        <p:spPr>
          <a:xfrm>
            <a:off x="5345275" y="46100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9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30">
            <a:hlinkClick action="ppaction://hlinkshowjump?jump=previousslide"/>
          </p:cNvPr>
          <p:cNvSpPr/>
          <p:nvPr/>
        </p:nvSpPr>
        <p:spPr>
          <a:xfrm>
            <a:off x="5505350" y="3457750"/>
            <a:ext cx="346200" cy="3501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&lt;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4" name="Google Shape;664;p30"/>
          <p:cNvGrpSpPr/>
          <p:nvPr/>
        </p:nvGrpSpPr>
        <p:grpSpPr>
          <a:xfrm>
            <a:off x="2967435" y="3267138"/>
            <a:ext cx="2516484" cy="737700"/>
            <a:chOff x="1290550" y="20774725"/>
            <a:chExt cx="2905200" cy="737700"/>
          </a:xfrm>
        </p:grpSpPr>
        <p:sp>
          <p:nvSpPr>
            <p:cNvPr id="665" name="Google Shape;665;p30"/>
            <p:cNvSpPr/>
            <p:nvPr/>
          </p:nvSpPr>
          <p:spPr>
            <a:xfrm>
              <a:off x="1290550" y="20774725"/>
              <a:ext cx="2905200" cy="7377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66" name="Google Shape;666;p30"/>
            <p:cNvCxnSpPr/>
            <p:nvPr/>
          </p:nvCxnSpPr>
          <p:spPr>
            <a:xfrm rot="10800000">
              <a:off x="2022375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7" name="Google Shape;667;p30"/>
            <p:cNvCxnSpPr/>
            <p:nvPr/>
          </p:nvCxnSpPr>
          <p:spPr>
            <a:xfrm rot="10800000">
              <a:off x="27431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8" name="Google Shape;668;p30"/>
            <p:cNvCxnSpPr/>
            <p:nvPr/>
          </p:nvCxnSpPr>
          <p:spPr>
            <a:xfrm rot="10800000">
              <a:off x="34734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69" name="Google Shape;669;p30"/>
          <p:cNvSpPr txBox="1"/>
          <p:nvPr/>
        </p:nvSpPr>
        <p:spPr>
          <a:xfrm>
            <a:off x="3062350" y="3250750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0" name="Google Shape;670;p30"/>
          <p:cNvGrpSpPr/>
          <p:nvPr/>
        </p:nvGrpSpPr>
        <p:grpSpPr>
          <a:xfrm>
            <a:off x="2967435" y="3267138"/>
            <a:ext cx="2516484" cy="737700"/>
            <a:chOff x="1290550" y="20774725"/>
            <a:chExt cx="2905200" cy="737700"/>
          </a:xfrm>
        </p:grpSpPr>
        <p:sp>
          <p:nvSpPr>
            <p:cNvPr id="671" name="Google Shape;671;p30"/>
            <p:cNvSpPr/>
            <p:nvPr/>
          </p:nvSpPr>
          <p:spPr>
            <a:xfrm>
              <a:off x="1290550" y="20774725"/>
              <a:ext cx="2905200" cy="7377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72" name="Google Shape;672;p30"/>
            <p:cNvCxnSpPr/>
            <p:nvPr/>
          </p:nvCxnSpPr>
          <p:spPr>
            <a:xfrm rot="10800000">
              <a:off x="2022375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3" name="Google Shape;673;p30"/>
            <p:cNvCxnSpPr/>
            <p:nvPr/>
          </p:nvCxnSpPr>
          <p:spPr>
            <a:xfrm rot="10800000">
              <a:off x="27431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4" name="Google Shape;674;p30"/>
            <p:cNvCxnSpPr/>
            <p:nvPr/>
          </p:nvCxnSpPr>
          <p:spPr>
            <a:xfrm rot="10800000">
              <a:off x="34734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75" name="Google Shape;675;p30"/>
          <p:cNvSpPr txBox="1"/>
          <p:nvPr/>
        </p:nvSpPr>
        <p:spPr>
          <a:xfrm>
            <a:off x="3062350" y="3250750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30"/>
          <p:cNvSpPr txBox="1"/>
          <p:nvPr/>
        </p:nvSpPr>
        <p:spPr>
          <a:xfrm>
            <a:off x="3680150" y="3250738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30"/>
          <p:cNvSpPr txBox="1"/>
          <p:nvPr/>
        </p:nvSpPr>
        <p:spPr>
          <a:xfrm>
            <a:off x="4283850" y="3252338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2" name="Google Shape;682;p31"/>
          <p:cNvGrpSpPr/>
          <p:nvPr/>
        </p:nvGrpSpPr>
        <p:grpSpPr>
          <a:xfrm>
            <a:off x="2783279" y="158100"/>
            <a:ext cx="3273741" cy="6541800"/>
            <a:chOff x="5297329" y="453375"/>
            <a:chExt cx="3273741" cy="6541800"/>
          </a:xfrm>
        </p:grpSpPr>
        <p:grpSp>
          <p:nvGrpSpPr>
            <p:cNvPr id="683" name="Google Shape;683;p31"/>
            <p:cNvGrpSpPr/>
            <p:nvPr/>
          </p:nvGrpSpPr>
          <p:grpSpPr>
            <a:xfrm>
              <a:off x="5297329" y="453375"/>
              <a:ext cx="3273741" cy="6541800"/>
              <a:chOff x="1140979" y="1585025"/>
              <a:chExt cx="3273741" cy="6541800"/>
            </a:xfrm>
          </p:grpSpPr>
          <p:grpSp>
            <p:nvGrpSpPr>
              <p:cNvPr id="684" name="Google Shape;684;p31"/>
              <p:cNvGrpSpPr/>
              <p:nvPr/>
            </p:nvGrpSpPr>
            <p:grpSpPr>
              <a:xfrm>
                <a:off x="1140979" y="1585025"/>
                <a:ext cx="3273741" cy="6541800"/>
                <a:chOff x="726700" y="158100"/>
                <a:chExt cx="3524700" cy="6541800"/>
              </a:xfrm>
            </p:grpSpPr>
            <p:sp>
              <p:nvSpPr>
                <p:cNvPr id="685" name="Google Shape;685;p31"/>
                <p:cNvSpPr/>
                <p:nvPr/>
              </p:nvSpPr>
              <p:spPr>
                <a:xfrm>
                  <a:off x="726700" y="158100"/>
                  <a:ext cx="3524700" cy="6541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6" name="Google Shape;686;p31"/>
                <p:cNvSpPr/>
                <p:nvPr/>
              </p:nvSpPr>
              <p:spPr>
                <a:xfrm>
                  <a:off x="918829" y="844866"/>
                  <a:ext cx="3140700" cy="51684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7" name="Google Shape;687;p31"/>
                <p:cNvSpPr/>
                <p:nvPr/>
              </p:nvSpPr>
              <p:spPr>
                <a:xfrm>
                  <a:off x="2249800" y="6125875"/>
                  <a:ext cx="478500" cy="4785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8" name="Google Shape;688;p31"/>
                <p:cNvSpPr/>
                <p:nvPr/>
              </p:nvSpPr>
              <p:spPr>
                <a:xfrm>
                  <a:off x="2168850" y="531775"/>
                  <a:ext cx="651300" cy="765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9" name="Google Shape;689;p31"/>
                <p:cNvSpPr/>
                <p:nvPr/>
              </p:nvSpPr>
              <p:spPr>
                <a:xfrm>
                  <a:off x="2456250" y="340225"/>
                  <a:ext cx="76500" cy="765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0" name="Google Shape;690;p31"/>
                <p:cNvSpPr/>
                <p:nvPr/>
              </p:nvSpPr>
              <p:spPr>
                <a:xfrm>
                  <a:off x="1952500" y="512725"/>
                  <a:ext cx="114600" cy="1146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pic>
            <p:nvPicPr>
              <p:cNvPr id="691" name="Google Shape;691;p3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447" t="0"/>
              <a:stretch/>
            </p:blipFill>
            <p:spPr>
              <a:xfrm>
                <a:off x="1323800" y="2269425"/>
                <a:ext cx="2924124" cy="51742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92" name="Google Shape;692;p31"/>
            <p:cNvSpPr/>
            <p:nvPr/>
          </p:nvSpPr>
          <p:spPr>
            <a:xfrm>
              <a:off x="6372225" y="4073425"/>
              <a:ext cx="486300" cy="476100"/>
            </a:xfrm>
            <a:prstGeom prst="roundRect">
              <a:avLst>
                <a:gd fmla="val 16667" name="adj"/>
              </a:avLst>
            </a:prstGeom>
            <a:solidFill>
              <a:srgbClr val="C3C3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3" name="Google Shape;693;p31"/>
            <p:cNvGrpSpPr/>
            <p:nvPr/>
          </p:nvGrpSpPr>
          <p:grpSpPr>
            <a:xfrm>
              <a:off x="6419553" y="4122649"/>
              <a:ext cx="391624" cy="377656"/>
              <a:chOff x="3476704" y="1850682"/>
              <a:chExt cx="2271600" cy="2576100"/>
            </a:xfrm>
          </p:grpSpPr>
          <p:sp>
            <p:nvSpPr>
              <p:cNvPr id="694" name="Google Shape;694;p31"/>
              <p:cNvSpPr/>
              <p:nvPr/>
            </p:nvSpPr>
            <p:spPr>
              <a:xfrm>
                <a:off x="3476704" y="1850682"/>
                <a:ext cx="2271600" cy="2576100"/>
              </a:xfrm>
              <a:prstGeom prst="ellipse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695" name="Google Shape;695;p31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679347" y="2055603"/>
                <a:ext cx="1831598" cy="205590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696" name="Google Shape;696;p31"/>
              <p:cNvCxnSpPr>
                <a:stCxn id="694" idx="1"/>
                <a:endCxn id="694" idx="5"/>
              </p:cNvCxnSpPr>
              <p:nvPr/>
            </p:nvCxnSpPr>
            <p:spPr>
              <a:xfrm>
                <a:off x="3809372" y="2227943"/>
                <a:ext cx="1606200" cy="182160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697" name="Google Shape;697;p31"/>
          <p:cNvGrpSpPr/>
          <p:nvPr/>
        </p:nvGrpSpPr>
        <p:grpSpPr>
          <a:xfrm>
            <a:off x="2783279" y="158100"/>
            <a:ext cx="3273741" cy="6541800"/>
            <a:chOff x="726700" y="158100"/>
            <a:chExt cx="3524700" cy="6541800"/>
          </a:xfrm>
        </p:grpSpPr>
        <p:sp>
          <p:nvSpPr>
            <p:cNvPr id="698" name="Google Shape;698;p31"/>
            <p:cNvSpPr/>
            <p:nvPr/>
          </p:nvSpPr>
          <p:spPr>
            <a:xfrm>
              <a:off x="726700" y="158100"/>
              <a:ext cx="3524700" cy="65418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1"/>
            <p:cNvSpPr/>
            <p:nvPr/>
          </p:nvSpPr>
          <p:spPr>
            <a:xfrm>
              <a:off x="918829" y="844866"/>
              <a:ext cx="3140700" cy="5168400"/>
            </a:xfrm>
            <a:prstGeom prst="rect">
              <a:avLst/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1"/>
            <p:cNvSpPr/>
            <p:nvPr/>
          </p:nvSpPr>
          <p:spPr>
            <a:xfrm>
              <a:off x="2249800" y="6125875"/>
              <a:ext cx="478500" cy="478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1"/>
            <p:cNvSpPr/>
            <p:nvPr/>
          </p:nvSpPr>
          <p:spPr>
            <a:xfrm>
              <a:off x="2168850" y="531775"/>
              <a:ext cx="651300" cy="765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1"/>
            <p:cNvSpPr/>
            <p:nvPr/>
          </p:nvSpPr>
          <p:spPr>
            <a:xfrm>
              <a:off x="2456250" y="340225"/>
              <a:ext cx="76500" cy="76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1"/>
            <p:cNvSpPr/>
            <p:nvPr/>
          </p:nvSpPr>
          <p:spPr>
            <a:xfrm>
              <a:off x="1952500" y="512725"/>
              <a:ext cx="114600" cy="1146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4" name="Google Shape;704;p31"/>
          <p:cNvSpPr txBox="1"/>
          <p:nvPr/>
        </p:nvSpPr>
        <p:spPr>
          <a:xfrm>
            <a:off x="2856700" y="934688"/>
            <a:ext cx="3126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Choose a personalized pin to access your SafePack</a:t>
            </a:r>
            <a:endParaRPr b="1" sz="3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Google Shape;705;p31"/>
          <p:cNvSpPr/>
          <p:nvPr/>
        </p:nvSpPr>
        <p:spPr>
          <a:xfrm>
            <a:off x="3011650" y="40726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31">
            <a:hlinkClick action="ppaction://hlinksldjump" r:id="rId5"/>
          </p:cNvPr>
          <p:cNvSpPr/>
          <p:nvPr/>
        </p:nvSpPr>
        <p:spPr>
          <a:xfrm>
            <a:off x="3856750" y="5201525"/>
            <a:ext cx="1144800" cy="527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 Next</a:t>
            </a:r>
            <a:endParaRPr b="1"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31"/>
          <p:cNvSpPr/>
          <p:nvPr/>
        </p:nvSpPr>
        <p:spPr>
          <a:xfrm>
            <a:off x="3011650" y="46132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08" name="Google Shape;708;p31"/>
          <p:cNvGrpSpPr/>
          <p:nvPr/>
        </p:nvGrpSpPr>
        <p:grpSpPr>
          <a:xfrm>
            <a:off x="2967435" y="3263950"/>
            <a:ext cx="2516484" cy="737700"/>
            <a:chOff x="1290550" y="20774725"/>
            <a:chExt cx="2905200" cy="737700"/>
          </a:xfrm>
        </p:grpSpPr>
        <p:sp>
          <p:nvSpPr>
            <p:cNvPr id="709" name="Google Shape;709;p31"/>
            <p:cNvSpPr/>
            <p:nvPr/>
          </p:nvSpPr>
          <p:spPr>
            <a:xfrm>
              <a:off x="1290550" y="20774725"/>
              <a:ext cx="2905200" cy="7377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10" name="Google Shape;710;p31"/>
            <p:cNvCxnSpPr/>
            <p:nvPr/>
          </p:nvCxnSpPr>
          <p:spPr>
            <a:xfrm rot="10800000">
              <a:off x="2022375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1" name="Google Shape;711;p31"/>
            <p:cNvCxnSpPr/>
            <p:nvPr/>
          </p:nvCxnSpPr>
          <p:spPr>
            <a:xfrm rot="10800000">
              <a:off x="27431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2" name="Google Shape;712;p31"/>
            <p:cNvCxnSpPr/>
            <p:nvPr/>
          </p:nvCxnSpPr>
          <p:spPr>
            <a:xfrm rot="10800000">
              <a:off x="34734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13" name="Google Shape;713;p31"/>
          <p:cNvSpPr/>
          <p:nvPr/>
        </p:nvSpPr>
        <p:spPr>
          <a:xfrm>
            <a:off x="3595063" y="40694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p31"/>
          <p:cNvSpPr/>
          <p:nvPr/>
        </p:nvSpPr>
        <p:spPr>
          <a:xfrm>
            <a:off x="3595063" y="46100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Google Shape;715;p31"/>
          <p:cNvSpPr/>
          <p:nvPr/>
        </p:nvSpPr>
        <p:spPr>
          <a:xfrm>
            <a:off x="4178463" y="40694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p31"/>
          <p:cNvSpPr/>
          <p:nvPr/>
        </p:nvSpPr>
        <p:spPr>
          <a:xfrm>
            <a:off x="4178463" y="46100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7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p31"/>
          <p:cNvSpPr/>
          <p:nvPr/>
        </p:nvSpPr>
        <p:spPr>
          <a:xfrm>
            <a:off x="4775275" y="40694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Google Shape;718;p31"/>
          <p:cNvSpPr/>
          <p:nvPr/>
        </p:nvSpPr>
        <p:spPr>
          <a:xfrm>
            <a:off x="4775275" y="46100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8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p31"/>
          <p:cNvSpPr/>
          <p:nvPr/>
        </p:nvSpPr>
        <p:spPr>
          <a:xfrm>
            <a:off x="5354800" y="40694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p31"/>
          <p:cNvSpPr/>
          <p:nvPr/>
        </p:nvSpPr>
        <p:spPr>
          <a:xfrm>
            <a:off x="5345275" y="46100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9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p31"/>
          <p:cNvSpPr/>
          <p:nvPr/>
        </p:nvSpPr>
        <p:spPr>
          <a:xfrm>
            <a:off x="5505350" y="3457750"/>
            <a:ext cx="346200" cy="350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&lt;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22" name="Google Shape;722;p31"/>
          <p:cNvGrpSpPr/>
          <p:nvPr/>
        </p:nvGrpSpPr>
        <p:grpSpPr>
          <a:xfrm>
            <a:off x="2967435" y="3267138"/>
            <a:ext cx="2516484" cy="737700"/>
            <a:chOff x="1290550" y="20774725"/>
            <a:chExt cx="2905200" cy="737700"/>
          </a:xfrm>
        </p:grpSpPr>
        <p:sp>
          <p:nvSpPr>
            <p:cNvPr id="723" name="Google Shape;723;p31"/>
            <p:cNvSpPr/>
            <p:nvPr/>
          </p:nvSpPr>
          <p:spPr>
            <a:xfrm>
              <a:off x="1290550" y="20774725"/>
              <a:ext cx="2905200" cy="7377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24" name="Google Shape;724;p31"/>
            <p:cNvCxnSpPr/>
            <p:nvPr/>
          </p:nvCxnSpPr>
          <p:spPr>
            <a:xfrm rot="10800000">
              <a:off x="2022375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5" name="Google Shape;725;p31"/>
            <p:cNvCxnSpPr/>
            <p:nvPr/>
          </p:nvCxnSpPr>
          <p:spPr>
            <a:xfrm rot="10800000">
              <a:off x="27431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6" name="Google Shape;726;p31"/>
            <p:cNvCxnSpPr/>
            <p:nvPr/>
          </p:nvCxnSpPr>
          <p:spPr>
            <a:xfrm rot="10800000">
              <a:off x="34734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27" name="Google Shape;727;p31"/>
          <p:cNvSpPr txBox="1"/>
          <p:nvPr/>
        </p:nvSpPr>
        <p:spPr>
          <a:xfrm>
            <a:off x="3062350" y="3250750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28" name="Google Shape;728;p31"/>
          <p:cNvGrpSpPr/>
          <p:nvPr/>
        </p:nvGrpSpPr>
        <p:grpSpPr>
          <a:xfrm>
            <a:off x="2967435" y="3267138"/>
            <a:ext cx="2516484" cy="737700"/>
            <a:chOff x="1290550" y="20774725"/>
            <a:chExt cx="2905200" cy="737700"/>
          </a:xfrm>
        </p:grpSpPr>
        <p:sp>
          <p:nvSpPr>
            <p:cNvPr id="729" name="Google Shape;729;p31"/>
            <p:cNvSpPr/>
            <p:nvPr/>
          </p:nvSpPr>
          <p:spPr>
            <a:xfrm>
              <a:off x="1290550" y="20774725"/>
              <a:ext cx="2905200" cy="7377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30" name="Google Shape;730;p31"/>
            <p:cNvCxnSpPr/>
            <p:nvPr/>
          </p:nvCxnSpPr>
          <p:spPr>
            <a:xfrm rot="10800000">
              <a:off x="2022375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1" name="Google Shape;731;p31"/>
            <p:cNvCxnSpPr/>
            <p:nvPr/>
          </p:nvCxnSpPr>
          <p:spPr>
            <a:xfrm rot="10800000">
              <a:off x="27431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2" name="Google Shape;732;p31"/>
            <p:cNvCxnSpPr/>
            <p:nvPr/>
          </p:nvCxnSpPr>
          <p:spPr>
            <a:xfrm rot="10800000">
              <a:off x="34734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33" name="Google Shape;733;p31"/>
          <p:cNvSpPr txBox="1"/>
          <p:nvPr/>
        </p:nvSpPr>
        <p:spPr>
          <a:xfrm>
            <a:off x="3062350" y="3250750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31"/>
          <p:cNvSpPr txBox="1"/>
          <p:nvPr/>
        </p:nvSpPr>
        <p:spPr>
          <a:xfrm>
            <a:off x="3680150" y="3250738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31"/>
          <p:cNvSpPr txBox="1"/>
          <p:nvPr/>
        </p:nvSpPr>
        <p:spPr>
          <a:xfrm>
            <a:off x="4283850" y="3252338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31"/>
          <p:cNvSpPr txBox="1"/>
          <p:nvPr/>
        </p:nvSpPr>
        <p:spPr>
          <a:xfrm>
            <a:off x="4920788" y="3252350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4"/>
          <p:cNvGrpSpPr/>
          <p:nvPr/>
        </p:nvGrpSpPr>
        <p:grpSpPr>
          <a:xfrm>
            <a:off x="2783279" y="158100"/>
            <a:ext cx="3273741" cy="6541800"/>
            <a:chOff x="10002679" y="453375"/>
            <a:chExt cx="3273741" cy="6541800"/>
          </a:xfrm>
        </p:grpSpPr>
        <p:grpSp>
          <p:nvGrpSpPr>
            <p:cNvPr id="73" name="Google Shape;73;p14"/>
            <p:cNvGrpSpPr/>
            <p:nvPr/>
          </p:nvGrpSpPr>
          <p:grpSpPr>
            <a:xfrm>
              <a:off x="10002679" y="453375"/>
              <a:ext cx="3273741" cy="6541800"/>
              <a:chOff x="726700" y="158100"/>
              <a:chExt cx="3524700" cy="6541800"/>
            </a:xfrm>
          </p:grpSpPr>
          <p:sp>
            <p:nvSpPr>
              <p:cNvPr id="74" name="Google Shape;74;p14"/>
              <p:cNvSpPr/>
              <p:nvPr/>
            </p:nvSpPr>
            <p:spPr>
              <a:xfrm>
                <a:off x="726700" y="158100"/>
                <a:ext cx="3524700" cy="6541800"/>
              </a:xfrm>
              <a:prstGeom prst="roundRect">
                <a:avLst>
                  <a:gd fmla="val 16667" name="adj"/>
                </a:avLst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4"/>
              <p:cNvSpPr/>
              <p:nvPr/>
            </p:nvSpPr>
            <p:spPr>
              <a:xfrm>
                <a:off x="918829" y="844866"/>
                <a:ext cx="3140700" cy="5168400"/>
              </a:xfrm>
              <a:prstGeom prst="rect">
                <a:avLst/>
              </a:prstGeom>
              <a:gradFill>
                <a:gsLst>
                  <a:gs pos="0">
                    <a:srgbClr val="DDDDDD"/>
                  </a:gs>
                  <a:gs pos="100000">
                    <a:srgbClr val="919191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4"/>
              <p:cNvSpPr/>
              <p:nvPr/>
            </p:nvSpPr>
            <p:spPr>
              <a:xfrm>
                <a:off x="2249800" y="6125875"/>
                <a:ext cx="478500" cy="478500"/>
              </a:xfrm>
              <a:prstGeom prst="ellipse">
                <a:avLst/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4"/>
              <p:cNvSpPr/>
              <p:nvPr/>
            </p:nvSpPr>
            <p:spPr>
              <a:xfrm>
                <a:off x="2168850" y="531775"/>
                <a:ext cx="651300" cy="76500"/>
              </a:xfrm>
              <a:prstGeom prst="roundRect">
                <a:avLst>
                  <a:gd fmla="val 16667" name="adj"/>
                </a:avLst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4"/>
              <p:cNvSpPr/>
              <p:nvPr/>
            </p:nvSpPr>
            <p:spPr>
              <a:xfrm>
                <a:off x="2456250" y="340225"/>
                <a:ext cx="76500" cy="76500"/>
              </a:xfrm>
              <a:prstGeom prst="ellipse">
                <a:avLst/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4"/>
              <p:cNvSpPr/>
              <p:nvPr/>
            </p:nvSpPr>
            <p:spPr>
              <a:xfrm>
                <a:off x="1952500" y="512725"/>
                <a:ext cx="114600" cy="114600"/>
              </a:xfrm>
              <a:prstGeom prst="ellipse">
                <a:avLst/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0" name="Google Shape;80;p14"/>
            <p:cNvSpPr txBox="1"/>
            <p:nvPr/>
          </p:nvSpPr>
          <p:spPr>
            <a:xfrm>
              <a:off x="10074650" y="2613225"/>
              <a:ext cx="3126900" cy="83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  <a:t>SELECT A LANGUAGE TO BEGIN:</a:t>
              </a:r>
              <a:endParaRPr b="1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4"/>
            <p:cNvSpPr txBox="1"/>
            <p:nvPr/>
          </p:nvSpPr>
          <p:spPr>
            <a:xfrm>
              <a:off x="10529050" y="3574050"/>
              <a:ext cx="2143200" cy="263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  <a:t>Español</a:t>
              </a:r>
              <a:endParaRPr b="1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  <a:t>中文 </a:t>
              </a:r>
              <a:endParaRPr b="1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  <a:t>عربى</a:t>
              </a:r>
              <a:endParaRPr b="1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  <a:t>Deutsch</a:t>
              </a:r>
              <a:endParaRPr b="1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  <a:t>François</a:t>
              </a:r>
              <a:endParaRPr b="1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  <a:t>日本</a:t>
              </a:r>
              <a:endParaRPr b="1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4"/>
            <p:cNvSpPr txBox="1"/>
            <p:nvPr/>
          </p:nvSpPr>
          <p:spPr>
            <a:xfrm>
              <a:off x="10382250" y="1239600"/>
              <a:ext cx="2143200" cy="117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latin typeface="Syncopate"/>
                  <a:ea typeface="Syncopate"/>
                  <a:cs typeface="Syncopate"/>
                  <a:sym typeface="Syncopate"/>
                </a:rPr>
                <a:t>Don’t Get Robbed</a:t>
              </a:r>
              <a:endParaRPr sz="2500">
                <a:latin typeface="Syncopate"/>
                <a:ea typeface="Syncopate"/>
                <a:cs typeface="Syncopate"/>
                <a:sym typeface="Syncopate"/>
              </a:endParaRPr>
            </a:p>
          </p:txBody>
        </p:sp>
        <p:grpSp>
          <p:nvGrpSpPr>
            <p:cNvPr id="83" name="Google Shape;83;p14"/>
            <p:cNvGrpSpPr/>
            <p:nvPr/>
          </p:nvGrpSpPr>
          <p:grpSpPr>
            <a:xfrm>
              <a:off x="11988850" y="1239588"/>
              <a:ext cx="999277" cy="1009574"/>
              <a:chOff x="3476704" y="1850682"/>
              <a:chExt cx="2271600" cy="2576100"/>
            </a:xfrm>
          </p:grpSpPr>
          <p:sp>
            <p:nvSpPr>
              <p:cNvPr id="84" name="Google Shape;84;p14"/>
              <p:cNvSpPr/>
              <p:nvPr/>
            </p:nvSpPr>
            <p:spPr>
              <a:xfrm>
                <a:off x="3476704" y="1850682"/>
                <a:ext cx="2271600" cy="2576100"/>
              </a:xfrm>
              <a:prstGeom prst="ellipse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85" name="Google Shape;85;p1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3679347" y="2055603"/>
                <a:ext cx="1831598" cy="205590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86" name="Google Shape;86;p14"/>
              <p:cNvCxnSpPr>
                <a:stCxn id="84" idx="1"/>
                <a:endCxn id="84" idx="5"/>
              </p:cNvCxnSpPr>
              <p:nvPr/>
            </p:nvCxnSpPr>
            <p:spPr>
              <a:xfrm>
                <a:off x="3809372" y="2227943"/>
                <a:ext cx="1606200" cy="182160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87" name="Google Shape;87;p14">
            <a:hlinkClick action="ppaction://hlinksldjump" r:id="rId4"/>
          </p:cNvPr>
          <p:cNvSpPr txBox="1"/>
          <p:nvPr/>
        </p:nvSpPr>
        <p:spPr>
          <a:xfrm>
            <a:off x="3573425" y="3253100"/>
            <a:ext cx="15780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English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1" name="Google Shape;741;p32"/>
          <p:cNvGrpSpPr/>
          <p:nvPr/>
        </p:nvGrpSpPr>
        <p:grpSpPr>
          <a:xfrm>
            <a:off x="2783279" y="158100"/>
            <a:ext cx="3273741" cy="6541800"/>
            <a:chOff x="5297329" y="453375"/>
            <a:chExt cx="3273741" cy="6541800"/>
          </a:xfrm>
        </p:grpSpPr>
        <p:grpSp>
          <p:nvGrpSpPr>
            <p:cNvPr id="742" name="Google Shape;742;p32"/>
            <p:cNvGrpSpPr/>
            <p:nvPr/>
          </p:nvGrpSpPr>
          <p:grpSpPr>
            <a:xfrm>
              <a:off x="5297329" y="453375"/>
              <a:ext cx="3273741" cy="6541800"/>
              <a:chOff x="1140979" y="1585025"/>
              <a:chExt cx="3273741" cy="6541800"/>
            </a:xfrm>
          </p:grpSpPr>
          <p:grpSp>
            <p:nvGrpSpPr>
              <p:cNvPr id="743" name="Google Shape;743;p32"/>
              <p:cNvGrpSpPr/>
              <p:nvPr/>
            </p:nvGrpSpPr>
            <p:grpSpPr>
              <a:xfrm>
                <a:off x="1140979" y="1585025"/>
                <a:ext cx="3273741" cy="6541800"/>
                <a:chOff x="726700" y="158100"/>
                <a:chExt cx="3524700" cy="6541800"/>
              </a:xfrm>
            </p:grpSpPr>
            <p:sp>
              <p:nvSpPr>
                <p:cNvPr id="744" name="Google Shape;744;p32"/>
                <p:cNvSpPr/>
                <p:nvPr/>
              </p:nvSpPr>
              <p:spPr>
                <a:xfrm>
                  <a:off x="726700" y="158100"/>
                  <a:ext cx="3524700" cy="6541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5" name="Google Shape;745;p32"/>
                <p:cNvSpPr/>
                <p:nvPr/>
              </p:nvSpPr>
              <p:spPr>
                <a:xfrm>
                  <a:off x="918829" y="844866"/>
                  <a:ext cx="3140700" cy="51684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6" name="Google Shape;746;p32"/>
                <p:cNvSpPr/>
                <p:nvPr/>
              </p:nvSpPr>
              <p:spPr>
                <a:xfrm>
                  <a:off x="2249800" y="6125875"/>
                  <a:ext cx="478500" cy="4785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7" name="Google Shape;747;p32"/>
                <p:cNvSpPr/>
                <p:nvPr/>
              </p:nvSpPr>
              <p:spPr>
                <a:xfrm>
                  <a:off x="2168850" y="531775"/>
                  <a:ext cx="651300" cy="765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8" name="Google Shape;748;p32"/>
                <p:cNvSpPr/>
                <p:nvPr/>
              </p:nvSpPr>
              <p:spPr>
                <a:xfrm>
                  <a:off x="2456250" y="340225"/>
                  <a:ext cx="76500" cy="765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9" name="Google Shape;749;p32"/>
                <p:cNvSpPr/>
                <p:nvPr/>
              </p:nvSpPr>
              <p:spPr>
                <a:xfrm>
                  <a:off x="1952500" y="512725"/>
                  <a:ext cx="114600" cy="1146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pic>
            <p:nvPicPr>
              <p:cNvPr id="750" name="Google Shape;750;p3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447" t="0"/>
              <a:stretch/>
            </p:blipFill>
            <p:spPr>
              <a:xfrm>
                <a:off x="1323800" y="2269425"/>
                <a:ext cx="2924124" cy="51742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51" name="Google Shape;751;p32"/>
            <p:cNvSpPr/>
            <p:nvPr/>
          </p:nvSpPr>
          <p:spPr>
            <a:xfrm>
              <a:off x="6372225" y="4073425"/>
              <a:ext cx="486300" cy="476100"/>
            </a:xfrm>
            <a:prstGeom prst="roundRect">
              <a:avLst>
                <a:gd fmla="val 16667" name="adj"/>
              </a:avLst>
            </a:prstGeom>
            <a:solidFill>
              <a:srgbClr val="C3C3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2" name="Google Shape;752;p32"/>
            <p:cNvGrpSpPr/>
            <p:nvPr/>
          </p:nvGrpSpPr>
          <p:grpSpPr>
            <a:xfrm>
              <a:off x="6419553" y="4122649"/>
              <a:ext cx="391624" cy="377656"/>
              <a:chOff x="3476704" y="1850682"/>
              <a:chExt cx="2271600" cy="2576100"/>
            </a:xfrm>
          </p:grpSpPr>
          <p:sp>
            <p:nvSpPr>
              <p:cNvPr id="753" name="Google Shape;753;p32"/>
              <p:cNvSpPr/>
              <p:nvPr/>
            </p:nvSpPr>
            <p:spPr>
              <a:xfrm>
                <a:off x="3476704" y="1850682"/>
                <a:ext cx="2271600" cy="2576100"/>
              </a:xfrm>
              <a:prstGeom prst="ellipse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754" name="Google Shape;754;p3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679347" y="2055603"/>
                <a:ext cx="1831598" cy="205590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755" name="Google Shape;755;p32"/>
              <p:cNvCxnSpPr>
                <a:stCxn id="753" idx="1"/>
                <a:endCxn id="753" idx="5"/>
              </p:cNvCxnSpPr>
              <p:nvPr/>
            </p:nvCxnSpPr>
            <p:spPr>
              <a:xfrm>
                <a:off x="3809372" y="2227943"/>
                <a:ext cx="1606200" cy="182160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756" name="Google Shape;756;p32"/>
          <p:cNvGrpSpPr/>
          <p:nvPr/>
        </p:nvGrpSpPr>
        <p:grpSpPr>
          <a:xfrm>
            <a:off x="2783279" y="158100"/>
            <a:ext cx="3273741" cy="6541800"/>
            <a:chOff x="6062054" y="7071400"/>
            <a:chExt cx="3273741" cy="6541800"/>
          </a:xfrm>
        </p:grpSpPr>
        <p:grpSp>
          <p:nvGrpSpPr>
            <p:cNvPr id="757" name="Google Shape;757;p32"/>
            <p:cNvGrpSpPr/>
            <p:nvPr/>
          </p:nvGrpSpPr>
          <p:grpSpPr>
            <a:xfrm>
              <a:off x="6062054" y="7071400"/>
              <a:ext cx="3273741" cy="6541800"/>
              <a:chOff x="726700" y="158100"/>
              <a:chExt cx="3524700" cy="6541800"/>
            </a:xfrm>
          </p:grpSpPr>
          <p:sp>
            <p:nvSpPr>
              <p:cNvPr id="758" name="Google Shape;758;p32"/>
              <p:cNvSpPr/>
              <p:nvPr/>
            </p:nvSpPr>
            <p:spPr>
              <a:xfrm>
                <a:off x="726700" y="158100"/>
                <a:ext cx="3524700" cy="6541800"/>
              </a:xfrm>
              <a:prstGeom prst="roundRect">
                <a:avLst>
                  <a:gd fmla="val 16667" name="adj"/>
                </a:avLst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32"/>
              <p:cNvSpPr/>
              <p:nvPr/>
            </p:nvSpPr>
            <p:spPr>
              <a:xfrm>
                <a:off x="918829" y="844866"/>
                <a:ext cx="3140700" cy="5168400"/>
              </a:xfrm>
              <a:prstGeom prst="rect">
                <a:avLst/>
              </a:prstGeom>
              <a:gradFill>
                <a:gsLst>
                  <a:gs pos="0">
                    <a:srgbClr val="DDDDDD"/>
                  </a:gs>
                  <a:gs pos="100000">
                    <a:srgbClr val="919191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32"/>
              <p:cNvSpPr/>
              <p:nvPr/>
            </p:nvSpPr>
            <p:spPr>
              <a:xfrm>
                <a:off x="2249800" y="6125875"/>
                <a:ext cx="478500" cy="478500"/>
              </a:xfrm>
              <a:prstGeom prst="ellipse">
                <a:avLst/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32"/>
              <p:cNvSpPr/>
              <p:nvPr/>
            </p:nvSpPr>
            <p:spPr>
              <a:xfrm>
                <a:off x="2168850" y="531775"/>
                <a:ext cx="651300" cy="76500"/>
              </a:xfrm>
              <a:prstGeom prst="roundRect">
                <a:avLst>
                  <a:gd fmla="val 16667" name="adj"/>
                </a:avLst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32"/>
              <p:cNvSpPr/>
              <p:nvPr/>
            </p:nvSpPr>
            <p:spPr>
              <a:xfrm>
                <a:off x="2456250" y="340225"/>
                <a:ext cx="76500" cy="76500"/>
              </a:xfrm>
              <a:prstGeom prst="ellipse">
                <a:avLst/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32"/>
              <p:cNvSpPr/>
              <p:nvPr/>
            </p:nvSpPr>
            <p:spPr>
              <a:xfrm>
                <a:off x="1952500" y="512725"/>
                <a:ext cx="114600" cy="114600"/>
              </a:xfrm>
              <a:prstGeom prst="ellipse">
                <a:avLst/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64" name="Google Shape;764;p32"/>
            <p:cNvSpPr txBox="1"/>
            <p:nvPr/>
          </p:nvSpPr>
          <p:spPr>
            <a:xfrm>
              <a:off x="6135475" y="7650088"/>
              <a:ext cx="3126900" cy="83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50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  <a:t>Enter your fingerprint for Touch ID to access your SafePack</a:t>
              </a:r>
              <a:endParaRPr b="1" sz="3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5" name="Google Shape;765;p32">
            <a:hlinkClick action="ppaction://hlinksldjump" r:id="rId5"/>
          </p:cNvPr>
          <p:cNvSpPr/>
          <p:nvPr/>
        </p:nvSpPr>
        <p:spPr>
          <a:xfrm>
            <a:off x="3581500" y="5246925"/>
            <a:ext cx="1677300" cy="527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      Skip</a:t>
            </a:r>
            <a:endParaRPr b="1"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Google Shape;766;p32">
            <a:hlinkClick action="ppaction://hlinksldjump" r:id="rId6"/>
          </p:cNvPr>
          <p:cNvSpPr/>
          <p:nvPr/>
        </p:nvSpPr>
        <p:spPr>
          <a:xfrm>
            <a:off x="3581500" y="3497850"/>
            <a:ext cx="1677300" cy="16773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7" name="Google Shape;767;p32">
            <a:hlinkClick action="ppaction://hlinksldjump"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06737" y="3624562"/>
            <a:ext cx="1426825" cy="14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2" name="Google Shape;772;p33"/>
          <p:cNvGrpSpPr/>
          <p:nvPr/>
        </p:nvGrpSpPr>
        <p:grpSpPr>
          <a:xfrm>
            <a:off x="2783279" y="158100"/>
            <a:ext cx="3273741" cy="6541800"/>
            <a:chOff x="5297329" y="453375"/>
            <a:chExt cx="3273741" cy="6541800"/>
          </a:xfrm>
        </p:grpSpPr>
        <p:grpSp>
          <p:nvGrpSpPr>
            <p:cNvPr id="773" name="Google Shape;773;p33"/>
            <p:cNvGrpSpPr/>
            <p:nvPr/>
          </p:nvGrpSpPr>
          <p:grpSpPr>
            <a:xfrm>
              <a:off x="5297329" y="453375"/>
              <a:ext cx="3273741" cy="6541800"/>
              <a:chOff x="1140979" y="1585025"/>
              <a:chExt cx="3273741" cy="6541800"/>
            </a:xfrm>
          </p:grpSpPr>
          <p:grpSp>
            <p:nvGrpSpPr>
              <p:cNvPr id="774" name="Google Shape;774;p33"/>
              <p:cNvGrpSpPr/>
              <p:nvPr/>
            </p:nvGrpSpPr>
            <p:grpSpPr>
              <a:xfrm>
                <a:off x="1140979" y="1585025"/>
                <a:ext cx="3273741" cy="6541800"/>
                <a:chOff x="726700" y="158100"/>
                <a:chExt cx="3524700" cy="6541800"/>
              </a:xfrm>
            </p:grpSpPr>
            <p:sp>
              <p:nvSpPr>
                <p:cNvPr id="775" name="Google Shape;775;p33"/>
                <p:cNvSpPr/>
                <p:nvPr/>
              </p:nvSpPr>
              <p:spPr>
                <a:xfrm>
                  <a:off x="726700" y="158100"/>
                  <a:ext cx="3524700" cy="6541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6" name="Google Shape;776;p33"/>
                <p:cNvSpPr/>
                <p:nvPr/>
              </p:nvSpPr>
              <p:spPr>
                <a:xfrm>
                  <a:off x="918829" y="844866"/>
                  <a:ext cx="3140700" cy="51684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7" name="Google Shape;777;p33"/>
                <p:cNvSpPr/>
                <p:nvPr/>
              </p:nvSpPr>
              <p:spPr>
                <a:xfrm>
                  <a:off x="2249800" y="6125875"/>
                  <a:ext cx="478500" cy="4785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8" name="Google Shape;778;p33"/>
                <p:cNvSpPr/>
                <p:nvPr/>
              </p:nvSpPr>
              <p:spPr>
                <a:xfrm>
                  <a:off x="2168850" y="531775"/>
                  <a:ext cx="651300" cy="765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9" name="Google Shape;779;p33"/>
                <p:cNvSpPr/>
                <p:nvPr/>
              </p:nvSpPr>
              <p:spPr>
                <a:xfrm>
                  <a:off x="2456250" y="340225"/>
                  <a:ext cx="76500" cy="765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0" name="Google Shape;780;p33"/>
                <p:cNvSpPr/>
                <p:nvPr/>
              </p:nvSpPr>
              <p:spPr>
                <a:xfrm>
                  <a:off x="1952500" y="512725"/>
                  <a:ext cx="114600" cy="1146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pic>
            <p:nvPicPr>
              <p:cNvPr id="781" name="Google Shape;781;p3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447" t="0"/>
              <a:stretch/>
            </p:blipFill>
            <p:spPr>
              <a:xfrm>
                <a:off x="1323800" y="2269425"/>
                <a:ext cx="2924124" cy="51742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82" name="Google Shape;782;p33"/>
            <p:cNvSpPr/>
            <p:nvPr/>
          </p:nvSpPr>
          <p:spPr>
            <a:xfrm>
              <a:off x="6372225" y="4073425"/>
              <a:ext cx="486300" cy="476100"/>
            </a:xfrm>
            <a:prstGeom prst="roundRect">
              <a:avLst>
                <a:gd fmla="val 16667" name="adj"/>
              </a:avLst>
            </a:prstGeom>
            <a:solidFill>
              <a:srgbClr val="C3C3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3" name="Google Shape;783;p33"/>
            <p:cNvGrpSpPr/>
            <p:nvPr/>
          </p:nvGrpSpPr>
          <p:grpSpPr>
            <a:xfrm>
              <a:off x="6419553" y="4122649"/>
              <a:ext cx="391624" cy="377656"/>
              <a:chOff x="3476704" y="1850682"/>
              <a:chExt cx="2271600" cy="2576100"/>
            </a:xfrm>
          </p:grpSpPr>
          <p:sp>
            <p:nvSpPr>
              <p:cNvPr id="784" name="Google Shape;784;p33"/>
              <p:cNvSpPr/>
              <p:nvPr/>
            </p:nvSpPr>
            <p:spPr>
              <a:xfrm>
                <a:off x="3476704" y="1850682"/>
                <a:ext cx="2271600" cy="2576100"/>
              </a:xfrm>
              <a:prstGeom prst="ellipse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785" name="Google Shape;785;p3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679347" y="2055603"/>
                <a:ext cx="1831598" cy="205590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786" name="Google Shape;786;p33"/>
              <p:cNvCxnSpPr>
                <a:stCxn id="784" idx="1"/>
                <a:endCxn id="784" idx="5"/>
              </p:cNvCxnSpPr>
              <p:nvPr/>
            </p:nvCxnSpPr>
            <p:spPr>
              <a:xfrm>
                <a:off x="3809372" y="2227943"/>
                <a:ext cx="1606200" cy="182160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787" name="Google Shape;787;p33"/>
          <p:cNvGrpSpPr/>
          <p:nvPr/>
        </p:nvGrpSpPr>
        <p:grpSpPr>
          <a:xfrm>
            <a:off x="2783279" y="158100"/>
            <a:ext cx="3273741" cy="6541800"/>
            <a:chOff x="6062054" y="7071400"/>
            <a:chExt cx="3273741" cy="6541800"/>
          </a:xfrm>
        </p:grpSpPr>
        <p:grpSp>
          <p:nvGrpSpPr>
            <p:cNvPr id="788" name="Google Shape;788;p33"/>
            <p:cNvGrpSpPr/>
            <p:nvPr/>
          </p:nvGrpSpPr>
          <p:grpSpPr>
            <a:xfrm>
              <a:off x="6062054" y="7071400"/>
              <a:ext cx="3273741" cy="6541800"/>
              <a:chOff x="726700" y="158100"/>
              <a:chExt cx="3524700" cy="6541800"/>
            </a:xfrm>
          </p:grpSpPr>
          <p:sp>
            <p:nvSpPr>
              <p:cNvPr id="789" name="Google Shape;789;p33"/>
              <p:cNvSpPr/>
              <p:nvPr/>
            </p:nvSpPr>
            <p:spPr>
              <a:xfrm>
                <a:off x="726700" y="158100"/>
                <a:ext cx="3524700" cy="6541800"/>
              </a:xfrm>
              <a:prstGeom prst="roundRect">
                <a:avLst>
                  <a:gd fmla="val 16667" name="adj"/>
                </a:avLst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33"/>
              <p:cNvSpPr/>
              <p:nvPr/>
            </p:nvSpPr>
            <p:spPr>
              <a:xfrm>
                <a:off x="918829" y="844866"/>
                <a:ext cx="3140700" cy="5168400"/>
              </a:xfrm>
              <a:prstGeom prst="rect">
                <a:avLst/>
              </a:prstGeom>
              <a:gradFill>
                <a:gsLst>
                  <a:gs pos="0">
                    <a:srgbClr val="DDDDDD"/>
                  </a:gs>
                  <a:gs pos="100000">
                    <a:srgbClr val="919191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33"/>
              <p:cNvSpPr/>
              <p:nvPr/>
            </p:nvSpPr>
            <p:spPr>
              <a:xfrm>
                <a:off x="2249800" y="6125875"/>
                <a:ext cx="478500" cy="478500"/>
              </a:xfrm>
              <a:prstGeom prst="ellipse">
                <a:avLst/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33"/>
              <p:cNvSpPr/>
              <p:nvPr/>
            </p:nvSpPr>
            <p:spPr>
              <a:xfrm>
                <a:off x="2168850" y="531775"/>
                <a:ext cx="651300" cy="76500"/>
              </a:xfrm>
              <a:prstGeom prst="roundRect">
                <a:avLst>
                  <a:gd fmla="val 16667" name="adj"/>
                </a:avLst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33"/>
              <p:cNvSpPr/>
              <p:nvPr/>
            </p:nvSpPr>
            <p:spPr>
              <a:xfrm>
                <a:off x="2456250" y="340225"/>
                <a:ext cx="76500" cy="76500"/>
              </a:xfrm>
              <a:prstGeom prst="ellipse">
                <a:avLst/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33"/>
              <p:cNvSpPr/>
              <p:nvPr/>
            </p:nvSpPr>
            <p:spPr>
              <a:xfrm>
                <a:off x="1952500" y="512725"/>
                <a:ext cx="114600" cy="114600"/>
              </a:xfrm>
              <a:prstGeom prst="ellipse">
                <a:avLst/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95" name="Google Shape;795;p33"/>
            <p:cNvSpPr txBox="1"/>
            <p:nvPr/>
          </p:nvSpPr>
          <p:spPr>
            <a:xfrm>
              <a:off x="6135475" y="7650088"/>
              <a:ext cx="3126900" cy="83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50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  <a:t>Enter your fingerprint for Touch ID to access your SafePack</a:t>
              </a:r>
              <a:endParaRPr b="1" sz="3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6" name="Google Shape;796;p33">
            <a:hlinkClick action="ppaction://hlinkshowjump?jump=nextslide"/>
          </p:cNvPr>
          <p:cNvSpPr/>
          <p:nvPr/>
        </p:nvSpPr>
        <p:spPr>
          <a:xfrm>
            <a:off x="3581500" y="5246925"/>
            <a:ext cx="1677300" cy="527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      Next</a:t>
            </a:r>
            <a:endParaRPr b="1"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p33"/>
          <p:cNvSpPr/>
          <p:nvPr/>
        </p:nvSpPr>
        <p:spPr>
          <a:xfrm>
            <a:off x="3581500" y="3497850"/>
            <a:ext cx="1677300" cy="16773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8" name="Google Shape;79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06737" y="3624562"/>
            <a:ext cx="1426825" cy="14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Google Shape;799;p33"/>
          <p:cNvSpPr/>
          <p:nvPr/>
        </p:nvSpPr>
        <p:spPr>
          <a:xfrm>
            <a:off x="3581488" y="3497850"/>
            <a:ext cx="1677300" cy="1677300"/>
          </a:xfrm>
          <a:prstGeom prst="ellipse">
            <a:avLst/>
          </a:prstGeom>
          <a:solidFill>
            <a:srgbClr val="666666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0" name="Google Shape;80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06725" y="3624562"/>
            <a:ext cx="1426825" cy="14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5" name="Google Shape;805;p34"/>
          <p:cNvGrpSpPr/>
          <p:nvPr/>
        </p:nvGrpSpPr>
        <p:grpSpPr>
          <a:xfrm>
            <a:off x="2783279" y="158100"/>
            <a:ext cx="3273741" cy="6541800"/>
            <a:chOff x="5297329" y="453375"/>
            <a:chExt cx="3273741" cy="6541800"/>
          </a:xfrm>
        </p:grpSpPr>
        <p:grpSp>
          <p:nvGrpSpPr>
            <p:cNvPr id="806" name="Google Shape;806;p34"/>
            <p:cNvGrpSpPr/>
            <p:nvPr/>
          </p:nvGrpSpPr>
          <p:grpSpPr>
            <a:xfrm>
              <a:off x="5297329" y="453375"/>
              <a:ext cx="3273741" cy="6541800"/>
              <a:chOff x="1140979" y="1585025"/>
              <a:chExt cx="3273741" cy="6541800"/>
            </a:xfrm>
          </p:grpSpPr>
          <p:grpSp>
            <p:nvGrpSpPr>
              <p:cNvPr id="807" name="Google Shape;807;p34"/>
              <p:cNvGrpSpPr/>
              <p:nvPr/>
            </p:nvGrpSpPr>
            <p:grpSpPr>
              <a:xfrm>
                <a:off x="1140979" y="1585025"/>
                <a:ext cx="3273741" cy="6541800"/>
                <a:chOff x="726700" y="158100"/>
                <a:chExt cx="3524700" cy="6541800"/>
              </a:xfrm>
            </p:grpSpPr>
            <p:sp>
              <p:nvSpPr>
                <p:cNvPr id="808" name="Google Shape;808;p34"/>
                <p:cNvSpPr/>
                <p:nvPr/>
              </p:nvSpPr>
              <p:spPr>
                <a:xfrm>
                  <a:off x="726700" y="158100"/>
                  <a:ext cx="3524700" cy="6541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9" name="Google Shape;809;p34"/>
                <p:cNvSpPr/>
                <p:nvPr/>
              </p:nvSpPr>
              <p:spPr>
                <a:xfrm>
                  <a:off x="918829" y="844866"/>
                  <a:ext cx="3140700" cy="51684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0" name="Google Shape;810;p34"/>
                <p:cNvSpPr/>
                <p:nvPr/>
              </p:nvSpPr>
              <p:spPr>
                <a:xfrm>
                  <a:off x="2249800" y="6125875"/>
                  <a:ext cx="478500" cy="4785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1" name="Google Shape;811;p34"/>
                <p:cNvSpPr/>
                <p:nvPr/>
              </p:nvSpPr>
              <p:spPr>
                <a:xfrm>
                  <a:off x="2168850" y="531775"/>
                  <a:ext cx="651300" cy="765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2" name="Google Shape;812;p34"/>
                <p:cNvSpPr/>
                <p:nvPr/>
              </p:nvSpPr>
              <p:spPr>
                <a:xfrm>
                  <a:off x="2456250" y="340225"/>
                  <a:ext cx="76500" cy="765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3" name="Google Shape;813;p34"/>
                <p:cNvSpPr/>
                <p:nvPr/>
              </p:nvSpPr>
              <p:spPr>
                <a:xfrm>
                  <a:off x="1952500" y="512725"/>
                  <a:ext cx="114600" cy="1146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pic>
            <p:nvPicPr>
              <p:cNvPr id="814" name="Google Shape;814;p3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447" t="0"/>
              <a:stretch/>
            </p:blipFill>
            <p:spPr>
              <a:xfrm>
                <a:off x="1323800" y="2269425"/>
                <a:ext cx="2924124" cy="51742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15" name="Google Shape;815;p34"/>
            <p:cNvSpPr/>
            <p:nvPr/>
          </p:nvSpPr>
          <p:spPr>
            <a:xfrm>
              <a:off x="6372225" y="4073425"/>
              <a:ext cx="486300" cy="476100"/>
            </a:xfrm>
            <a:prstGeom prst="roundRect">
              <a:avLst>
                <a:gd fmla="val 16667" name="adj"/>
              </a:avLst>
            </a:prstGeom>
            <a:solidFill>
              <a:srgbClr val="C3C3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16" name="Google Shape;816;p34"/>
            <p:cNvGrpSpPr/>
            <p:nvPr/>
          </p:nvGrpSpPr>
          <p:grpSpPr>
            <a:xfrm>
              <a:off x="6419553" y="4122649"/>
              <a:ext cx="391624" cy="377656"/>
              <a:chOff x="3476704" y="1850682"/>
              <a:chExt cx="2271600" cy="2576100"/>
            </a:xfrm>
          </p:grpSpPr>
          <p:sp>
            <p:nvSpPr>
              <p:cNvPr id="817" name="Google Shape;817;p34"/>
              <p:cNvSpPr/>
              <p:nvPr/>
            </p:nvSpPr>
            <p:spPr>
              <a:xfrm>
                <a:off x="3476704" y="1850682"/>
                <a:ext cx="2271600" cy="2576100"/>
              </a:xfrm>
              <a:prstGeom prst="ellipse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818" name="Google Shape;818;p3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679347" y="2055603"/>
                <a:ext cx="1831598" cy="205590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819" name="Google Shape;819;p34"/>
              <p:cNvCxnSpPr>
                <a:stCxn id="817" idx="1"/>
                <a:endCxn id="817" idx="5"/>
              </p:cNvCxnSpPr>
              <p:nvPr/>
            </p:nvCxnSpPr>
            <p:spPr>
              <a:xfrm>
                <a:off x="3809372" y="2227943"/>
                <a:ext cx="1606200" cy="182160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820" name="Google Shape;820;p34"/>
          <p:cNvGrpSpPr/>
          <p:nvPr/>
        </p:nvGrpSpPr>
        <p:grpSpPr>
          <a:xfrm>
            <a:off x="2783279" y="158100"/>
            <a:ext cx="3273741" cy="6541800"/>
            <a:chOff x="726700" y="158100"/>
            <a:chExt cx="3524700" cy="6541800"/>
          </a:xfrm>
        </p:grpSpPr>
        <p:sp>
          <p:nvSpPr>
            <p:cNvPr id="821" name="Google Shape;821;p34"/>
            <p:cNvSpPr/>
            <p:nvPr/>
          </p:nvSpPr>
          <p:spPr>
            <a:xfrm>
              <a:off x="726700" y="158100"/>
              <a:ext cx="3524700" cy="65418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4"/>
            <p:cNvSpPr/>
            <p:nvPr/>
          </p:nvSpPr>
          <p:spPr>
            <a:xfrm>
              <a:off x="918829" y="844866"/>
              <a:ext cx="3140700" cy="5168400"/>
            </a:xfrm>
            <a:prstGeom prst="rect">
              <a:avLst/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4"/>
            <p:cNvSpPr/>
            <p:nvPr/>
          </p:nvSpPr>
          <p:spPr>
            <a:xfrm>
              <a:off x="2249800" y="6125875"/>
              <a:ext cx="478500" cy="478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4"/>
            <p:cNvSpPr/>
            <p:nvPr/>
          </p:nvSpPr>
          <p:spPr>
            <a:xfrm>
              <a:off x="2168850" y="531775"/>
              <a:ext cx="651300" cy="765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4"/>
            <p:cNvSpPr/>
            <p:nvPr/>
          </p:nvSpPr>
          <p:spPr>
            <a:xfrm>
              <a:off x="2456250" y="340225"/>
              <a:ext cx="76500" cy="76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4"/>
            <p:cNvSpPr/>
            <p:nvPr/>
          </p:nvSpPr>
          <p:spPr>
            <a:xfrm>
              <a:off x="1952500" y="512725"/>
              <a:ext cx="114600" cy="1146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7" name="Google Shape;827;p34"/>
          <p:cNvGrpSpPr/>
          <p:nvPr/>
        </p:nvGrpSpPr>
        <p:grpSpPr>
          <a:xfrm>
            <a:off x="2967550" y="5420771"/>
            <a:ext cx="2905200" cy="584889"/>
            <a:chOff x="1290550" y="20549325"/>
            <a:chExt cx="2905200" cy="476100"/>
          </a:xfrm>
        </p:grpSpPr>
        <p:sp>
          <p:nvSpPr>
            <p:cNvPr id="828" name="Google Shape;828;p34"/>
            <p:cNvSpPr/>
            <p:nvPr/>
          </p:nvSpPr>
          <p:spPr>
            <a:xfrm>
              <a:off x="1290550" y="20549325"/>
              <a:ext cx="2905200" cy="4761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29" name="Google Shape;829;p34"/>
            <p:cNvCxnSpPr/>
            <p:nvPr/>
          </p:nvCxnSpPr>
          <p:spPr>
            <a:xfrm rot="10800000">
              <a:off x="2022375" y="20549325"/>
              <a:ext cx="0" cy="4761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0" name="Google Shape;830;p34"/>
            <p:cNvCxnSpPr/>
            <p:nvPr/>
          </p:nvCxnSpPr>
          <p:spPr>
            <a:xfrm rot="10800000">
              <a:off x="2743150" y="20549325"/>
              <a:ext cx="0" cy="4761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1" name="Google Shape;831;p34"/>
            <p:cNvCxnSpPr/>
            <p:nvPr/>
          </p:nvCxnSpPr>
          <p:spPr>
            <a:xfrm rot="10800000">
              <a:off x="3473450" y="20549325"/>
              <a:ext cx="0" cy="4761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832" name="Google Shape;832;p34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90525" y="5449361"/>
            <a:ext cx="527672" cy="52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3" name="Google Shape;833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38500" y="5449350"/>
            <a:ext cx="447599" cy="536224"/>
          </a:xfrm>
          <a:prstGeom prst="rect">
            <a:avLst/>
          </a:prstGeom>
          <a:noFill/>
          <a:ln>
            <a:noFill/>
          </a:ln>
        </p:spPr>
      </p:pic>
      <p:sp>
        <p:nvSpPr>
          <p:cNvPr id="834" name="Google Shape;834;p34"/>
          <p:cNvSpPr txBox="1"/>
          <p:nvPr/>
        </p:nvSpPr>
        <p:spPr>
          <a:xfrm>
            <a:off x="2913850" y="927288"/>
            <a:ext cx="3126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Main Pocket</a:t>
            </a:r>
            <a:endParaRPr b="1" sz="3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Google Shape;835;p34"/>
          <p:cNvSpPr/>
          <p:nvPr/>
        </p:nvSpPr>
        <p:spPr>
          <a:xfrm>
            <a:off x="3638638" y="1707188"/>
            <a:ext cx="1677300" cy="1677300"/>
          </a:xfrm>
          <a:prstGeom prst="ellipse">
            <a:avLst/>
          </a:prstGeom>
          <a:solidFill>
            <a:srgbClr val="666666"/>
          </a:solidFill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34">
            <a:hlinkClick action="ppaction://hlinksldjump" r:id="rId8"/>
          </p:cNvPr>
          <p:cNvSpPr/>
          <p:nvPr/>
        </p:nvSpPr>
        <p:spPr>
          <a:xfrm>
            <a:off x="3638650" y="3624550"/>
            <a:ext cx="1677300" cy="16773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7" name="Google Shape;837;p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786725" y="1765500"/>
            <a:ext cx="1381125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8" name="Google Shape;838;p34">
            <a:hlinkClick action="ppaction://hlinksldjump" r:id="rId10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77650" y="3804075"/>
            <a:ext cx="999275" cy="1197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9" name="Google Shape;839;p34">
            <a:hlinkClick action="ppaction://hlinksldjump" r:id="rId11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266650" y="5461401"/>
            <a:ext cx="527676" cy="520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0" name="Google Shape;840;p34">
            <a:hlinkClick action="ppaction://hlinksldjump" r:id="rId13"/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106400" y="5457900"/>
            <a:ext cx="527675" cy="52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5" name="Google Shape;845;p35"/>
          <p:cNvGrpSpPr/>
          <p:nvPr/>
        </p:nvGrpSpPr>
        <p:grpSpPr>
          <a:xfrm>
            <a:off x="2783279" y="158100"/>
            <a:ext cx="3273741" cy="6541800"/>
            <a:chOff x="5297329" y="453375"/>
            <a:chExt cx="3273741" cy="6541800"/>
          </a:xfrm>
        </p:grpSpPr>
        <p:grpSp>
          <p:nvGrpSpPr>
            <p:cNvPr id="846" name="Google Shape;846;p35"/>
            <p:cNvGrpSpPr/>
            <p:nvPr/>
          </p:nvGrpSpPr>
          <p:grpSpPr>
            <a:xfrm>
              <a:off x="5297329" y="453375"/>
              <a:ext cx="3273741" cy="6541800"/>
              <a:chOff x="1140979" y="1585025"/>
              <a:chExt cx="3273741" cy="6541800"/>
            </a:xfrm>
          </p:grpSpPr>
          <p:grpSp>
            <p:nvGrpSpPr>
              <p:cNvPr id="847" name="Google Shape;847;p35"/>
              <p:cNvGrpSpPr/>
              <p:nvPr/>
            </p:nvGrpSpPr>
            <p:grpSpPr>
              <a:xfrm>
                <a:off x="1140979" y="1585025"/>
                <a:ext cx="3273741" cy="6541800"/>
                <a:chOff x="726700" y="158100"/>
                <a:chExt cx="3524700" cy="6541800"/>
              </a:xfrm>
            </p:grpSpPr>
            <p:sp>
              <p:nvSpPr>
                <p:cNvPr id="848" name="Google Shape;848;p35"/>
                <p:cNvSpPr/>
                <p:nvPr/>
              </p:nvSpPr>
              <p:spPr>
                <a:xfrm>
                  <a:off x="726700" y="158100"/>
                  <a:ext cx="3524700" cy="6541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9" name="Google Shape;849;p35"/>
                <p:cNvSpPr/>
                <p:nvPr/>
              </p:nvSpPr>
              <p:spPr>
                <a:xfrm>
                  <a:off x="918829" y="844866"/>
                  <a:ext cx="3140700" cy="51684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0" name="Google Shape;850;p35"/>
                <p:cNvSpPr/>
                <p:nvPr/>
              </p:nvSpPr>
              <p:spPr>
                <a:xfrm>
                  <a:off x="2249800" y="6125875"/>
                  <a:ext cx="478500" cy="4785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1" name="Google Shape;851;p35"/>
                <p:cNvSpPr/>
                <p:nvPr/>
              </p:nvSpPr>
              <p:spPr>
                <a:xfrm>
                  <a:off x="2168850" y="531775"/>
                  <a:ext cx="651300" cy="765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2" name="Google Shape;852;p35"/>
                <p:cNvSpPr/>
                <p:nvPr/>
              </p:nvSpPr>
              <p:spPr>
                <a:xfrm>
                  <a:off x="2456250" y="340225"/>
                  <a:ext cx="76500" cy="765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3" name="Google Shape;853;p35"/>
                <p:cNvSpPr/>
                <p:nvPr/>
              </p:nvSpPr>
              <p:spPr>
                <a:xfrm>
                  <a:off x="1952500" y="512725"/>
                  <a:ext cx="114600" cy="1146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pic>
            <p:nvPicPr>
              <p:cNvPr id="854" name="Google Shape;854;p3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447" t="0"/>
              <a:stretch/>
            </p:blipFill>
            <p:spPr>
              <a:xfrm>
                <a:off x="1323800" y="2269425"/>
                <a:ext cx="2924124" cy="51742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55" name="Google Shape;855;p35"/>
            <p:cNvSpPr/>
            <p:nvPr/>
          </p:nvSpPr>
          <p:spPr>
            <a:xfrm>
              <a:off x="6372225" y="4073425"/>
              <a:ext cx="486300" cy="476100"/>
            </a:xfrm>
            <a:prstGeom prst="roundRect">
              <a:avLst>
                <a:gd fmla="val 16667" name="adj"/>
              </a:avLst>
            </a:prstGeom>
            <a:solidFill>
              <a:srgbClr val="C3C3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56" name="Google Shape;856;p35"/>
            <p:cNvGrpSpPr/>
            <p:nvPr/>
          </p:nvGrpSpPr>
          <p:grpSpPr>
            <a:xfrm>
              <a:off x="6419553" y="4122649"/>
              <a:ext cx="391624" cy="377656"/>
              <a:chOff x="3476704" y="1850682"/>
              <a:chExt cx="2271600" cy="2576100"/>
            </a:xfrm>
          </p:grpSpPr>
          <p:sp>
            <p:nvSpPr>
              <p:cNvPr id="857" name="Google Shape;857;p35"/>
              <p:cNvSpPr/>
              <p:nvPr/>
            </p:nvSpPr>
            <p:spPr>
              <a:xfrm>
                <a:off x="3476704" y="1850682"/>
                <a:ext cx="2271600" cy="2576100"/>
              </a:xfrm>
              <a:prstGeom prst="ellipse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858" name="Google Shape;858;p3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679347" y="2055603"/>
                <a:ext cx="1831598" cy="205590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859" name="Google Shape;859;p35"/>
              <p:cNvCxnSpPr>
                <a:stCxn id="857" idx="1"/>
                <a:endCxn id="857" idx="5"/>
              </p:cNvCxnSpPr>
              <p:nvPr/>
            </p:nvCxnSpPr>
            <p:spPr>
              <a:xfrm>
                <a:off x="3809372" y="2227943"/>
                <a:ext cx="1606200" cy="182160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860" name="Google Shape;860;p35"/>
          <p:cNvGrpSpPr/>
          <p:nvPr/>
        </p:nvGrpSpPr>
        <p:grpSpPr>
          <a:xfrm>
            <a:off x="2783279" y="158100"/>
            <a:ext cx="3273741" cy="6541800"/>
            <a:chOff x="726700" y="158100"/>
            <a:chExt cx="3524700" cy="6541800"/>
          </a:xfrm>
        </p:grpSpPr>
        <p:sp>
          <p:nvSpPr>
            <p:cNvPr id="861" name="Google Shape;861;p35"/>
            <p:cNvSpPr/>
            <p:nvPr/>
          </p:nvSpPr>
          <p:spPr>
            <a:xfrm>
              <a:off x="726700" y="158100"/>
              <a:ext cx="3524700" cy="65418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5"/>
            <p:cNvSpPr/>
            <p:nvPr/>
          </p:nvSpPr>
          <p:spPr>
            <a:xfrm>
              <a:off x="918829" y="844866"/>
              <a:ext cx="3140700" cy="5168400"/>
            </a:xfrm>
            <a:prstGeom prst="rect">
              <a:avLst/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5"/>
            <p:cNvSpPr/>
            <p:nvPr/>
          </p:nvSpPr>
          <p:spPr>
            <a:xfrm>
              <a:off x="2249800" y="6125875"/>
              <a:ext cx="478500" cy="478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5"/>
            <p:cNvSpPr/>
            <p:nvPr/>
          </p:nvSpPr>
          <p:spPr>
            <a:xfrm>
              <a:off x="2168850" y="531775"/>
              <a:ext cx="651300" cy="765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5"/>
            <p:cNvSpPr/>
            <p:nvPr/>
          </p:nvSpPr>
          <p:spPr>
            <a:xfrm>
              <a:off x="2456250" y="340225"/>
              <a:ext cx="76500" cy="76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5"/>
            <p:cNvSpPr/>
            <p:nvPr/>
          </p:nvSpPr>
          <p:spPr>
            <a:xfrm>
              <a:off x="1952500" y="512725"/>
              <a:ext cx="114600" cy="1146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7" name="Google Shape;867;p35"/>
          <p:cNvSpPr txBox="1"/>
          <p:nvPr/>
        </p:nvSpPr>
        <p:spPr>
          <a:xfrm>
            <a:off x="2856700" y="1315688"/>
            <a:ext cx="3126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Enter Your Pin</a:t>
            </a:r>
            <a:endParaRPr b="1" sz="3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68" name="Google Shape;868;p35"/>
          <p:cNvGrpSpPr/>
          <p:nvPr/>
        </p:nvGrpSpPr>
        <p:grpSpPr>
          <a:xfrm>
            <a:off x="2967435" y="2501950"/>
            <a:ext cx="2516484" cy="737700"/>
            <a:chOff x="1290550" y="20774725"/>
            <a:chExt cx="2905200" cy="737700"/>
          </a:xfrm>
        </p:grpSpPr>
        <p:sp>
          <p:nvSpPr>
            <p:cNvPr id="869" name="Google Shape;869;p35"/>
            <p:cNvSpPr/>
            <p:nvPr/>
          </p:nvSpPr>
          <p:spPr>
            <a:xfrm>
              <a:off x="1290550" y="20774725"/>
              <a:ext cx="2905200" cy="7377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70" name="Google Shape;870;p35"/>
            <p:cNvCxnSpPr/>
            <p:nvPr/>
          </p:nvCxnSpPr>
          <p:spPr>
            <a:xfrm rot="10800000">
              <a:off x="2022375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1" name="Google Shape;871;p35"/>
            <p:cNvCxnSpPr/>
            <p:nvPr/>
          </p:nvCxnSpPr>
          <p:spPr>
            <a:xfrm rot="10800000">
              <a:off x="27431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2" name="Google Shape;872;p35"/>
            <p:cNvCxnSpPr/>
            <p:nvPr/>
          </p:nvCxnSpPr>
          <p:spPr>
            <a:xfrm rot="10800000">
              <a:off x="34734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73" name="Google Shape;873;p35"/>
          <p:cNvSpPr/>
          <p:nvPr/>
        </p:nvSpPr>
        <p:spPr>
          <a:xfrm>
            <a:off x="3011650" y="36154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4" name="Google Shape;874;p35">
            <a:hlinkClick action="ppaction://hlinkshowjump?jump=previousslide"/>
          </p:cNvPr>
          <p:cNvSpPr txBox="1"/>
          <p:nvPr/>
        </p:nvSpPr>
        <p:spPr>
          <a:xfrm>
            <a:off x="4003713" y="5537588"/>
            <a:ext cx="7971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&lt; back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5" name="Google Shape;875;p35"/>
          <p:cNvSpPr/>
          <p:nvPr/>
        </p:nvSpPr>
        <p:spPr>
          <a:xfrm>
            <a:off x="3011650" y="41560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6" name="Google Shape;876;p35">
            <a:hlinkClick action="ppaction://hlinksldjump" r:id="rId5"/>
          </p:cNvPr>
          <p:cNvSpPr/>
          <p:nvPr/>
        </p:nvSpPr>
        <p:spPr>
          <a:xfrm>
            <a:off x="3595063" y="36122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7" name="Google Shape;877;p35"/>
          <p:cNvSpPr/>
          <p:nvPr/>
        </p:nvSpPr>
        <p:spPr>
          <a:xfrm>
            <a:off x="3595063" y="41528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8" name="Google Shape;878;p35"/>
          <p:cNvSpPr/>
          <p:nvPr/>
        </p:nvSpPr>
        <p:spPr>
          <a:xfrm>
            <a:off x="4178463" y="36122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Google Shape;879;p35"/>
          <p:cNvSpPr/>
          <p:nvPr/>
        </p:nvSpPr>
        <p:spPr>
          <a:xfrm>
            <a:off x="4178463" y="41528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7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0" name="Google Shape;880;p35"/>
          <p:cNvSpPr/>
          <p:nvPr/>
        </p:nvSpPr>
        <p:spPr>
          <a:xfrm>
            <a:off x="4775275" y="36122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1" name="Google Shape;881;p35"/>
          <p:cNvSpPr/>
          <p:nvPr/>
        </p:nvSpPr>
        <p:spPr>
          <a:xfrm>
            <a:off x="4775275" y="41528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8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2" name="Google Shape;882;p35"/>
          <p:cNvSpPr/>
          <p:nvPr/>
        </p:nvSpPr>
        <p:spPr>
          <a:xfrm>
            <a:off x="5354800" y="36122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3" name="Google Shape;883;p35"/>
          <p:cNvSpPr/>
          <p:nvPr/>
        </p:nvSpPr>
        <p:spPr>
          <a:xfrm>
            <a:off x="5345275" y="41528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9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4" name="Google Shape;884;p35">
            <a:hlinkClick action="ppaction://hlinkshowjump?jump=previousslide"/>
          </p:cNvPr>
          <p:cNvSpPr/>
          <p:nvPr/>
        </p:nvSpPr>
        <p:spPr>
          <a:xfrm>
            <a:off x="5505350" y="2695750"/>
            <a:ext cx="346200" cy="3501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&lt;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5" name="Google Shape;885;p35"/>
          <p:cNvSpPr/>
          <p:nvPr/>
        </p:nvSpPr>
        <p:spPr>
          <a:xfrm>
            <a:off x="3563625" y="4926550"/>
            <a:ext cx="1677300" cy="527700"/>
          </a:xfrm>
          <a:prstGeom prst="roundRect">
            <a:avLst>
              <a:gd fmla="val 16667" name="adj"/>
            </a:avLst>
          </a:prstGeom>
          <a:solidFill>
            <a:srgbClr val="FFAB40">
              <a:alpha val="56040"/>
            </a:srgbClr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     Next</a:t>
            </a:r>
            <a:endParaRPr b="1"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0" name="Google Shape;890;p36"/>
          <p:cNvGrpSpPr/>
          <p:nvPr/>
        </p:nvGrpSpPr>
        <p:grpSpPr>
          <a:xfrm>
            <a:off x="2783279" y="158100"/>
            <a:ext cx="3273741" cy="6541800"/>
            <a:chOff x="5297329" y="453375"/>
            <a:chExt cx="3273741" cy="6541800"/>
          </a:xfrm>
        </p:grpSpPr>
        <p:grpSp>
          <p:nvGrpSpPr>
            <p:cNvPr id="891" name="Google Shape;891;p36"/>
            <p:cNvGrpSpPr/>
            <p:nvPr/>
          </p:nvGrpSpPr>
          <p:grpSpPr>
            <a:xfrm>
              <a:off x="5297329" y="453375"/>
              <a:ext cx="3273741" cy="6541800"/>
              <a:chOff x="1140979" y="1585025"/>
              <a:chExt cx="3273741" cy="6541800"/>
            </a:xfrm>
          </p:grpSpPr>
          <p:grpSp>
            <p:nvGrpSpPr>
              <p:cNvPr id="892" name="Google Shape;892;p36"/>
              <p:cNvGrpSpPr/>
              <p:nvPr/>
            </p:nvGrpSpPr>
            <p:grpSpPr>
              <a:xfrm>
                <a:off x="1140979" y="1585025"/>
                <a:ext cx="3273741" cy="6541800"/>
                <a:chOff x="726700" y="158100"/>
                <a:chExt cx="3524700" cy="6541800"/>
              </a:xfrm>
            </p:grpSpPr>
            <p:sp>
              <p:nvSpPr>
                <p:cNvPr id="893" name="Google Shape;893;p36"/>
                <p:cNvSpPr/>
                <p:nvPr/>
              </p:nvSpPr>
              <p:spPr>
                <a:xfrm>
                  <a:off x="726700" y="158100"/>
                  <a:ext cx="3524700" cy="6541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4" name="Google Shape;894;p36"/>
                <p:cNvSpPr/>
                <p:nvPr/>
              </p:nvSpPr>
              <p:spPr>
                <a:xfrm>
                  <a:off x="918829" y="844866"/>
                  <a:ext cx="3140700" cy="51684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5" name="Google Shape;895;p36"/>
                <p:cNvSpPr/>
                <p:nvPr/>
              </p:nvSpPr>
              <p:spPr>
                <a:xfrm>
                  <a:off x="2249800" y="6125875"/>
                  <a:ext cx="478500" cy="4785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6" name="Google Shape;896;p36"/>
                <p:cNvSpPr/>
                <p:nvPr/>
              </p:nvSpPr>
              <p:spPr>
                <a:xfrm>
                  <a:off x="2168850" y="531775"/>
                  <a:ext cx="651300" cy="765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7" name="Google Shape;897;p36"/>
                <p:cNvSpPr/>
                <p:nvPr/>
              </p:nvSpPr>
              <p:spPr>
                <a:xfrm>
                  <a:off x="2456250" y="340225"/>
                  <a:ext cx="76500" cy="765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8" name="Google Shape;898;p36"/>
                <p:cNvSpPr/>
                <p:nvPr/>
              </p:nvSpPr>
              <p:spPr>
                <a:xfrm>
                  <a:off x="1952500" y="512725"/>
                  <a:ext cx="114600" cy="1146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pic>
            <p:nvPicPr>
              <p:cNvPr id="899" name="Google Shape;899;p3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447" t="0"/>
              <a:stretch/>
            </p:blipFill>
            <p:spPr>
              <a:xfrm>
                <a:off x="1323800" y="2269425"/>
                <a:ext cx="2924124" cy="51742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00" name="Google Shape;900;p36"/>
            <p:cNvSpPr/>
            <p:nvPr/>
          </p:nvSpPr>
          <p:spPr>
            <a:xfrm>
              <a:off x="6372225" y="4073425"/>
              <a:ext cx="486300" cy="476100"/>
            </a:xfrm>
            <a:prstGeom prst="roundRect">
              <a:avLst>
                <a:gd fmla="val 16667" name="adj"/>
              </a:avLst>
            </a:prstGeom>
            <a:solidFill>
              <a:srgbClr val="C3C3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01" name="Google Shape;901;p36"/>
            <p:cNvGrpSpPr/>
            <p:nvPr/>
          </p:nvGrpSpPr>
          <p:grpSpPr>
            <a:xfrm>
              <a:off x="6419553" y="4122649"/>
              <a:ext cx="391624" cy="377656"/>
              <a:chOff x="3476704" y="1850682"/>
              <a:chExt cx="2271600" cy="2576100"/>
            </a:xfrm>
          </p:grpSpPr>
          <p:sp>
            <p:nvSpPr>
              <p:cNvPr id="902" name="Google Shape;902;p36"/>
              <p:cNvSpPr/>
              <p:nvPr/>
            </p:nvSpPr>
            <p:spPr>
              <a:xfrm>
                <a:off x="3476704" y="1850682"/>
                <a:ext cx="2271600" cy="2576100"/>
              </a:xfrm>
              <a:prstGeom prst="ellipse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903" name="Google Shape;903;p3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679347" y="2055603"/>
                <a:ext cx="1831598" cy="205590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904" name="Google Shape;904;p36"/>
              <p:cNvCxnSpPr>
                <a:stCxn id="902" idx="1"/>
                <a:endCxn id="902" idx="5"/>
              </p:cNvCxnSpPr>
              <p:nvPr/>
            </p:nvCxnSpPr>
            <p:spPr>
              <a:xfrm>
                <a:off x="3809372" y="2227943"/>
                <a:ext cx="1606200" cy="182160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905" name="Google Shape;905;p36"/>
          <p:cNvGrpSpPr/>
          <p:nvPr/>
        </p:nvGrpSpPr>
        <p:grpSpPr>
          <a:xfrm>
            <a:off x="2783279" y="158100"/>
            <a:ext cx="3273741" cy="6541800"/>
            <a:chOff x="726700" y="158100"/>
            <a:chExt cx="3524700" cy="6541800"/>
          </a:xfrm>
        </p:grpSpPr>
        <p:sp>
          <p:nvSpPr>
            <p:cNvPr id="906" name="Google Shape;906;p36"/>
            <p:cNvSpPr/>
            <p:nvPr/>
          </p:nvSpPr>
          <p:spPr>
            <a:xfrm>
              <a:off x="726700" y="158100"/>
              <a:ext cx="3524700" cy="65418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6"/>
            <p:cNvSpPr/>
            <p:nvPr/>
          </p:nvSpPr>
          <p:spPr>
            <a:xfrm>
              <a:off x="918829" y="844866"/>
              <a:ext cx="3140700" cy="5168400"/>
            </a:xfrm>
            <a:prstGeom prst="rect">
              <a:avLst/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6"/>
            <p:cNvSpPr/>
            <p:nvPr/>
          </p:nvSpPr>
          <p:spPr>
            <a:xfrm>
              <a:off x="2249800" y="6125875"/>
              <a:ext cx="478500" cy="478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6"/>
            <p:cNvSpPr/>
            <p:nvPr/>
          </p:nvSpPr>
          <p:spPr>
            <a:xfrm>
              <a:off x="2168850" y="531775"/>
              <a:ext cx="651300" cy="765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6"/>
            <p:cNvSpPr/>
            <p:nvPr/>
          </p:nvSpPr>
          <p:spPr>
            <a:xfrm>
              <a:off x="2456250" y="340225"/>
              <a:ext cx="76500" cy="76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6"/>
            <p:cNvSpPr/>
            <p:nvPr/>
          </p:nvSpPr>
          <p:spPr>
            <a:xfrm>
              <a:off x="1952500" y="512725"/>
              <a:ext cx="114600" cy="1146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2" name="Google Shape;912;p36"/>
          <p:cNvSpPr txBox="1"/>
          <p:nvPr/>
        </p:nvSpPr>
        <p:spPr>
          <a:xfrm>
            <a:off x="2856700" y="1315688"/>
            <a:ext cx="3126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Enter Your Pin</a:t>
            </a:r>
            <a:endParaRPr b="1" sz="3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3" name="Google Shape;913;p36"/>
          <p:cNvGrpSpPr/>
          <p:nvPr/>
        </p:nvGrpSpPr>
        <p:grpSpPr>
          <a:xfrm>
            <a:off x="2967435" y="2501950"/>
            <a:ext cx="2516484" cy="737700"/>
            <a:chOff x="1290550" y="20774725"/>
            <a:chExt cx="2905200" cy="737700"/>
          </a:xfrm>
        </p:grpSpPr>
        <p:sp>
          <p:nvSpPr>
            <p:cNvPr id="914" name="Google Shape;914;p36"/>
            <p:cNvSpPr/>
            <p:nvPr/>
          </p:nvSpPr>
          <p:spPr>
            <a:xfrm>
              <a:off x="1290550" y="20774725"/>
              <a:ext cx="2905200" cy="7377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15" name="Google Shape;915;p36"/>
            <p:cNvCxnSpPr/>
            <p:nvPr/>
          </p:nvCxnSpPr>
          <p:spPr>
            <a:xfrm rot="10800000">
              <a:off x="2022375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6" name="Google Shape;916;p36"/>
            <p:cNvCxnSpPr/>
            <p:nvPr/>
          </p:nvCxnSpPr>
          <p:spPr>
            <a:xfrm rot="10800000">
              <a:off x="27431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7" name="Google Shape;917;p36"/>
            <p:cNvCxnSpPr/>
            <p:nvPr/>
          </p:nvCxnSpPr>
          <p:spPr>
            <a:xfrm rot="10800000">
              <a:off x="34734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18" name="Google Shape;918;p36"/>
          <p:cNvSpPr/>
          <p:nvPr/>
        </p:nvSpPr>
        <p:spPr>
          <a:xfrm>
            <a:off x="3011650" y="36154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9" name="Google Shape;919;p36">
            <a:hlinkClick action="ppaction://hlinksldjump" r:id="rId5"/>
          </p:cNvPr>
          <p:cNvSpPr txBox="1"/>
          <p:nvPr/>
        </p:nvSpPr>
        <p:spPr>
          <a:xfrm>
            <a:off x="4003713" y="5537588"/>
            <a:ext cx="7971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&lt; back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Google Shape;920;p36"/>
          <p:cNvSpPr/>
          <p:nvPr/>
        </p:nvSpPr>
        <p:spPr>
          <a:xfrm>
            <a:off x="3011650" y="41560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Google Shape;921;p36"/>
          <p:cNvSpPr/>
          <p:nvPr/>
        </p:nvSpPr>
        <p:spPr>
          <a:xfrm>
            <a:off x="3595063" y="36122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2" name="Google Shape;922;p36"/>
          <p:cNvSpPr/>
          <p:nvPr/>
        </p:nvSpPr>
        <p:spPr>
          <a:xfrm>
            <a:off x="3595063" y="41528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3" name="Google Shape;923;p36">
            <a:hlinkClick action="ppaction://hlinksldjump" r:id="rId6"/>
          </p:cNvPr>
          <p:cNvSpPr/>
          <p:nvPr/>
        </p:nvSpPr>
        <p:spPr>
          <a:xfrm>
            <a:off x="4178463" y="36122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4" name="Google Shape;924;p36"/>
          <p:cNvSpPr/>
          <p:nvPr/>
        </p:nvSpPr>
        <p:spPr>
          <a:xfrm>
            <a:off x="4178463" y="41528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7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5" name="Google Shape;925;p36"/>
          <p:cNvSpPr/>
          <p:nvPr/>
        </p:nvSpPr>
        <p:spPr>
          <a:xfrm>
            <a:off x="4775275" y="36122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6" name="Google Shape;926;p36"/>
          <p:cNvSpPr/>
          <p:nvPr/>
        </p:nvSpPr>
        <p:spPr>
          <a:xfrm>
            <a:off x="4775275" y="41528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8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7" name="Google Shape;927;p36"/>
          <p:cNvSpPr/>
          <p:nvPr/>
        </p:nvSpPr>
        <p:spPr>
          <a:xfrm>
            <a:off x="5354800" y="36122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8" name="Google Shape;928;p36"/>
          <p:cNvSpPr/>
          <p:nvPr/>
        </p:nvSpPr>
        <p:spPr>
          <a:xfrm>
            <a:off x="5345275" y="41528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9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9" name="Google Shape;929;p36">
            <a:hlinkClick action="ppaction://hlinkshowjump?jump=previousslide"/>
          </p:cNvPr>
          <p:cNvSpPr/>
          <p:nvPr/>
        </p:nvSpPr>
        <p:spPr>
          <a:xfrm>
            <a:off x="5505350" y="2695750"/>
            <a:ext cx="346200" cy="350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&lt;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Google Shape;930;p36"/>
          <p:cNvSpPr/>
          <p:nvPr/>
        </p:nvSpPr>
        <p:spPr>
          <a:xfrm>
            <a:off x="3563625" y="4926550"/>
            <a:ext cx="1677300" cy="527700"/>
          </a:xfrm>
          <a:prstGeom prst="roundRect">
            <a:avLst>
              <a:gd fmla="val 16667" name="adj"/>
            </a:avLst>
          </a:prstGeom>
          <a:solidFill>
            <a:srgbClr val="FFAB40">
              <a:alpha val="56040"/>
            </a:srgbClr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     Next</a:t>
            </a:r>
            <a:endParaRPr b="1"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1" name="Google Shape;931;p36"/>
          <p:cNvSpPr txBox="1"/>
          <p:nvPr/>
        </p:nvSpPr>
        <p:spPr>
          <a:xfrm>
            <a:off x="3083763" y="2510713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6" name="Google Shape;936;p37"/>
          <p:cNvGrpSpPr/>
          <p:nvPr/>
        </p:nvGrpSpPr>
        <p:grpSpPr>
          <a:xfrm>
            <a:off x="2783279" y="158100"/>
            <a:ext cx="3273741" cy="6541800"/>
            <a:chOff x="5297329" y="453375"/>
            <a:chExt cx="3273741" cy="6541800"/>
          </a:xfrm>
        </p:grpSpPr>
        <p:grpSp>
          <p:nvGrpSpPr>
            <p:cNvPr id="937" name="Google Shape;937;p37"/>
            <p:cNvGrpSpPr/>
            <p:nvPr/>
          </p:nvGrpSpPr>
          <p:grpSpPr>
            <a:xfrm>
              <a:off x="5297329" y="453375"/>
              <a:ext cx="3273741" cy="6541800"/>
              <a:chOff x="1140979" y="1585025"/>
              <a:chExt cx="3273741" cy="6541800"/>
            </a:xfrm>
          </p:grpSpPr>
          <p:grpSp>
            <p:nvGrpSpPr>
              <p:cNvPr id="938" name="Google Shape;938;p37"/>
              <p:cNvGrpSpPr/>
              <p:nvPr/>
            </p:nvGrpSpPr>
            <p:grpSpPr>
              <a:xfrm>
                <a:off x="1140979" y="1585025"/>
                <a:ext cx="3273741" cy="6541800"/>
                <a:chOff x="726700" y="158100"/>
                <a:chExt cx="3524700" cy="6541800"/>
              </a:xfrm>
            </p:grpSpPr>
            <p:sp>
              <p:nvSpPr>
                <p:cNvPr id="939" name="Google Shape;939;p37"/>
                <p:cNvSpPr/>
                <p:nvPr/>
              </p:nvSpPr>
              <p:spPr>
                <a:xfrm>
                  <a:off x="726700" y="158100"/>
                  <a:ext cx="3524700" cy="6541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0" name="Google Shape;940;p37"/>
                <p:cNvSpPr/>
                <p:nvPr/>
              </p:nvSpPr>
              <p:spPr>
                <a:xfrm>
                  <a:off x="918829" y="844866"/>
                  <a:ext cx="3140700" cy="51684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1" name="Google Shape;941;p37"/>
                <p:cNvSpPr/>
                <p:nvPr/>
              </p:nvSpPr>
              <p:spPr>
                <a:xfrm>
                  <a:off x="2249800" y="6125875"/>
                  <a:ext cx="478500" cy="4785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2" name="Google Shape;942;p37"/>
                <p:cNvSpPr/>
                <p:nvPr/>
              </p:nvSpPr>
              <p:spPr>
                <a:xfrm>
                  <a:off x="2168850" y="531775"/>
                  <a:ext cx="651300" cy="765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3" name="Google Shape;943;p37"/>
                <p:cNvSpPr/>
                <p:nvPr/>
              </p:nvSpPr>
              <p:spPr>
                <a:xfrm>
                  <a:off x="2456250" y="340225"/>
                  <a:ext cx="76500" cy="765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4" name="Google Shape;944;p37"/>
                <p:cNvSpPr/>
                <p:nvPr/>
              </p:nvSpPr>
              <p:spPr>
                <a:xfrm>
                  <a:off x="1952500" y="512725"/>
                  <a:ext cx="114600" cy="1146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pic>
            <p:nvPicPr>
              <p:cNvPr id="945" name="Google Shape;945;p3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447" t="0"/>
              <a:stretch/>
            </p:blipFill>
            <p:spPr>
              <a:xfrm>
                <a:off x="1323800" y="2269425"/>
                <a:ext cx="2924124" cy="51742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46" name="Google Shape;946;p37"/>
            <p:cNvSpPr/>
            <p:nvPr/>
          </p:nvSpPr>
          <p:spPr>
            <a:xfrm>
              <a:off x="6372225" y="4073425"/>
              <a:ext cx="486300" cy="476100"/>
            </a:xfrm>
            <a:prstGeom prst="roundRect">
              <a:avLst>
                <a:gd fmla="val 16667" name="adj"/>
              </a:avLst>
            </a:prstGeom>
            <a:solidFill>
              <a:srgbClr val="C3C3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47" name="Google Shape;947;p37"/>
            <p:cNvGrpSpPr/>
            <p:nvPr/>
          </p:nvGrpSpPr>
          <p:grpSpPr>
            <a:xfrm>
              <a:off x="6419553" y="4122649"/>
              <a:ext cx="391624" cy="377656"/>
              <a:chOff x="3476704" y="1850682"/>
              <a:chExt cx="2271600" cy="2576100"/>
            </a:xfrm>
          </p:grpSpPr>
          <p:sp>
            <p:nvSpPr>
              <p:cNvPr id="948" name="Google Shape;948;p37"/>
              <p:cNvSpPr/>
              <p:nvPr/>
            </p:nvSpPr>
            <p:spPr>
              <a:xfrm>
                <a:off x="3476704" y="1850682"/>
                <a:ext cx="2271600" cy="2576100"/>
              </a:xfrm>
              <a:prstGeom prst="ellipse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949" name="Google Shape;949;p37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679347" y="2055603"/>
                <a:ext cx="1831598" cy="205590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950" name="Google Shape;950;p37"/>
              <p:cNvCxnSpPr>
                <a:stCxn id="948" idx="1"/>
                <a:endCxn id="948" idx="5"/>
              </p:cNvCxnSpPr>
              <p:nvPr/>
            </p:nvCxnSpPr>
            <p:spPr>
              <a:xfrm>
                <a:off x="3809372" y="2227943"/>
                <a:ext cx="1606200" cy="182160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951" name="Google Shape;951;p37"/>
          <p:cNvGrpSpPr/>
          <p:nvPr/>
        </p:nvGrpSpPr>
        <p:grpSpPr>
          <a:xfrm>
            <a:off x="2783279" y="158100"/>
            <a:ext cx="3273741" cy="6541800"/>
            <a:chOff x="726700" y="158100"/>
            <a:chExt cx="3524700" cy="6541800"/>
          </a:xfrm>
        </p:grpSpPr>
        <p:sp>
          <p:nvSpPr>
            <p:cNvPr id="952" name="Google Shape;952;p37"/>
            <p:cNvSpPr/>
            <p:nvPr/>
          </p:nvSpPr>
          <p:spPr>
            <a:xfrm>
              <a:off x="726700" y="158100"/>
              <a:ext cx="3524700" cy="65418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7"/>
            <p:cNvSpPr/>
            <p:nvPr/>
          </p:nvSpPr>
          <p:spPr>
            <a:xfrm>
              <a:off x="918829" y="844866"/>
              <a:ext cx="3140700" cy="5168400"/>
            </a:xfrm>
            <a:prstGeom prst="rect">
              <a:avLst/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7"/>
            <p:cNvSpPr/>
            <p:nvPr/>
          </p:nvSpPr>
          <p:spPr>
            <a:xfrm>
              <a:off x="2249800" y="6125875"/>
              <a:ext cx="478500" cy="478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7"/>
            <p:cNvSpPr/>
            <p:nvPr/>
          </p:nvSpPr>
          <p:spPr>
            <a:xfrm>
              <a:off x="2168850" y="531775"/>
              <a:ext cx="651300" cy="765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7"/>
            <p:cNvSpPr/>
            <p:nvPr/>
          </p:nvSpPr>
          <p:spPr>
            <a:xfrm>
              <a:off x="2456250" y="340225"/>
              <a:ext cx="76500" cy="76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7"/>
            <p:cNvSpPr/>
            <p:nvPr/>
          </p:nvSpPr>
          <p:spPr>
            <a:xfrm>
              <a:off x="1952500" y="512725"/>
              <a:ext cx="114600" cy="1146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8" name="Google Shape;958;p37"/>
          <p:cNvSpPr txBox="1"/>
          <p:nvPr/>
        </p:nvSpPr>
        <p:spPr>
          <a:xfrm>
            <a:off x="2856700" y="1315688"/>
            <a:ext cx="3126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Enter Your Pin</a:t>
            </a:r>
            <a:endParaRPr b="1" sz="3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9" name="Google Shape;959;p37"/>
          <p:cNvGrpSpPr/>
          <p:nvPr/>
        </p:nvGrpSpPr>
        <p:grpSpPr>
          <a:xfrm>
            <a:off x="2967435" y="2501950"/>
            <a:ext cx="2516484" cy="737700"/>
            <a:chOff x="1290550" y="20774725"/>
            <a:chExt cx="2905200" cy="737700"/>
          </a:xfrm>
        </p:grpSpPr>
        <p:sp>
          <p:nvSpPr>
            <p:cNvPr id="960" name="Google Shape;960;p37"/>
            <p:cNvSpPr/>
            <p:nvPr/>
          </p:nvSpPr>
          <p:spPr>
            <a:xfrm>
              <a:off x="1290550" y="20774725"/>
              <a:ext cx="2905200" cy="7377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61" name="Google Shape;961;p37"/>
            <p:cNvCxnSpPr/>
            <p:nvPr/>
          </p:nvCxnSpPr>
          <p:spPr>
            <a:xfrm rot="10800000">
              <a:off x="2022375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2" name="Google Shape;962;p37"/>
            <p:cNvCxnSpPr/>
            <p:nvPr/>
          </p:nvCxnSpPr>
          <p:spPr>
            <a:xfrm rot="10800000">
              <a:off x="27431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3" name="Google Shape;963;p37"/>
            <p:cNvCxnSpPr/>
            <p:nvPr/>
          </p:nvCxnSpPr>
          <p:spPr>
            <a:xfrm rot="10800000">
              <a:off x="34734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64" name="Google Shape;964;p37"/>
          <p:cNvSpPr/>
          <p:nvPr/>
        </p:nvSpPr>
        <p:spPr>
          <a:xfrm>
            <a:off x="3011650" y="36154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5" name="Google Shape;965;p37">
            <a:hlinkClick action="ppaction://hlinksldjump" r:id="rId5"/>
          </p:cNvPr>
          <p:cNvSpPr txBox="1"/>
          <p:nvPr/>
        </p:nvSpPr>
        <p:spPr>
          <a:xfrm>
            <a:off x="4003713" y="5537588"/>
            <a:ext cx="7971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&lt; back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6" name="Google Shape;966;p37"/>
          <p:cNvSpPr/>
          <p:nvPr/>
        </p:nvSpPr>
        <p:spPr>
          <a:xfrm>
            <a:off x="3011650" y="41560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7" name="Google Shape;967;p37"/>
          <p:cNvSpPr/>
          <p:nvPr/>
        </p:nvSpPr>
        <p:spPr>
          <a:xfrm>
            <a:off x="3595063" y="36122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8" name="Google Shape;968;p37"/>
          <p:cNvSpPr/>
          <p:nvPr/>
        </p:nvSpPr>
        <p:spPr>
          <a:xfrm>
            <a:off x="3595063" y="41528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9" name="Google Shape;969;p37"/>
          <p:cNvSpPr/>
          <p:nvPr/>
        </p:nvSpPr>
        <p:spPr>
          <a:xfrm>
            <a:off x="4178463" y="36122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0" name="Google Shape;970;p37"/>
          <p:cNvSpPr/>
          <p:nvPr/>
        </p:nvSpPr>
        <p:spPr>
          <a:xfrm>
            <a:off x="4178463" y="41528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7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1" name="Google Shape;971;p37">
            <a:hlinkClick action="ppaction://hlinksldjump" r:id="rId6"/>
          </p:cNvPr>
          <p:cNvSpPr/>
          <p:nvPr/>
        </p:nvSpPr>
        <p:spPr>
          <a:xfrm>
            <a:off x="4775275" y="36122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2" name="Google Shape;972;p37"/>
          <p:cNvSpPr/>
          <p:nvPr/>
        </p:nvSpPr>
        <p:spPr>
          <a:xfrm>
            <a:off x="4775275" y="41528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8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3" name="Google Shape;973;p37"/>
          <p:cNvSpPr/>
          <p:nvPr/>
        </p:nvSpPr>
        <p:spPr>
          <a:xfrm>
            <a:off x="5354800" y="36122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4" name="Google Shape;974;p37"/>
          <p:cNvSpPr/>
          <p:nvPr/>
        </p:nvSpPr>
        <p:spPr>
          <a:xfrm>
            <a:off x="5345275" y="41528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9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5" name="Google Shape;975;p37">
            <a:hlinkClick action="ppaction://hlinkshowjump?jump=previousslide"/>
          </p:cNvPr>
          <p:cNvSpPr/>
          <p:nvPr/>
        </p:nvSpPr>
        <p:spPr>
          <a:xfrm>
            <a:off x="5505350" y="2695750"/>
            <a:ext cx="346200" cy="350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&lt;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6" name="Google Shape;976;p37"/>
          <p:cNvSpPr/>
          <p:nvPr/>
        </p:nvSpPr>
        <p:spPr>
          <a:xfrm>
            <a:off x="3563625" y="4926550"/>
            <a:ext cx="1677300" cy="527700"/>
          </a:xfrm>
          <a:prstGeom prst="roundRect">
            <a:avLst>
              <a:gd fmla="val 16667" name="adj"/>
            </a:avLst>
          </a:prstGeom>
          <a:solidFill>
            <a:srgbClr val="FFAB40">
              <a:alpha val="56040"/>
            </a:srgbClr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     Next</a:t>
            </a:r>
            <a:endParaRPr b="1"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" name="Google Shape;977;p37"/>
          <p:cNvSpPr txBox="1"/>
          <p:nvPr/>
        </p:nvSpPr>
        <p:spPr>
          <a:xfrm>
            <a:off x="3083763" y="2510713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8" name="Google Shape;978;p37"/>
          <p:cNvSpPr txBox="1"/>
          <p:nvPr/>
        </p:nvSpPr>
        <p:spPr>
          <a:xfrm>
            <a:off x="3083763" y="2515800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9" name="Google Shape;979;p37"/>
          <p:cNvSpPr txBox="1"/>
          <p:nvPr/>
        </p:nvSpPr>
        <p:spPr>
          <a:xfrm>
            <a:off x="3701563" y="2515788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4" name="Google Shape;984;p38"/>
          <p:cNvGrpSpPr/>
          <p:nvPr/>
        </p:nvGrpSpPr>
        <p:grpSpPr>
          <a:xfrm>
            <a:off x="2783279" y="158100"/>
            <a:ext cx="3273741" cy="6541800"/>
            <a:chOff x="5297329" y="453375"/>
            <a:chExt cx="3273741" cy="6541800"/>
          </a:xfrm>
        </p:grpSpPr>
        <p:grpSp>
          <p:nvGrpSpPr>
            <p:cNvPr id="985" name="Google Shape;985;p38"/>
            <p:cNvGrpSpPr/>
            <p:nvPr/>
          </p:nvGrpSpPr>
          <p:grpSpPr>
            <a:xfrm>
              <a:off x="5297329" y="453375"/>
              <a:ext cx="3273741" cy="6541800"/>
              <a:chOff x="1140979" y="1585025"/>
              <a:chExt cx="3273741" cy="6541800"/>
            </a:xfrm>
          </p:grpSpPr>
          <p:grpSp>
            <p:nvGrpSpPr>
              <p:cNvPr id="986" name="Google Shape;986;p38"/>
              <p:cNvGrpSpPr/>
              <p:nvPr/>
            </p:nvGrpSpPr>
            <p:grpSpPr>
              <a:xfrm>
                <a:off x="1140979" y="1585025"/>
                <a:ext cx="3273741" cy="6541800"/>
                <a:chOff x="726700" y="158100"/>
                <a:chExt cx="3524700" cy="6541800"/>
              </a:xfrm>
            </p:grpSpPr>
            <p:sp>
              <p:nvSpPr>
                <p:cNvPr id="987" name="Google Shape;987;p38"/>
                <p:cNvSpPr/>
                <p:nvPr/>
              </p:nvSpPr>
              <p:spPr>
                <a:xfrm>
                  <a:off x="726700" y="158100"/>
                  <a:ext cx="3524700" cy="6541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8" name="Google Shape;988;p38"/>
                <p:cNvSpPr/>
                <p:nvPr/>
              </p:nvSpPr>
              <p:spPr>
                <a:xfrm>
                  <a:off x="918829" y="844866"/>
                  <a:ext cx="3140700" cy="51684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9" name="Google Shape;989;p38"/>
                <p:cNvSpPr/>
                <p:nvPr/>
              </p:nvSpPr>
              <p:spPr>
                <a:xfrm>
                  <a:off x="2249800" y="6125875"/>
                  <a:ext cx="478500" cy="4785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0" name="Google Shape;990;p38"/>
                <p:cNvSpPr/>
                <p:nvPr/>
              </p:nvSpPr>
              <p:spPr>
                <a:xfrm>
                  <a:off x="2168850" y="531775"/>
                  <a:ext cx="651300" cy="765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1" name="Google Shape;991;p38"/>
                <p:cNvSpPr/>
                <p:nvPr/>
              </p:nvSpPr>
              <p:spPr>
                <a:xfrm>
                  <a:off x="2456250" y="340225"/>
                  <a:ext cx="76500" cy="765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2" name="Google Shape;992;p38"/>
                <p:cNvSpPr/>
                <p:nvPr/>
              </p:nvSpPr>
              <p:spPr>
                <a:xfrm>
                  <a:off x="1952500" y="512725"/>
                  <a:ext cx="114600" cy="1146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pic>
            <p:nvPicPr>
              <p:cNvPr id="993" name="Google Shape;993;p3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447" t="0"/>
              <a:stretch/>
            </p:blipFill>
            <p:spPr>
              <a:xfrm>
                <a:off x="1323800" y="2269425"/>
                <a:ext cx="2924124" cy="51742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94" name="Google Shape;994;p38"/>
            <p:cNvSpPr/>
            <p:nvPr/>
          </p:nvSpPr>
          <p:spPr>
            <a:xfrm>
              <a:off x="6372225" y="4073425"/>
              <a:ext cx="486300" cy="476100"/>
            </a:xfrm>
            <a:prstGeom prst="roundRect">
              <a:avLst>
                <a:gd fmla="val 16667" name="adj"/>
              </a:avLst>
            </a:prstGeom>
            <a:solidFill>
              <a:srgbClr val="C3C3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5" name="Google Shape;995;p38"/>
            <p:cNvGrpSpPr/>
            <p:nvPr/>
          </p:nvGrpSpPr>
          <p:grpSpPr>
            <a:xfrm>
              <a:off x="6419553" y="4122649"/>
              <a:ext cx="391624" cy="377656"/>
              <a:chOff x="3476704" y="1850682"/>
              <a:chExt cx="2271600" cy="2576100"/>
            </a:xfrm>
          </p:grpSpPr>
          <p:sp>
            <p:nvSpPr>
              <p:cNvPr id="996" name="Google Shape;996;p38"/>
              <p:cNvSpPr/>
              <p:nvPr/>
            </p:nvSpPr>
            <p:spPr>
              <a:xfrm>
                <a:off x="3476704" y="1850682"/>
                <a:ext cx="2271600" cy="2576100"/>
              </a:xfrm>
              <a:prstGeom prst="ellipse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997" name="Google Shape;997;p38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679347" y="2055603"/>
                <a:ext cx="1831598" cy="205590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998" name="Google Shape;998;p38"/>
              <p:cNvCxnSpPr>
                <a:stCxn id="996" idx="1"/>
                <a:endCxn id="996" idx="5"/>
              </p:cNvCxnSpPr>
              <p:nvPr/>
            </p:nvCxnSpPr>
            <p:spPr>
              <a:xfrm>
                <a:off x="3809372" y="2227943"/>
                <a:ext cx="1606200" cy="182160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999" name="Google Shape;999;p38"/>
          <p:cNvGrpSpPr/>
          <p:nvPr/>
        </p:nvGrpSpPr>
        <p:grpSpPr>
          <a:xfrm>
            <a:off x="2783279" y="158100"/>
            <a:ext cx="3273741" cy="6541800"/>
            <a:chOff x="726700" y="158100"/>
            <a:chExt cx="3524700" cy="6541800"/>
          </a:xfrm>
        </p:grpSpPr>
        <p:sp>
          <p:nvSpPr>
            <p:cNvPr id="1000" name="Google Shape;1000;p38"/>
            <p:cNvSpPr/>
            <p:nvPr/>
          </p:nvSpPr>
          <p:spPr>
            <a:xfrm>
              <a:off x="726700" y="158100"/>
              <a:ext cx="3524700" cy="65418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8"/>
            <p:cNvSpPr/>
            <p:nvPr/>
          </p:nvSpPr>
          <p:spPr>
            <a:xfrm>
              <a:off x="918829" y="844866"/>
              <a:ext cx="3140700" cy="5168400"/>
            </a:xfrm>
            <a:prstGeom prst="rect">
              <a:avLst/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8"/>
            <p:cNvSpPr/>
            <p:nvPr/>
          </p:nvSpPr>
          <p:spPr>
            <a:xfrm>
              <a:off x="2249800" y="6125875"/>
              <a:ext cx="478500" cy="478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8"/>
            <p:cNvSpPr/>
            <p:nvPr/>
          </p:nvSpPr>
          <p:spPr>
            <a:xfrm>
              <a:off x="2168850" y="531775"/>
              <a:ext cx="651300" cy="765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8"/>
            <p:cNvSpPr/>
            <p:nvPr/>
          </p:nvSpPr>
          <p:spPr>
            <a:xfrm>
              <a:off x="2456250" y="340225"/>
              <a:ext cx="76500" cy="76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8"/>
            <p:cNvSpPr/>
            <p:nvPr/>
          </p:nvSpPr>
          <p:spPr>
            <a:xfrm>
              <a:off x="1952500" y="512725"/>
              <a:ext cx="114600" cy="1146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6" name="Google Shape;1006;p38"/>
          <p:cNvSpPr txBox="1"/>
          <p:nvPr/>
        </p:nvSpPr>
        <p:spPr>
          <a:xfrm>
            <a:off x="2856700" y="1315688"/>
            <a:ext cx="3126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Enter Your Pin</a:t>
            </a:r>
            <a:endParaRPr b="1" sz="3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7" name="Google Shape;1007;p38"/>
          <p:cNvGrpSpPr/>
          <p:nvPr/>
        </p:nvGrpSpPr>
        <p:grpSpPr>
          <a:xfrm>
            <a:off x="2967435" y="2501950"/>
            <a:ext cx="2516484" cy="737700"/>
            <a:chOff x="1290550" y="20774725"/>
            <a:chExt cx="2905200" cy="737700"/>
          </a:xfrm>
        </p:grpSpPr>
        <p:sp>
          <p:nvSpPr>
            <p:cNvPr id="1008" name="Google Shape;1008;p38"/>
            <p:cNvSpPr/>
            <p:nvPr/>
          </p:nvSpPr>
          <p:spPr>
            <a:xfrm>
              <a:off x="1290550" y="20774725"/>
              <a:ext cx="2905200" cy="7377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09" name="Google Shape;1009;p38"/>
            <p:cNvCxnSpPr/>
            <p:nvPr/>
          </p:nvCxnSpPr>
          <p:spPr>
            <a:xfrm rot="10800000">
              <a:off x="2022375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0" name="Google Shape;1010;p38"/>
            <p:cNvCxnSpPr/>
            <p:nvPr/>
          </p:nvCxnSpPr>
          <p:spPr>
            <a:xfrm rot="10800000">
              <a:off x="27431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1" name="Google Shape;1011;p38"/>
            <p:cNvCxnSpPr/>
            <p:nvPr/>
          </p:nvCxnSpPr>
          <p:spPr>
            <a:xfrm rot="10800000">
              <a:off x="34734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12" name="Google Shape;1012;p38"/>
          <p:cNvSpPr/>
          <p:nvPr/>
        </p:nvSpPr>
        <p:spPr>
          <a:xfrm>
            <a:off x="3011650" y="36154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3" name="Google Shape;1013;p38">
            <a:hlinkClick action="ppaction://hlinksldjump" r:id="rId5"/>
          </p:cNvPr>
          <p:cNvSpPr txBox="1"/>
          <p:nvPr/>
        </p:nvSpPr>
        <p:spPr>
          <a:xfrm>
            <a:off x="4003713" y="5537588"/>
            <a:ext cx="7971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&lt; back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4" name="Google Shape;1014;p38"/>
          <p:cNvSpPr/>
          <p:nvPr/>
        </p:nvSpPr>
        <p:spPr>
          <a:xfrm>
            <a:off x="3011650" y="41560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5" name="Google Shape;1015;p38"/>
          <p:cNvSpPr/>
          <p:nvPr/>
        </p:nvSpPr>
        <p:spPr>
          <a:xfrm>
            <a:off x="3595063" y="36122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6" name="Google Shape;1016;p38"/>
          <p:cNvSpPr/>
          <p:nvPr/>
        </p:nvSpPr>
        <p:spPr>
          <a:xfrm>
            <a:off x="3595063" y="41528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7" name="Google Shape;1017;p38"/>
          <p:cNvSpPr/>
          <p:nvPr/>
        </p:nvSpPr>
        <p:spPr>
          <a:xfrm>
            <a:off x="4178463" y="36122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8" name="Google Shape;1018;p38"/>
          <p:cNvSpPr/>
          <p:nvPr/>
        </p:nvSpPr>
        <p:spPr>
          <a:xfrm>
            <a:off x="4178463" y="41528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7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9" name="Google Shape;1019;p38"/>
          <p:cNvSpPr/>
          <p:nvPr/>
        </p:nvSpPr>
        <p:spPr>
          <a:xfrm>
            <a:off x="4775275" y="36122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0" name="Google Shape;1020;p38"/>
          <p:cNvSpPr/>
          <p:nvPr/>
        </p:nvSpPr>
        <p:spPr>
          <a:xfrm>
            <a:off x="4775275" y="41528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8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1" name="Google Shape;1021;p38">
            <a:hlinkClick action="ppaction://hlinksldjump" r:id="rId6"/>
          </p:cNvPr>
          <p:cNvSpPr/>
          <p:nvPr/>
        </p:nvSpPr>
        <p:spPr>
          <a:xfrm>
            <a:off x="5354800" y="36122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2" name="Google Shape;1022;p38"/>
          <p:cNvSpPr/>
          <p:nvPr/>
        </p:nvSpPr>
        <p:spPr>
          <a:xfrm>
            <a:off x="5345275" y="41528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9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3" name="Google Shape;1023;p38">
            <a:hlinkClick action="ppaction://hlinkshowjump?jump=previousslide"/>
          </p:cNvPr>
          <p:cNvSpPr/>
          <p:nvPr/>
        </p:nvSpPr>
        <p:spPr>
          <a:xfrm>
            <a:off x="5505350" y="2695750"/>
            <a:ext cx="346200" cy="350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&lt;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4" name="Google Shape;1024;p38"/>
          <p:cNvSpPr/>
          <p:nvPr/>
        </p:nvSpPr>
        <p:spPr>
          <a:xfrm>
            <a:off x="3563625" y="4926550"/>
            <a:ext cx="1677300" cy="527700"/>
          </a:xfrm>
          <a:prstGeom prst="roundRect">
            <a:avLst>
              <a:gd fmla="val 16667" name="adj"/>
            </a:avLst>
          </a:prstGeom>
          <a:solidFill>
            <a:srgbClr val="FFAB40">
              <a:alpha val="56040"/>
            </a:srgbClr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     Next</a:t>
            </a:r>
            <a:endParaRPr b="1"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5" name="Google Shape;1025;p38"/>
          <p:cNvSpPr txBox="1"/>
          <p:nvPr/>
        </p:nvSpPr>
        <p:spPr>
          <a:xfrm>
            <a:off x="3083763" y="2510713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6" name="Google Shape;1026;p38"/>
          <p:cNvSpPr txBox="1"/>
          <p:nvPr/>
        </p:nvSpPr>
        <p:spPr>
          <a:xfrm>
            <a:off x="3083763" y="2515800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7" name="Google Shape;1027;p38"/>
          <p:cNvSpPr txBox="1"/>
          <p:nvPr/>
        </p:nvSpPr>
        <p:spPr>
          <a:xfrm>
            <a:off x="3701563" y="2515788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8" name="Google Shape;1028;p38"/>
          <p:cNvSpPr txBox="1"/>
          <p:nvPr/>
        </p:nvSpPr>
        <p:spPr>
          <a:xfrm>
            <a:off x="3083763" y="2510725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9" name="Google Shape;1029;p38"/>
          <p:cNvSpPr txBox="1"/>
          <p:nvPr/>
        </p:nvSpPr>
        <p:spPr>
          <a:xfrm>
            <a:off x="3701563" y="2510713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0" name="Google Shape;1030;p38"/>
          <p:cNvSpPr txBox="1"/>
          <p:nvPr/>
        </p:nvSpPr>
        <p:spPr>
          <a:xfrm>
            <a:off x="4305263" y="2512313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5" name="Google Shape;1035;p39"/>
          <p:cNvGrpSpPr/>
          <p:nvPr/>
        </p:nvGrpSpPr>
        <p:grpSpPr>
          <a:xfrm>
            <a:off x="2783279" y="158100"/>
            <a:ext cx="3273741" cy="6541800"/>
            <a:chOff x="5297329" y="453375"/>
            <a:chExt cx="3273741" cy="6541800"/>
          </a:xfrm>
        </p:grpSpPr>
        <p:grpSp>
          <p:nvGrpSpPr>
            <p:cNvPr id="1036" name="Google Shape;1036;p39"/>
            <p:cNvGrpSpPr/>
            <p:nvPr/>
          </p:nvGrpSpPr>
          <p:grpSpPr>
            <a:xfrm>
              <a:off x="5297329" y="453375"/>
              <a:ext cx="3273741" cy="6541800"/>
              <a:chOff x="1140979" y="1585025"/>
              <a:chExt cx="3273741" cy="6541800"/>
            </a:xfrm>
          </p:grpSpPr>
          <p:grpSp>
            <p:nvGrpSpPr>
              <p:cNvPr id="1037" name="Google Shape;1037;p39"/>
              <p:cNvGrpSpPr/>
              <p:nvPr/>
            </p:nvGrpSpPr>
            <p:grpSpPr>
              <a:xfrm>
                <a:off x="1140979" y="1585025"/>
                <a:ext cx="3273741" cy="6541800"/>
                <a:chOff x="726700" y="158100"/>
                <a:chExt cx="3524700" cy="6541800"/>
              </a:xfrm>
            </p:grpSpPr>
            <p:sp>
              <p:nvSpPr>
                <p:cNvPr id="1038" name="Google Shape;1038;p39"/>
                <p:cNvSpPr/>
                <p:nvPr/>
              </p:nvSpPr>
              <p:spPr>
                <a:xfrm>
                  <a:off x="726700" y="158100"/>
                  <a:ext cx="3524700" cy="6541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9" name="Google Shape;1039;p39"/>
                <p:cNvSpPr/>
                <p:nvPr/>
              </p:nvSpPr>
              <p:spPr>
                <a:xfrm>
                  <a:off x="918829" y="844866"/>
                  <a:ext cx="3140700" cy="51684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0" name="Google Shape;1040;p39"/>
                <p:cNvSpPr/>
                <p:nvPr/>
              </p:nvSpPr>
              <p:spPr>
                <a:xfrm>
                  <a:off x="2249800" y="6125875"/>
                  <a:ext cx="478500" cy="4785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1" name="Google Shape;1041;p39"/>
                <p:cNvSpPr/>
                <p:nvPr/>
              </p:nvSpPr>
              <p:spPr>
                <a:xfrm>
                  <a:off x="2168850" y="531775"/>
                  <a:ext cx="651300" cy="765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2" name="Google Shape;1042;p39"/>
                <p:cNvSpPr/>
                <p:nvPr/>
              </p:nvSpPr>
              <p:spPr>
                <a:xfrm>
                  <a:off x="2456250" y="340225"/>
                  <a:ext cx="76500" cy="765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3" name="Google Shape;1043;p39"/>
                <p:cNvSpPr/>
                <p:nvPr/>
              </p:nvSpPr>
              <p:spPr>
                <a:xfrm>
                  <a:off x="1952500" y="512725"/>
                  <a:ext cx="114600" cy="1146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pic>
            <p:nvPicPr>
              <p:cNvPr id="1044" name="Google Shape;1044;p3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447" t="0"/>
              <a:stretch/>
            </p:blipFill>
            <p:spPr>
              <a:xfrm>
                <a:off x="1323800" y="2269425"/>
                <a:ext cx="2924124" cy="51742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045" name="Google Shape;1045;p39"/>
            <p:cNvSpPr/>
            <p:nvPr/>
          </p:nvSpPr>
          <p:spPr>
            <a:xfrm>
              <a:off x="6372225" y="4073425"/>
              <a:ext cx="486300" cy="476100"/>
            </a:xfrm>
            <a:prstGeom prst="roundRect">
              <a:avLst>
                <a:gd fmla="val 16667" name="adj"/>
              </a:avLst>
            </a:prstGeom>
            <a:solidFill>
              <a:srgbClr val="C3C3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46" name="Google Shape;1046;p39"/>
            <p:cNvGrpSpPr/>
            <p:nvPr/>
          </p:nvGrpSpPr>
          <p:grpSpPr>
            <a:xfrm>
              <a:off x="6419553" y="4122649"/>
              <a:ext cx="391624" cy="377656"/>
              <a:chOff x="3476704" y="1850682"/>
              <a:chExt cx="2271600" cy="2576100"/>
            </a:xfrm>
          </p:grpSpPr>
          <p:sp>
            <p:nvSpPr>
              <p:cNvPr id="1047" name="Google Shape;1047;p39"/>
              <p:cNvSpPr/>
              <p:nvPr/>
            </p:nvSpPr>
            <p:spPr>
              <a:xfrm>
                <a:off x="3476704" y="1850682"/>
                <a:ext cx="2271600" cy="2576100"/>
              </a:xfrm>
              <a:prstGeom prst="ellipse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048" name="Google Shape;1048;p3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679347" y="2055603"/>
                <a:ext cx="1831598" cy="205590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049" name="Google Shape;1049;p39"/>
              <p:cNvCxnSpPr>
                <a:stCxn id="1047" idx="1"/>
                <a:endCxn id="1047" idx="5"/>
              </p:cNvCxnSpPr>
              <p:nvPr/>
            </p:nvCxnSpPr>
            <p:spPr>
              <a:xfrm>
                <a:off x="3809372" y="2227943"/>
                <a:ext cx="1606200" cy="182160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050" name="Google Shape;1050;p39"/>
          <p:cNvGrpSpPr/>
          <p:nvPr/>
        </p:nvGrpSpPr>
        <p:grpSpPr>
          <a:xfrm>
            <a:off x="2783279" y="158100"/>
            <a:ext cx="3273741" cy="6541800"/>
            <a:chOff x="726700" y="158100"/>
            <a:chExt cx="3524700" cy="6541800"/>
          </a:xfrm>
        </p:grpSpPr>
        <p:sp>
          <p:nvSpPr>
            <p:cNvPr id="1051" name="Google Shape;1051;p39"/>
            <p:cNvSpPr/>
            <p:nvPr/>
          </p:nvSpPr>
          <p:spPr>
            <a:xfrm>
              <a:off x="726700" y="158100"/>
              <a:ext cx="3524700" cy="65418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9"/>
            <p:cNvSpPr/>
            <p:nvPr/>
          </p:nvSpPr>
          <p:spPr>
            <a:xfrm>
              <a:off x="918829" y="844866"/>
              <a:ext cx="3140700" cy="5168400"/>
            </a:xfrm>
            <a:prstGeom prst="rect">
              <a:avLst/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9"/>
            <p:cNvSpPr/>
            <p:nvPr/>
          </p:nvSpPr>
          <p:spPr>
            <a:xfrm>
              <a:off x="2249800" y="6125875"/>
              <a:ext cx="478500" cy="478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9"/>
            <p:cNvSpPr/>
            <p:nvPr/>
          </p:nvSpPr>
          <p:spPr>
            <a:xfrm>
              <a:off x="2168850" y="531775"/>
              <a:ext cx="651300" cy="765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9"/>
            <p:cNvSpPr/>
            <p:nvPr/>
          </p:nvSpPr>
          <p:spPr>
            <a:xfrm>
              <a:off x="2456250" y="340225"/>
              <a:ext cx="76500" cy="76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9"/>
            <p:cNvSpPr/>
            <p:nvPr/>
          </p:nvSpPr>
          <p:spPr>
            <a:xfrm>
              <a:off x="1952500" y="512725"/>
              <a:ext cx="114600" cy="1146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7" name="Google Shape;1057;p39"/>
          <p:cNvSpPr txBox="1"/>
          <p:nvPr/>
        </p:nvSpPr>
        <p:spPr>
          <a:xfrm>
            <a:off x="2856700" y="1315688"/>
            <a:ext cx="3126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Enter Your Pin</a:t>
            </a:r>
            <a:endParaRPr b="1" sz="3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58" name="Google Shape;1058;p39"/>
          <p:cNvGrpSpPr/>
          <p:nvPr/>
        </p:nvGrpSpPr>
        <p:grpSpPr>
          <a:xfrm>
            <a:off x="2967435" y="2501950"/>
            <a:ext cx="2516484" cy="737700"/>
            <a:chOff x="1290550" y="20774725"/>
            <a:chExt cx="2905200" cy="737700"/>
          </a:xfrm>
        </p:grpSpPr>
        <p:sp>
          <p:nvSpPr>
            <p:cNvPr id="1059" name="Google Shape;1059;p39"/>
            <p:cNvSpPr/>
            <p:nvPr/>
          </p:nvSpPr>
          <p:spPr>
            <a:xfrm>
              <a:off x="1290550" y="20774725"/>
              <a:ext cx="2905200" cy="7377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60" name="Google Shape;1060;p39"/>
            <p:cNvCxnSpPr/>
            <p:nvPr/>
          </p:nvCxnSpPr>
          <p:spPr>
            <a:xfrm rot="10800000">
              <a:off x="2022375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1" name="Google Shape;1061;p39"/>
            <p:cNvCxnSpPr/>
            <p:nvPr/>
          </p:nvCxnSpPr>
          <p:spPr>
            <a:xfrm rot="10800000">
              <a:off x="27431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2" name="Google Shape;1062;p39"/>
            <p:cNvCxnSpPr/>
            <p:nvPr/>
          </p:nvCxnSpPr>
          <p:spPr>
            <a:xfrm rot="10800000">
              <a:off x="34734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63" name="Google Shape;1063;p39"/>
          <p:cNvSpPr/>
          <p:nvPr/>
        </p:nvSpPr>
        <p:spPr>
          <a:xfrm>
            <a:off x="3011650" y="36154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4" name="Google Shape;1064;p39">
            <a:hlinkClick action="ppaction://hlinksldjump" r:id="rId5"/>
          </p:cNvPr>
          <p:cNvSpPr txBox="1"/>
          <p:nvPr/>
        </p:nvSpPr>
        <p:spPr>
          <a:xfrm>
            <a:off x="4003713" y="5537588"/>
            <a:ext cx="7971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&lt; back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5" name="Google Shape;1065;p39"/>
          <p:cNvSpPr/>
          <p:nvPr/>
        </p:nvSpPr>
        <p:spPr>
          <a:xfrm>
            <a:off x="3011650" y="41560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6" name="Google Shape;1066;p39"/>
          <p:cNvSpPr/>
          <p:nvPr/>
        </p:nvSpPr>
        <p:spPr>
          <a:xfrm>
            <a:off x="3595063" y="36122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7" name="Google Shape;1067;p39"/>
          <p:cNvSpPr/>
          <p:nvPr/>
        </p:nvSpPr>
        <p:spPr>
          <a:xfrm>
            <a:off x="3595063" y="41528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8" name="Google Shape;1068;p39"/>
          <p:cNvSpPr/>
          <p:nvPr/>
        </p:nvSpPr>
        <p:spPr>
          <a:xfrm>
            <a:off x="4178463" y="36122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9" name="Google Shape;1069;p39"/>
          <p:cNvSpPr/>
          <p:nvPr/>
        </p:nvSpPr>
        <p:spPr>
          <a:xfrm>
            <a:off x="4178463" y="41528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7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0" name="Google Shape;1070;p39"/>
          <p:cNvSpPr/>
          <p:nvPr/>
        </p:nvSpPr>
        <p:spPr>
          <a:xfrm>
            <a:off x="4775275" y="36122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1" name="Google Shape;1071;p39"/>
          <p:cNvSpPr/>
          <p:nvPr/>
        </p:nvSpPr>
        <p:spPr>
          <a:xfrm>
            <a:off x="4775275" y="41528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8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2" name="Google Shape;1072;p39"/>
          <p:cNvSpPr/>
          <p:nvPr/>
        </p:nvSpPr>
        <p:spPr>
          <a:xfrm>
            <a:off x="5354800" y="36122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3" name="Google Shape;1073;p39"/>
          <p:cNvSpPr/>
          <p:nvPr/>
        </p:nvSpPr>
        <p:spPr>
          <a:xfrm>
            <a:off x="5345275" y="41528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9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4" name="Google Shape;1074;p39"/>
          <p:cNvSpPr/>
          <p:nvPr/>
        </p:nvSpPr>
        <p:spPr>
          <a:xfrm>
            <a:off x="5505350" y="2695750"/>
            <a:ext cx="346200" cy="350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&lt;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5" name="Google Shape;1075;p39">
            <a:hlinkClick action="ppaction://hlinkshowjump?jump=nextslide"/>
          </p:cNvPr>
          <p:cNvSpPr/>
          <p:nvPr/>
        </p:nvSpPr>
        <p:spPr>
          <a:xfrm>
            <a:off x="3563625" y="4926550"/>
            <a:ext cx="1677300" cy="527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     Next</a:t>
            </a:r>
            <a:endParaRPr b="1"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6" name="Google Shape;1076;p39"/>
          <p:cNvSpPr txBox="1"/>
          <p:nvPr/>
        </p:nvSpPr>
        <p:spPr>
          <a:xfrm>
            <a:off x="3083763" y="2510713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7" name="Google Shape;1077;p39"/>
          <p:cNvSpPr txBox="1"/>
          <p:nvPr/>
        </p:nvSpPr>
        <p:spPr>
          <a:xfrm>
            <a:off x="3083763" y="2515800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8" name="Google Shape;1078;p39"/>
          <p:cNvSpPr txBox="1"/>
          <p:nvPr/>
        </p:nvSpPr>
        <p:spPr>
          <a:xfrm>
            <a:off x="3701563" y="2515788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9" name="Google Shape;1079;p39"/>
          <p:cNvSpPr txBox="1"/>
          <p:nvPr/>
        </p:nvSpPr>
        <p:spPr>
          <a:xfrm>
            <a:off x="3083763" y="2510725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0" name="Google Shape;1080;p39"/>
          <p:cNvSpPr txBox="1"/>
          <p:nvPr/>
        </p:nvSpPr>
        <p:spPr>
          <a:xfrm>
            <a:off x="3701563" y="2510713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1" name="Google Shape;1081;p39"/>
          <p:cNvSpPr txBox="1"/>
          <p:nvPr/>
        </p:nvSpPr>
        <p:spPr>
          <a:xfrm>
            <a:off x="4305263" y="2512313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2" name="Google Shape;1082;p39"/>
          <p:cNvSpPr txBox="1"/>
          <p:nvPr/>
        </p:nvSpPr>
        <p:spPr>
          <a:xfrm>
            <a:off x="3083763" y="2509125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3" name="Google Shape;1083;p39"/>
          <p:cNvSpPr txBox="1"/>
          <p:nvPr/>
        </p:nvSpPr>
        <p:spPr>
          <a:xfrm>
            <a:off x="3701563" y="2509113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4" name="Google Shape;1084;p39"/>
          <p:cNvSpPr txBox="1"/>
          <p:nvPr/>
        </p:nvSpPr>
        <p:spPr>
          <a:xfrm>
            <a:off x="4305263" y="2510713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5" name="Google Shape;1085;p39"/>
          <p:cNvSpPr txBox="1"/>
          <p:nvPr/>
        </p:nvSpPr>
        <p:spPr>
          <a:xfrm>
            <a:off x="4942200" y="2510725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0" name="Google Shape;1090;p40"/>
          <p:cNvGrpSpPr/>
          <p:nvPr/>
        </p:nvGrpSpPr>
        <p:grpSpPr>
          <a:xfrm>
            <a:off x="2783279" y="158100"/>
            <a:ext cx="3273741" cy="6541800"/>
            <a:chOff x="5297329" y="453375"/>
            <a:chExt cx="3273741" cy="6541800"/>
          </a:xfrm>
        </p:grpSpPr>
        <p:grpSp>
          <p:nvGrpSpPr>
            <p:cNvPr id="1091" name="Google Shape;1091;p40"/>
            <p:cNvGrpSpPr/>
            <p:nvPr/>
          </p:nvGrpSpPr>
          <p:grpSpPr>
            <a:xfrm>
              <a:off x="5297329" y="453375"/>
              <a:ext cx="3273741" cy="6541800"/>
              <a:chOff x="1140979" y="1585025"/>
              <a:chExt cx="3273741" cy="6541800"/>
            </a:xfrm>
          </p:grpSpPr>
          <p:grpSp>
            <p:nvGrpSpPr>
              <p:cNvPr id="1092" name="Google Shape;1092;p40"/>
              <p:cNvGrpSpPr/>
              <p:nvPr/>
            </p:nvGrpSpPr>
            <p:grpSpPr>
              <a:xfrm>
                <a:off x="1140979" y="1585025"/>
                <a:ext cx="3273741" cy="6541800"/>
                <a:chOff x="726700" y="158100"/>
                <a:chExt cx="3524700" cy="6541800"/>
              </a:xfrm>
            </p:grpSpPr>
            <p:sp>
              <p:nvSpPr>
                <p:cNvPr id="1093" name="Google Shape;1093;p40"/>
                <p:cNvSpPr/>
                <p:nvPr/>
              </p:nvSpPr>
              <p:spPr>
                <a:xfrm>
                  <a:off x="726700" y="158100"/>
                  <a:ext cx="3524700" cy="6541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4" name="Google Shape;1094;p40"/>
                <p:cNvSpPr/>
                <p:nvPr/>
              </p:nvSpPr>
              <p:spPr>
                <a:xfrm>
                  <a:off x="918829" y="844866"/>
                  <a:ext cx="3140700" cy="51684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5" name="Google Shape;1095;p40"/>
                <p:cNvSpPr/>
                <p:nvPr/>
              </p:nvSpPr>
              <p:spPr>
                <a:xfrm>
                  <a:off x="2249800" y="6125875"/>
                  <a:ext cx="478500" cy="4785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6" name="Google Shape;1096;p40"/>
                <p:cNvSpPr/>
                <p:nvPr/>
              </p:nvSpPr>
              <p:spPr>
                <a:xfrm>
                  <a:off x="2168850" y="531775"/>
                  <a:ext cx="651300" cy="765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7" name="Google Shape;1097;p40"/>
                <p:cNvSpPr/>
                <p:nvPr/>
              </p:nvSpPr>
              <p:spPr>
                <a:xfrm>
                  <a:off x="2456250" y="340225"/>
                  <a:ext cx="76500" cy="765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8" name="Google Shape;1098;p40"/>
                <p:cNvSpPr/>
                <p:nvPr/>
              </p:nvSpPr>
              <p:spPr>
                <a:xfrm>
                  <a:off x="1952500" y="512725"/>
                  <a:ext cx="114600" cy="1146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pic>
            <p:nvPicPr>
              <p:cNvPr id="1099" name="Google Shape;1099;p4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447" t="0"/>
              <a:stretch/>
            </p:blipFill>
            <p:spPr>
              <a:xfrm>
                <a:off x="1323800" y="2269425"/>
                <a:ext cx="2924124" cy="51742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100" name="Google Shape;1100;p40"/>
            <p:cNvSpPr/>
            <p:nvPr/>
          </p:nvSpPr>
          <p:spPr>
            <a:xfrm>
              <a:off x="6372225" y="4073425"/>
              <a:ext cx="486300" cy="476100"/>
            </a:xfrm>
            <a:prstGeom prst="roundRect">
              <a:avLst>
                <a:gd fmla="val 16667" name="adj"/>
              </a:avLst>
            </a:prstGeom>
            <a:solidFill>
              <a:srgbClr val="C3C3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01" name="Google Shape;1101;p40"/>
            <p:cNvGrpSpPr/>
            <p:nvPr/>
          </p:nvGrpSpPr>
          <p:grpSpPr>
            <a:xfrm>
              <a:off x="6419553" y="4122649"/>
              <a:ext cx="391624" cy="377656"/>
              <a:chOff x="3476704" y="1850682"/>
              <a:chExt cx="2271600" cy="2576100"/>
            </a:xfrm>
          </p:grpSpPr>
          <p:sp>
            <p:nvSpPr>
              <p:cNvPr id="1102" name="Google Shape;1102;p40"/>
              <p:cNvSpPr/>
              <p:nvPr/>
            </p:nvSpPr>
            <p:spPr>
              <a:xfrm>
                <a:off x="3476704" y="1850682"/>
                <a:ext cx="2271600" cy="2576100"/>
              </a:xfrm>
              <a:prstGeom prst="ellipse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103" name="Google Shape;1103;p40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679347" y="2055603"/>
                <a:ext cx="1831598" cy="205590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104" name="Google Shape;1104;p40"/>
              <p:cNvCxnSpPr>
                <a:stCxn id="1102" idx="1"/>
                <a:endCxn id="1102" idx="5"/>
              </p:cNvCxnSpPr>
              <p:nvPr/>
            </p:nvCxnSpPr>
            <p:spPr>
              <a:xfrm>
                <a:off x="3809372" y="2227943"/>
                <a:ext cx="1606200" cy="182160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105" name="Google Shape;1105;p40"/>
          <p:cNvGrpSpPr/>
          <p:nvPr/>
        </p:nvGrpSpPr>
        <p:grpSpPr>
          <a:xfrm>
            <a:off x="2783279" y="158100"/>
            <a:ext cx="3273741" cy="6541800"/>
            <a:chOff x="6062054" y="7071400"/>
            <a:chExt cx="3273741" cy="6541800"/>
          </a:xfrm>
        </p:grpSpPr>
        <p:grpSp>
          <p:nvGrpSpPr>
            <p:cNvPr id="1106" name="Google Shape;1106;p40"/>
            <p:cNvGrpSpPr/>
            <p:nvPr/>
          </p:nvGrpSpPr>
          <p:grpSpPr>
            <a:xfrm>
              <a:off x="6062054" y="7071400"/>
              <a:ext cx="3273741" cy="6541800"/>
              <a:chOff x="726700" y="158100"/>
              <a:chExt cx="3524700" cy="6541800"/>
            </a:xfrm>
          </p:grpSpPr>
          <p:sp>
            <p:nvSpPr>
              <p:cNvPr id="1107" name="Google Shape;1107;p40"/>
              <p:cNvSpPr/>
              <p:nvPr/>
            </p:nvSpPr>
            <p:spPr>
              <a:xfrm>
                <a:off x="726700" y="158100"/>
                <a:ext cx="3524700" cy="6541800"/>
              </a:xfrm>
              <a:prstGeom prst="roundRect">
                <a:avLst>
                  <a:gd fmla="val 16667" name="adj"/>
                </a:avLst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40"/>
              <p:cNvSpPr/>
              <p:nvPr/>
            </p:nvSpPr>
            <p:spPr>
              <a:xfrm>
                <a:off x="918829" y="844866"/>
                <a:ext cx="3140700" cy="5168400"/>
              </a:xfrm>
              <a:prstGeom prst="rect">
                <a:avLst/>
              </a:prstGeom>
              <a:gradFill>
                <a:gsLst>
                  <a:gs pos="0">
                    <a:srgbClr val="DDDDDD"/>
                  </a:gs>
                  <a:gs pos="100000">
                    <a:srgbClr val="919191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40"/>
              <p:cNvSpPr/>
              <p:nvPr/>
            </p:nvSpPr>
            <p:spPr>
              <a:xfrm>
                <a:off x="2249800" y="6125875"/>
                <a:ext cx="478500" cy="478500"/>
              </a:xfrm>
              <a:prstGeom prst="ellipse">
                <a:avLst/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40"/>
              <p:cNvSpPr/>
              <p:nvPr/>
            </p:nvSpPr>
            <p:spPr>
              <a:xfrm>
                <a:off x="2168850" y="531775"/>
                <a:ext cx="651300" cy="76500"/>
              </a:xfrm>
              <a:prstGeom prst="roundRect">
                <a:avLst>
                  <a:gd fmla="val 16667" name="adj"/>
                </a:avLst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40"/>
              <p:cNvSpPr/>
              <p:nvPr/>
            </p:nvSpPr>
            <p:spPr>
              <a:xfrm>
                <a:off x="2456250" y="340225"/>
                <a:ext cx="76500" cy="76500"/>
              </a:xfrm>
              <a:prstGeom prst="ellipse">
                <a:avLst/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40"/>
              <p:cNvSpPr/>
              <p:nvPr/>
            </p:nvSpPr>
            <p:spPr>
              <a:xfrm>
                <a:off x="1952500" y="512725"/>
                <a:ext cx="114600" cy="114600"/>
              </a:xfrm>
              <a:prstGeom prst="ellipse">
                <a:avLst/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13" name="Google Shape;1113;p40"/>
            <p:cNvSpPr txBox="1"/>
            <p:nvPr/>
          </p:nvSpPr>
          <p:spPr>
            <a:xfrm>
              <a:off x="6135475" y="8164438"/>
              <a:ext cx="3126900" cy="83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50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  <a:t>Success!</a:t>
              </a:r>
              <a:endParaRPr b="1" sz="3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4" name="Google Shape;1114;p40">
            <a:hlinkClick action="ppaction://hlinksldjump" r:id="rId5"/>
          </p:cNvPr>
          <p:cNvSpPr/>
          <p:nvPr/>
        </p:nvSpPr>
        <p:spPr>
          <a:xfrm>
            <a:off x="3581500" y="5170725"/>
            <a:ext cx="1677300" cy="527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      Next</a:t>
            </a:r>
            <a:endParaRPr b="1"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5" name="Google Shape;1115;p40"/>
          <p:cNvSpPr/>
          <p:nvPr/>
        </p:nvSpPr>
        <p:spPr>
          <a:xfrm>
            <a:off x="3643350" y="2448975"/>
            <a:ext cx="1677300" cy="16773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6" name="Google Shape;1116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09600" y="2691133"/>
            <a:ext cx="1144800" cy="1192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1" name="Google Shape;1121;p41"/>
          <p:cNvGrpSpPr/>
          <p:nvPr/>
        </p:nvGrpSpPr>
        <p:grpSpPr>
          <a:xfrm>
            <a:off x="2783279" y="158100"/>
            <a:ext cx="3273741" cy="6541800"/>
            <a:chOff x="5297329" y="453375"/>
            <a:chExt cx="3273741" cy="6541800"/>
          </a:xfrm>
        </p:grpSpPr>
        <p:grpSp>
          <p:nvGrpSpPr>
            <p:cNvPr id="1122" name="Google Shape;1122;p41"/>
            <p:cNvGrpSpPr/>
            <p:nvPr/>
          </p:nvGrpSpPr>
          <p:grpSpPr>
            <a:xfrm>
              <a:off x="5297329" y="453375"/>
              <a:ext cx="3273741" cy="6541800"/>
              <a:chOff x="1140979" y="1585025"/>
              <a:chExt cx="3273741" cy="6541800"/>
            </a:xfrm>
          </p:grpSpPr>
          <p:grpSp>
            <p:nvGrpSpPr>
              <p:cNvPr id="1123" name="Google Shape;1123;p41"/>
              <p:cNvGrpSpPr/>
              <p:nvPr/>
            </p:nvGrpSpPr>
            <p:grpSpPr>
              <a:xfrm>
                <a:off x="1140979" y="1585025"/>
                <a:ext cx="3273741" cy="6541800"/>
                <a:chOff x="726700" y="158100"/>
                <a:chExt cx="3524700" cy="6541800"/>
              </a:xfrm>
            </p:grpSpPr>
            <p:sp>
              <p:nvSpPr>
                <p:cNvPr id="1124" name="Google Shape;1124;p41"/>
                <p:cNvSpPr/>
                <p:nvPr/>
              </p:nvSpPr>
              <p:spPr>
                <a:xfrm>
                  <a:off x="726700" y="158100"/>
                  <a:ext cx="3524700" cy="6541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5" name="Google Shape;1125;p41"/>
                <p:cNvSpPr/>
                <p:nvPr/>
              </p:nvSpPr>
              <p:spPr>
                <a:xfrm>
                  <a:off x="918829" y="844866"/>
                  <a:ext cx="3140700" cy="51684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6" name="Google Shape;1126;p41"/>
                <p:cNvSpPr/>
                <p:nvPr/>
              </p:nvSpPr>
              <p:spPr>
                <a:xfrm>
                  <a:off x="2249800" y="6125875"/>
                  <a:ext cx="478500" cy="4785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7" name="Google Shape;1127;p41"/>
                <p:cNvSpPr/>
                <p:nvPr/>
              </p:nvSpPr>
              <p:spPr>
                <a:xfrm>
                  <a:off x="2168850" y="531775"/>
                  <a:ext cx="651300" cy="765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8" name="Google Shape;1128;p41"/>
                <p:cNvSpPr/>
                <p:nvPr/>
              </p:nvSpPr>
              <p:spPr>
                <a:xfrm>
                  <a:off x="2456250" y="340225"/>
                  <a:ext cx="76500" cy="765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9" name="Google Shape;1129;p41"/>
                <p:cNvSpPr/>
                <p:nvPr/>
              </p:nvSpPr>
              <p:spPr>
                <a:xfrm>
                  <a:off x="1952500" y="512725"/>
                  <a:ext cx="114600" cy="1146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pic>
            <p:nvPicPr>
              <p:cNvPr id="1130" name="Google Shape;1130;p4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447" t="0"/>
              <a:stretch/>
            </p:blipFill>
            <p:spPr>
              <a:xfrm>
                <a:off x="1323800" y="2269425"/>
                <a:ext cx="2924124" cy="51742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131" name="Google Shape;1131;p41"/>
            <p:cNvSpPr/>
            <p:nvPr/>
          </p:nvSpPr>
          <p:spPr>
            <a:xfrm>
              <a:off x="6372225" y="4073425"/>
              <a:ext cx="486300" cy="476100"/>
            </a:xfrm>
            <a:prstGeom prst="roundRect">
              <a:avLst>
                <a:gd fmla="val 16667" name="adj"/>
              </a:avLst>
            </a:prstGeom>
            <a:solidFill>
              <a:srgbClr val="C3C3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32" name="Google Shape;1132;p41"/>
            <p:cNvGrpSpPr/>
            <p:nvPr/>
          </p:nvGrpSpPr>
          <p:grpSpPr>
            <a:xfrm>
              <a:off x="6419553" y="4122649"/>
              <a:ext cx="391624" cy="377656"/>
              <a:chOff x="3476704" y="1850682"/>
              <a:chExt cx="2271600" cy="2576100"/>
            </a:xfrm>
          </p:grpSpPr>
          <p:sp>
            <p:nvSpPr>
              <p:cNvPr id="1133" name="Google Shape;1133;p41"/>
              <p:cNvSpPr/>
              <p:nvPr/>
            </p:nvSpPr>
            <p:spPr>
              <a:xfrm>
                <a:off x="3476704" y="1850682"/>
                <a:ext cx="2271600" cy="2576100"/>
              </a:xfrm>
              <a:prstGeom prst="ellipse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134" name="Google Shape;1134;p41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679347" y="2055603"/>
                <a:ext cx="1831598" cy="205590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135" name="Google Shape;1135;p41"/>
              <p:cNvCxnSpPr>
                <a:stCxn id="1133" idx="1"/>
                <a:endCxn id="1133" idx="5"/>
              </p:cNvCxnSpPr>
              <p:nvPr/>
            </p:nvCxnSpPr>
            <p:spPr>
              <a:xfrm>
                <a:off x="3809372" y="2227943"/>
                <a:ext cx="1606200" cy="182160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136" name="Google Shape;1136;p41"/>
          <p:cNvGrpSpPr/>
          <p:nvPr/>
        </p:nvGrpSpPr>
        <p:grpSpPr>
          <a:xfrm>
            <a:off x="2783279" y="158100"/>
            <a:ext cx="3273741" cy="6541800"/>
            <a:chOff x="726700" y="158100"/>
            <a:chExt cx="3524700" cy="6541800"/>
          </a:xfrm>
        </p:grpSpPr>
        <p:sp>
          <p:nvSpPr>
            <p:cNvPr id="1137" name="Google Shape;1137;p41"/>
            <p:cNvSpPr/>
            <p:nvPr/>
          </p:nvSpPr>
          <p:spPr>
            <a:xfrm>
              <a:off x="726700" y="158100"/>
              <a:ext cx="3524700" cy="65418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1"/>
            <p:cNvSpPr/>
            <p:nvPr/>
          </p:nvSpPr>
          <p:spPr>
            <a:xfrm>
              <a:off x="918829" y="844866"/>
              <a:ext cx="3140700" cy="5168400"/>
            </a:xfrm>
            <a:prstGeom prst="rect">
              <a:avLst/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1"/>
            <p:cNvSpPr/>
            <p:nvPr/>
          </p:nvSpPr>
          <p:spPr>
            <a:xfrm>
              <a:off x="2249800" y="6125875"/>
              <a:ext cx="478500" cy="478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1"/>
            <p:cNvSpPr/>
            <p:nvPr/>
          </p:nvSpPr>
          <p:spPr>
            <a:xfrm>
              <a:off x="2168850" y="531775"/>
              <a:ext cx="651300" cy="765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1"/>
            <p:cNvSpPr/>
            <p:nvPr/>
          </p:nvSpPr>
          <p:spPr>
            <a:xfrm>
              <a:off x="2456250" y="340225"/>
              <a:ext cx="76500" cy="76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1"/>
            <p:cNvSpPr/>
            <p:nvPr/>
          </p:nvSpPr>
          <p:spPr>
            <a:xfrm>
              <a:off x="1952500" y="512725"/>
              <a:ext cx="114600" cy="1146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3" name="Google Shape;1143;p41"/>
          <p:cNvSpPr txBox="1"/>
          <p:nvPr/>
        </p:nvSpPr>
        <p:spPr>
          <a:xfrm>
            <a:off x="2894800" y="765363"/>
            <a:ext cx="3126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Other Pockets</a:t>
            </a:r>
            <a:endParaRPr b="1" sz="3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4" name="Google Shape;1144;p41"/>
          <p:cNvSpPr/>
          <p:nvPr/>
        </p:nvSpPr>
        <p:spPr>
          <a:xfrm>
            <a:off x="3401800" y="4205700"/>
            <a:ext cx="968100" cy="9681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41"/>
          <p:cNvSpPr/>
          <p:nvPr/>
        </p:nvSpPr>
        <p:spPr>
          <a:xfrm>
            <a:off x="4506275" y="4190863"/>
            <a:ext cx="968100" cy="9681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6" name="Google Shape;1146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87273" y="4239357"/>
            <a:ext cx="797155" cy="797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7" name="Google Shape;1147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01938" y="4294480"/>
            <a:ext cx="576760" cy="69095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8" name="Google Shape;1148;p41"/>
          <p:cNvGrpSpPr/>
          <p:nvPr/>
        </p:nvGrpSpPr>
        <p:grpSpPr>
          <a:xfrm>
            <a:off x="2967550" y="5420771"/>
            <a:ext cx="2905200" cy="584889"/>
            <a:chOff x="1290550" y="20549325"/>
            <a:chExt cx="2905200" cy="476100"/>
          </a:xfrm>
        </p:grpSpPr>
        <p:sp>
          <p:nvSpPr>
            <p:cNvPr id="1149" name="Google Shape;1149;p41"/>
            <p:cNvSpPr/>
            <p:nvPr/>
          </p:nvSpPr>
          <p:spPr>
            <a:xfrm>
              <a:off x="1290550" y="20549325"/>
              <a:ext cx="2905200" cy="4761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50" name="Google Shape;1150;p41"/>
            <p:cNvCxnSpPr/>
            <p:nvPr/>
          </p:nvCxnSpPr>
          <p:spPr>
            <a:xfrm rot="10800000">
              <a:off x="2022375" y="20549325"/>
              <a:ext cx="0" cy="4761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85788" rotWithShape="0" algn="bl" dir="6900000" dist="342900">
                <a:srgbClr val="000000">
                  <a:alpha val="60000"/>
                </a:srgbClr>
              </a:outerShdw>
            </a:effectLst>
          </p:spPr>
        </p:cxnSp>
        <p:cxnSp>
          <p:nvCxnSpPr>
            <p:cNvPr id="1151" name="Google Shape;1151;p41"/>
            <p:cNvCxnSpPr/>
            <p:nvPr/>
          </p:nvCxnSpPr>
          <p:spPr>
            <a:xfrm rot="10800000">
              <a:off x="2743150" y="20549325"/>
              <a:ext cx="0" cy="4761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  <p:cxnSp>
          <p:nvCxnSpPr>
            <p:cNvPr id="1152" name="Google Shape;1152;p41"/>
            <p:cNvCxnSpPr/>
            <p:nvPr/>
          </p:nvCxnSpPr>
          <p:spPr>
            <a:xfrm rot="10800000">
              <a:off x="3473450" y="20549325"/>
              <a:ext cx="0" cy="4761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</p:grpSp>
      <p:pic>
        <p:nvPicPr>
          <p:cNvPr id="1153" name="Google Shape;1153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90525" y="5449361"/>
            <a:ext cx="527672" cy="52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4" name="Google Shape;1154;p41">
            <a:hlinkClick action="ppaction://hlinksldjump" r:id="rId8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38500" y="5447825"/>
            <a:ext cx="447599" cy="53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5" name="Google Shape;1155;p41">
            <a:hlinkClick action="ppaction://hlinksldjump"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266650" y="5461401"/>
            <a:ext cx="527676" cy="520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6" name="Google Shape;1156;p41">
            <a:hlinkClick action="ppaction://hlinksldjump" r:id="rId11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106400" y="5457900"/>
            <a:ext cx="527675" cy="52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7" name="Google Shape;1157;p4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435610" y="1262725"/>
            <a:ext cx="1955675" cy="1955694"/>
          </a:xfrm>
          <a:prstGeom prst="rect">
            <a:avLst/>
          </a:prstGeom>
          <a:noFill/>
          <a:ln>
            <a:noFill/>
          </a:ln>
        </p:spPr>
      </p:pic>
      <p:sp>
        <p:nvSpPr>
          <p:cNvPr id="1158" name="Google Shape;1158;p41">
            <a:hlinkClick action="ppaction://hlinksldjump" r:id="rId14"/>
          </p:cNvPr>
          <p:cNvSpPr/>
          <p:nvPr/>
        </p:nvSpPr>
        <p:spPr>
          <a:xfrm>
            <a:off x="3599525" y="3490838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9" name="Google Shape;1159;p41">
            <a:hlinkClick action="ppaction://hlinksldjump" r:id="rId15"/>
          </p:cNvPr>
          <p:cNvSpPr/>
          <p:nvPr/>
        </p:nvSpPr>
        <p:spPr>
          <a:xfrm>
            <a:off x="4182925" y="3490838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0" name="Google Shape;1160;p41">
            <a:hlinkClick action="ppaction://hlinksldjump" r:id="rId16"/>
          </p:cNvPr>
          <p:cNvSpPr/>
          <p:nvPr/>
        </p:nvSpPr>
        <p:spPr>
          <a:xfrm>
            <a:off x="4779738" y="3490838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1" name="Google Shape;1161;p41"/>
          <p:cNvSpPr/>
          <p:nvPr/>
        </p:nvSpPr>
        <p:spPr>
          <a:xfrm>
            <a:off x="4645525" y="2002513"/>
            <a:ext cx="447600" cy="476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2" name="Google Shape;1162;p41"/>
          <p:cNvSpPr/>
          <p:nvPr/>
        </p:nvSpPr>
        <p:spPr>
          <a:xfrm>
            <a:off x="3765800" y="2402425"/>
            <a:ext cx="447600" cy="476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3" name="Google Shape;1163;p41"/>
          <p:cNvSpPr/>
          <p:nvPr/>
        </p:nvSpPr>
        <p:spPr>
          <a:xfrm>
            <a:off x="4230525" y="2814788"/>
            <a:ext cx="447600" cy="476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5"/>
          <p:cNvGrpSpPr/>
          <p:nvPr/>
        </p:nvGrpSpPr>
        <p:grpSpPr>
          <a:xfrm>
            <a:off x="2783279" y="158100"/>
            <a:ext cx="3273741" cy="6541800"/>
            <a:chOff x="5297329" y="453375"/>
            <a:chExt cx="3273741" cy="6541800"/>
          </a:xfrm>
        </p:grpSpPr>
        <p:grpSp>
          <p:nvGrpSpPr>
            <p:cNvPr id="93" name="Google Shape;93;p15"/>
            <p:cNvGrpSpPr/>
            <p:nvPr/>
          </p:nvGrpSpPr>
          <p:grpSpPr>
            <a:xfrm>
              <a:off x="5297329" y="453375"/>
              <a:ext cx="3273741" cy="6541800"/>
              <a:chOff x="1140979" y="1585025"/>
              <a:chExt cx="3273741" cy="6541800"/>
            </a:xfrm>
          </p:grpSpPr>
          <p:grpSp>
            <p:nvGrpSpPr>
              <p:cNvPr id="94" name="Google Shape;94;p15"/>
              <p:cNvGrpSpPr/>
              <p:nvPr/>
            </p:nvGrpSpPr>
            <p:grpSpPr>
              <a:xfrm>
                <a:off x="1140979" y="1585025"/>
                <a:ext cx="3273741" cy="6541800"/>
                <a:chOff x="726700" y="158100"/>
                <a:chExt cx="3524700" cy="6541800"/>
              </a:xfrm>
            </p:grpSpPr>
            <p:sp>
              <p:nvSpPr>
                <p:cNvPr id="95" name="Google Shape;95;p15"/>
                <p:cNvSpPr/>
                <p:nvPr/>
              </p:nvSpPr>
              <p:spPr>
                <a:xfrm>
                  <a:off x="726700" y="158100"/>
                  <a:ext cx="3524700" cy="6541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" name="Google Shape;96;p15"/>
                <p:cNvSpPr/>
                <p:nvPr/>
              </p:nvSpPr>
              <p:spPr>
                <a:xfrm>
                  <a:off x="918829" y="844866"/>
                  <a:ext cx="3140700" cy="51684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" name="Google Shape;97;p15"/>
                <p:cNvSpPr/>
                <p:nvPr/>
              </p:nvSpPr>
              <p:spPr>
                <a:xfrm>
                  <a:off x="2249800" y="6125875"/>
                  <a:ext cx="478500" cy="4785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" name="Google Shape;98;p15"/>
                <p:cNvSpPr/>
                <p:nvPr/>
              </p:nvSpPr>
              <p:spPr>
                <a:xfrm>
                  <a:off x="2168850" y="531775"/>
                  <a:ext cx="651300" cy="765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" name="Google Shape;99;p15"/>
                <p:cNvSpPr/>
                <p:nvPr/>
              </p:nvSpPr>
              <p:spPr>
                <a:xfrm>
                  <a:off x="2456250" y="340225"/>
                  <a:ext cx="76500" cy="765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" name="Google Shape;100;p15"/>
                <p:cNvSpPr/>
                <p:nvPr/>
              </p:nvSpPr>
              <p:spPr>
                <a:xfrm>
                  <a:off x="1952500" y="512725"/>
                  <a:ext cx="114600" cy="1146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pic>
            <p:nvPicPr>
              <p:cNvPr id="101" name="Google Shape;101;p1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447" t="0"/>
              <a:stretch/>
            </p:blipFill>
            <p:spPr>
              <a:xfrm>
                <a:off x="1323800" y="2269425"/>
                <a:ext cx="2924124" cy="51742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02" name="Google Shape;102;p15"/>
            <p:cNvSpPr/>
            <p:nvPr/>
          </p:nvSpPr>
          <p:spPr>
            <a:xfrm>
              <a:off x="6372225" y="4073425"/>
              <a:ext cx="486300" cy="476100"/>
            </a:xfrm>
            <a:prstGeom prst="roundRect">
              <a:avLst>
                <a:gd fmla="val 16667" name="adj"/>
              </a:avLst>
            </a:prstGeom>
            <a:solidFill>
              <a:srgbClr val="C3C3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3" name="Google Shape;103;p15"/>
            <p:cNvGrpSpPr/>
            <p:nvPr/>
          </p:nvGrpSpPr>
          <p:grpSpPr>
            <a:xfrm>
              <a:off x="6419553" y="4122649"/>
              <a:ext cx="391624" cy="377656"/>
              <a:chOff x="3476704" y="1850682"/>
              <a:chExt cx="2271600" cy="2576100"/>
            </a:xfrm>
          </p:grpSpPr>
          <p:sp>
            <p:nvSpPr>
              <p:cNvPr id="104" name="Google Shape;104;p15"/>
              <p:cNvSpPr/>
              <p:nvPr/>
            </p:nvSpPr>
            <p:spPr>
              <a:xfrm>
                <a:off x="3476704" y="1850682"/>
                <a:ext cx="2271600" cy="2576100"/>
              </a:xfrm>
              <a:prstGeom prst="ellipse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05" name="Google Shape;105;p1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679347" y="2055603"/>
                <a:ext cx="1831598" cy="205590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06" name="Google Shape;106;p15"/>
              <p:cNvCxnSpPr>
                <a:stCxn id="104" idx="1"/>
                <a:endCxn id="104" idx="5"/>
              </p:cNvCxnSpPr>
              <p:nvPr/>
            </p:nvCxnSpPr>
            <p:spPr>
              <a:xfrm>
                <a:off x="3809372" y="2227943"/>
                <a:ext cx="1606200" cy="182160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07" name="Google Shape;107;p15"/>
          <p:cNvGrpSpPr/>
          <p:nvPr/>
        </p:nvGrpSpPr>
        <p:grpSpPr>
          <a:xfrm>
            <a:off x="2783279" y="158100"/>
            <a:ext cx="3273741" cy="6541800"/>
            <a:chOff x="6062054" y="7071400"/>
            <a:chExt cx="3273741" cy="6541800"/>
          </a:xfrm>
        </p:grpSpPr>
        <p:grpSp>
          <p:nvGrpSpPr>
            <p:cNvPr id="108" name="Google Shape;108;p15"/>
            <p:cNvGrpSpPr/>
            <p:nvPr/>
          </p:nvGrpSpPr>
          <p:grpSpPr>
            <a:xfrm>
              <a:off x="6062054" y="7071400"/>
              <a:ext cx="3273741" cy="6541800"/>
              <a:chOff x="726700" y="158100"/>
              <a:chExt cx="3524700" cy="6541800"/>
            </a:xfrm>
          </p:grpSpPr>
          <p:sp>
            <p:nvSpPr>
              <p:cNvPr id="109" name="Google Shape;109;p15"/>
              <p:cNvSpPr/>
              <p:nvPr/>
            </p:nvSpPr>
            <p:spPr>
              <a:xfrm>
                <a:off x="726700" y="158100"/>
                <a:ext cx="3524700" cy="6541800"/>
              </a:xfrm>
              <a:prstGeom prst="roundRect">
                <a:avLst>
                  <a:gd fmla="val 16667" name="adj"/>
                </a:avLst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918829" y="844866"/>
                <a:ext cx="3140700" cy="5168400"/>
              </a:xfrm>
              <a:prstGeom prst="rect">
                <a:avLst/>
              </a:prstGeom>
              <a:gradFill>
                <a:gsLst>
                  <a:gs pos="0">
                    <a:srgbClr val="DDDDDD"/>
                  </a:gs>
                  <a:gs pos="100000">
                    <a:srgbClr val="919191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249800" y="6125875"/>
                <a:ext cx="478500" cy="478500"/>
              </a:xfrm>
              <a:prstGeom prst="ellipse">
                <a:avLst/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168850" y="531775"/>
                <a:ext cx="651300" cy="76500"/>
              </a:xfrm>
              <a:prstGeom prst="roundRect">
                <a:avLst>
                  <a:gd fmla="val 16667" name="adj"/>
                </a:avLst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456250" y="340225"/>
                <a:ext cx="76500" cy="76500"/>
              </a:xfrm>
              <a:prstGeom prst="ellipse">
                <a:avLst/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1952500" y="512725"/>
                <a:ext cx="114600" cy="114600"/>
              </a:xfrm>
              <a:prstGeom prst="ellipse">
                <a:avLst/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5" name="Google Shape;115;p15"/>
            <p:cNvSpPr txBox="1"/>
            <p:nvPr/>
          </p:nvSpPr>
          <p:spPr>
            <a:xfrm>
              <a:off x="6135475" y="9002650"/>
              <a:ext cx="3126900" cy="83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  <a:t>CREATE AN ACCOUNT</a:t>
              </a:r>
              <a:endParaRPr b="1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6430156" y="9585100"/>
              <a:ext cx="2529300" cy="3744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2857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999999"/>
                  </a:solidFill>
                  <a:latin typeface="Calibri"/>
                  <a:ea typeface="Calibri"/>
                  <a:cs typeface="Calibri"/>
                  <a:sym typeface="Calibri"/>
                </a:rPr>
                <a:t>First Name</a:t>
              </a:r>
              <a:endParaRPr b="1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6430156" y="10078900"/>
              <a:ext cx="2529300" cy="3744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2857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999999"/>
                  </a:solidFill>
                  <a:latin typeface="Calibri"/>
                  <a:ea typeface="Calibri"/>
                  <a:cs typeface="Calibri"/>
                  <a:sym typeface="Calibri"/>
                </a:rPr>
                <a:t>Last Name</a:t>
              </a:r>
              <a:endParaRPr b="1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6430156" y="10572700"/>
              <a:ext cx="2529300" cy="3744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2857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999999"/>
                  </a:solidFill>
                  <a:latin typeface="Calibri"/>
                  <a:ea typeface="Calibri"/>
                  <a:cs typeface="Calibri"/>
                  <a:sym typeface="Calibri"/>
                </a:rPr>
                <a:t>E-mail</a:t>
              </a:r>
              <a:endParaRPr b="1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6430156" y="11560300"/>
              <a:ext cx="2529300" cy="3744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2857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999999"/>
                  </a:solidFill>
                  <a:latin typeface="Calibri"/>
                  <a:ea typeface="Calibri"/>
                  <a:cs typeface="Calibri"/>
                  <a:sym typeface="Calibri"/>
                </a:rPr>
                <a:t>Password</a:t>
              </a:r>
              <a:endParaRPr b="1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6430156" y="11066500"/>
              <a:ext cx="2529300" cy="3744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2857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999999"/>
                  </a:solidFill>
                  <a:latin typeface="Calibri"/>
                  <a:ea typeface="Calibri"/>
                  <a:cs typeface="Calibri"/>
                  <a:sym typeface="Calibri"/>
                </a:rPr>
                <a:t>Username</a:t>
              </a:r>
              <a:endParaRPr b="1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6856150" y="12054100"/>
              <a:ext cx="1677300" cy="5277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 cap="flat" cmpd="sng" w="2857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  <a:t>   SIGN UP</a:t>
              </a:r>
              <a:endParaRPr b="1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" name="Google Shape;122;p15"/>
          <p:cNvGrpSpPr/>
          <p:nvPr/>
        </p:nvGrpSpPr>
        <p:grpSpPr>
          <a:xfrm>
            <a:off x="2783279" y="158100"/>
            <a:ext cx="3273741" cy="6541800"/>
            <a:chOff x="726700" y="158100"/>
            <a:chExt cx="3524700" cy="6541800"/>
          </a:xfrm>
        </p:grpSpPr>
        <p:sp>
          <p:nvSpPr>
            <p:cNvPr id="123" name="Google Shape;123;p15"/>
            <p:cNvSpPr/>
            <p:nvPr/>
          </p:nvSpPr>
          <p:spPr>
            <a:xfrm>
              <a:off x="726700" y="158100"/>
              <a:ext cx="3524700" cy="65418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918829" y="844866"/>
              <a:ext cx="3140700" cy="5168400"/>
            </a:xfrm>
            <a:prstGeom prst="rect">
              <a:avLst/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2249800" y="6125875"/>
              <a:ext cx="478500" cy="478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2168850" y="531775"/>
              <a:ext cx="651300" cy="765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2456250" y="340225"/>
              <a:ext cx="76500" cy="76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1952500" y="512725"/>
              <a:ext cx="114600" cy="1146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5"/>
          <p:cNvSpPr txBox="1"/>
          <p:nvPr/>
        </p:nvSpPr>
        <p:spPr>
          <a:xfrm>
            <a:off x="2856700" y="2089350"/>
            <a:ext cx="3126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CREATE AN ACCOUNT</a:t>
            </a:r>
            <a:endParaRPr b="1"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5">
            <a:hlinkClick action="ppaction://hlinksldjump" r:id="rId5"/>
          </p:cNvPr>
          <p:cNvSpPr/>
          <p:nvPr/>
        </p:nvSpPr>
        <p:spPr>
          <a:xfrm>
            <a:off x="3151381" y="2671800"/>
            <a:ext cx="2529300" cy="374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First Name</a:t>
            </a:r>
            <a:endParaRPr b="1" sz="16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5"/>
          <p:cNvSpPr/>
          <p:nvPr/>
        </p:nvSpPr>
        <p:spPr>
          <a:xfrm>
            <a:off x="3151381" y="3165600"/>
            <a:ext cx="2529300" cy="374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Last Name</a:t>
            </a:r>
            <a:endParaRPr b="1" sz="16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5"/>
          <p:cNvSpPr/>
          <p:nvPr/>
        </p:nvSpPr>
        <p:spPr>
          <a:xfrm>
            <a:off x="3151381" y="3659400"/>
            <a:ext cx="2529300" cy="374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E-mail</a:t>
            </a:r>
            <a:endParaRPr b="1" sz="16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3151381" y="4647000"/>
            <a:ext cx="2529300" cy="374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b="1" sz="16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3151381" y="4153200"/>
            <a:ext cx="2529300" cy="374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endParaRPr b="1" sz="16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3577375" y="5140800"/>
            <a:ext cx="1677300" cy="527700"/>
          </a:xfrm>
          <a:prstGeom prst="roundRect">
            <a:avLst>
              <a:gd fmla="val 16667" name="adj"/>
            </a:avLst>
          </a:prstGeom>
          <a:solidFill>
            <a:srgbClr val="FFAB40">
              <a:alpha val="56040"/>
            </a:srgbClr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  SIGN UP</a:t>
            </a:r>
            <a:endParaRPr b="1"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5"/>
          <p:cNvSpPr txBox="1"/>
          <p:nvPr/>
        </p:nvSpPr>
        <p:spPr>
          <a:xfrm>
            <a:off x="3162850" y="905850"/>
            <a:ext cx="2143200" cy="11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Syncopate"/>
                <a:ea typeface="Syncopate"/>
                <a:cs typeface="Syncopate"/>
                <a:sym typeface="Syncopate"/>
              </a:rPr>
              <a:t>Don’t Get Robbed</a:t>
            </a:r>
            <a:endParaRPr sz="2500">
              <a:latin typeface="Syncopate"/>
              <a:ea typeface="Syncopate"/>
              <a:cs typeface="Syncopate"/>
              <a:sym typeface="Syncopate"/>
            </a:endParaRPr>
          </a:p>
        </p:txBody>
      </p:sp>
      <p:grpSp>
        <p:nvGrpSpPr>
          <p:cNvPr id="137" name="Google Shape;137;p15"/>
          <p:cNvGrpSpPr/>
          <p:nvPr/>
        </p:nvGrpSpPr>
        <p:grpSpPr>
          <a:xfrm>
            <a:off x="4769450" y="905838"/>
            <a:ext cx="999277" cy="1009574"/>
            <a:chOff x="3476704" y="1850682"/>
            <a:chExt cx="2271600" cy="2576100"/>
          </a:xfrm>
        </p:grpSpPr>
        <p:sp>
          <p:nvSpPr>
            <p:cNvPr id="138" name="Google Shape;138;p15"/>
            <p:cNvSpPr/>
            <p:nvPr/>
          </p:nvSpPr>
          <p:spPr>
            <a:xfrm>
              <a:off x="3476704" y="1850682"/>
              <a:ext cx="2271600" cy="2576100"/>
            </a:xfrm>
            <a:prstGeom prst="ellipse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9" name="Google Shape;139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79347" y="2055603"/>
              <a:ext cx="1831598" cy="205590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0" name="Google Shape;140;p15"/>
            <p:cNvCxnSpPr>
              <a:stCxn id="138" idx="1"/>
              <a:endCxn id="138" idx="5"/>
            </p:cNvCxnSpPr>
            <p:nvPr/>
          </p:nvCxnSpPr>
          <p:spPr>
            <a:xfrm>
              <a:off x="3809372" y="2227943"/>
              <a:ext cx="1606200" cy="1821600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1" name="Google Shape;141;p15">
            <a:hlinkClick action="ppaction://hlinksldjump" r:id="rId6"/>
          </p:cNvPr>
          <p:cNvSpPr txBox="1"/>
          <p:nvPr/>
        </p:nvSpPr>
        <p:spPr>
          <a:xfrm>
            <a:off x="4021588" y="5579188"/>
            <a:ext cx="7971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&lt; back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8" name="Google Shape;1168;p42"/>
          <p:cNvGrpSpPr/>
          <p:nvPr/>
        </p:nvGrpSpPr>
        <p:grpSpPr>
          <a:xfrm>
            <a:off x="2798654" y="158100"/>
            <a:ext cx="3273741" cy="6541800"/>
            <a:chOff x="726700" y="158100"/>
            <a:chExt cx="3524700" cy="6541800"/>
          </a:xfrm>
        </p:grpSpPr>
        <p:sp>
          <p:nvSpPr>
            <p:cNvPr id="1169" name="Google Shape;1169;p42"/>
            <p:cNvSpPr/>
            <p:nvPr/>
          </p:nvSpPr>
          <p:spPr>
            <a:xfrm>
              <a:off x="726700" y="158100"/>
              <a:ext cx="3524700" cy="65418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2"/>
            <p:cNvSpPr/>
            <p:nvPr/>
          </p:nvSpPr>
          <p:spPr>
            <a:xfrm>
              <a:off x="918829" y="844866"/>
              <a:ext cx="3140700" cy="5168400"/>
            </a:xfrm>
            <a:prstGeom prst="rect">
              <a:avLst/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2"/>
            <p:cNvSpPr/>
            <p:nvPr/>
          </p:nvSpPr>
          <p:spPr>
            <a:xfrm>
              <a:off x="2249800" y="6125875"/>
              <a:ext cx="478500" cy="478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2"/>
            <p:cNvSpPr/>
            <p:nvPr/>
          </p:nvSpPr>
          <p:spPr>
            <a:xfrm>
              <a:off x="2168850" y="531775"/>
              <a:ext cx="651300" cy="765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2"/>
            <p:cNvSpPr/>
            <p:nvPr/>
          </p:nvSpPr>
          <p:spPr>
            <a:xfrm>
              <a:off x="2456250" y="340225"/>
              <a:ext cx="76500" cy="76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2"/>
            <p:cNvSpPr/>
            <p:nvPr/>
          </p:nvSpPr>
          <p:spPr>
            <a:xfrm>
              <a:off x="1952500" y="512725"/>
              <a:ext cx="114600" cy="1146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5" name="Google Shape;1175;p42"/>
          <p:cNvSpPr txBox="1"/>
          <p:nvPr/>
        </p:nvSpPr>
        <p:spPr>
          <a:xfrm>
            <a:off x="2910175" y="765363"/>
            <a:ext cx="3126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Other Pockets</a:t>
            </a:r>
            <a:endParaRPr b="1" sz="3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6" name="Google Shape;1176;p42">
            <a:hlinkClick action="ppaction://hlinksldjump" r:id="rId3"/>
          </p:cNvPr>
          <p:cNvSpPr/>
          <p:nvPr/>
        </p:nvSpPr>
        <p:spPr>
          <a:xfrm>
            <a:off x="3417175" y="4205700"/>
            <a:ext cx="968100" cy="9681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7" name="Google Shape;1177;p42">
            <a:hlinkClick action="ppaction://hlinksldjump" r:id="rId4"/>
          </p:cNvPr>
          <p:cNvSpPr/>
          <p:nvPr/>
        </p:nvSpPr>
        <p:spPr>
          <a:xfrm>
            <a:off x="4521650" y="4190863"/>
            <a:ext cx="968100" cy="9681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8" name="Google Shape;1178;p42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02648" y="4239357"/>
            <a:ext cx="797155" cy="797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9" name="Google Shape;1179;p42">
            <a:hlinkClick action="ppaction://hlinksldjump"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17313" y="4294480"/>
            <a:ext cx="576760" cy="69095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80" name="Google Shape;1180;p42"/>
          <p:cNvGrpSpPr/>
          <p:nvPr/>
        </p:nvGrpSpPr>
        <p:grpSpPr>
          <a:xfrm>
            <a:off x="2982925" y="5420771"/>
            <a:ext cx="2905200" cy="584889"/>
            <a:chOff x="1290550" y="20549325"/>
            <a:chExt cx="2905200" cy="476100"/>
          </a:xfrm>
        </p:grpSpPr>
        <p:sp>
          <p:nvSpPr>
            <p:cNvPr id="1181" name="Google Shape;1181;p42"/>
            <p:cNvSpPr/>
            <p:nvPr/>
          </p:nvSpPr>
          <p:spPr>
            <a:xfrm>
              <a:off x="1290550" y="20549325"/>
              <a:ext cx="2905200" cy="4761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82" name="Google Shape;1182;p42"/>
            <p:cNvCxnSpPr/>
            <p:nvPr/>
          </p:nvCxnSpPr>
          <p:spPr>
            <a:xfrm rot="10800000">
              <a:off x="2022375" y="20549325"/>
              <a:ext cx="0" cy="4761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3" name="Google Shape;1183;p42"/>
            <p:cNvCxnSpPr/>
            <p:nvPr/>
          </p:nvCxnSpPr>
          <p:spPr>
            <a:xfrm rot="10800000">
              <a:off x="2743150" y="20549325"/>
              <a:ext cx="0" cy="4761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4" name="Google Shape;1184;p42"/>
            <p:cNvCxnSpPr/>
            <p:nvPr/>
          </p:nvCxnSpPr>
          <p:spPr>
            <a:xfrm rot="10800000">
              <a:off x="3473450" y="20549325"/>
              <a:ext cx="0" cy="4761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1185" name="Google Shape;1185;p4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05900" y="5449361"/>
            <a:ext cx="527672" cy="52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6" name="Google Shape;1186;p42">
            <a:hlinkClick action="ppaction://hlinksldjump" r:id="rId10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53875" y="5449350"/>
            <a:ext cx="447599" cy="53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7" name="Google Shape;1187;p42">
            <a:hlinkClick action="ppaction://hlinksldjump" r:id="rId11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282025" y="5461401"/>
            <a:ext cx="527676" cy="520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8" name="Google Shape;1188;p42">
            <a:hlinkClick action="ppaction://hlinksldjump" r:id="rId13"/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121775" y="5457900"/>
            <a:ext cx="527675" cy="52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9" name="Google Shape;1189;p42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450985" y="1262725"/>
            <a:ext cx="1955675" cy="1955694"/>
          </a:xfrm>
          <a:prstGeom prst="rect">
            <a:avLst/>
          </a:prstGeom>
          <a:noFill/>
          <a:ln>
            <a:noFill/>
          </a:ln>
        </p:spPr>
      </p:pic>
      <p:sp>
        <p:nvSpPr>
          <p:cNvPr id="1190" name="Google Shape;1190;p42"/>
          <p:cNvSpPr/>
          <p:nvPr/>
        </p:nvSpPr>
        <p:spPr>
          <a:xfrm>
            <a:off x="3614900" y="3490838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1" name="Google Shape;1191;p42"/>
          <p:cNvSpPr/>
          <p:nvPr/>
        </p:nvSpPr>
        <p:spPr>
          <a:xfrm>
            <a:off x="4198300" y="3490838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2" name="Google Shape;1192;p42"/>
          <p:cNvSpPr/>
          <p:nvPr/>
        </p:nvSpPr>
        <p:spPr>
          <a:xfrm>
            <a:off x="4795113" y="3490838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3" name="Google Shape;1193;p42"/>
          <p:cNvSpPr/>
          <p:nvPr/>
        </p:nvSpPr>
        <p:spPr>
          <a:xfrm>
            <a:off x="4660900" y="2002513"/>
            <a:ext cx="447600" cy="476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4" name="Google Shape;1194;p42"/>
          <p:cNvSpPr/>
          <p:nvPr/>
        </p:nvSpPr>
        <p:spPr>
          <a:xfrm>
            <a:off x="3781175" y="2402425"/>
            <a:ext cx="447600" cy="476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5" name="Google Shape;1195;p42"/>
          <p:cNvSpPr/>
          <p:nvPr/>
        </p:nvSpPr>
        <p:spPr>
          <a:xfrm>
            <a:off x="4245900" y="2814788"/>
            <a:ext cx="447600" cy="476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0" name="Google Shape;1200;p43"/>
          <p:cNvGrpSpPr/>
          <p:nvPr/>
        </p:nvGrpSpPr>
        <p:grpSpPr>
          <a:xfrm>
            <a:off x="2798654" y="158100"/>
            <a:ext cx="3273741" cy="6541800"/>
            <a:chOff x="726700" y="158100"/>
            <a:chExt cx="3524700" cy="6541800"/>
          </a:xfrm>
        </p:grpSpPr>
        <p:sp>
          <p:nvSpPr>
            <p:cNvPr id="1201" name="Google Shape;1201;p43"/>
            <p:cNvSpPr/>
            <p:nvPr/>
          </p:nvSpPr>
          <p:spPr>
            <a:xfrm>
              <a:off x="726700" y="158100"/>
              <a:ext cx="3524700" cy="65418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3"/>
            <p:cNvSpPr/>
            <p:nvPr/>
          </p:nvSpPr>
          <p:spPr>
            <a:xfrm>
              <a:off x="918829" y="844866"/>
              <a:ext cx="3140700" cy="5168400"/>
            </a:xfrm>
            <a:prstGeom prst="rect">
              <a:avLst/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3"/>
            <p:cNvSpPr/>
            <p:nvPr/>
          </p:nvSpPr>
          <p:spPr>
            <a:xfrm>
              <a:off x="2249800" y="6125875"/>
              <a:ext cx="478500" cy="478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3"/>
            <p:cNvSpPr/>
            <p:nvPr/>
          </p:nvSpPr>
          <p:spPr>
            <a:xfrm>
              <a:off x="2168850" y="531775"/>
              <a:ext cx="651300" cy="765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3"/>
            <p:cNvSpPr/>
            <p:nvPr/>
          </p:nvSpPr>
          <p:spPr>
            <a:xfrm>
              <a:off x="2456250" y="340225"/>
              <a:ext cx="76500" cy="76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3"/>
            <p:cNvSpPr/>
            <p:nvPr/>
          </p:nvSpPr>
          <p:spPr>
            <a:xfrm>
              <a:off x="1952500" y="512725"/>
              <a:ext cx="114600" cy="1146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7" name="Google Shape;1207;p43"/>
          <p:cNvSpPr txBox="1"/>
          <p:nvPr/>
        </p:nvSpPr>
        <p:spPr>
          <a:xfrm>
            <a:off x="2910175" y="765363"/>
            <a:ext cx="3126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Other Pockets</a:t>
            </a:r>
            <a:endParaRPr b="1" sz="3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8" name="Google Shape;1208;p43"/>
          <p:cNvSpPr/>
          <p:nvPr/>
        </p:nvSpPr>
        <p:spPr>
          <a:xfrm>
            <a:off x="3417175" y="4205700"/>
            <a:ext cx="968100" cy="9681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43"/>
          <p:cNvSpPr/>
          <p:nvPr/>
        </p:nvSpPr>
        <p:spPr>
          <a:xfrm>
            <a:off x="4521650" y="4190863"/>
            <a:ext cx="968100" cy="968100"/>
          </a:xfrm>
          <a:prstGeom prst="ellipse">
            <a:avLst/>
          </a:prstGeom>
          <a:solidFill>
            <a:srgbClr val="666666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0" name="Google Shape;121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2648" y="4239357"/>
            <a:ext cx="797155" cy="797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1" name="Google Shape;121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7313" y="4294480"/>
            <a:ext cx="576760" cy="69095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2" name="Google Shape;1212;p43"/>
          <p:cNvGrpSpPr/>
          <p:nvPr/>
        </p:nvGrpSpPr>
        <p:grpSpPr>
          <a:xfrm>
            <a:off x="2982925" y="5420771"/>
            <a:ext cx="2905200" cy="584889"/>
            <a:chOff x="1290550" y="20549325"/>
            <a:chExt cx="2905200" cy="476100"/>
          </a:xfrm>
        </p:grpSpPr>
        <p:sp>
          <p:nvSpPr>
            <p:cNvPr id="1213" name="Google Shape;1213;p43"/>
            <p:cNvSpPr/>
            <p:nvPr/>
          </p:nvSpPr>
          <p:spPr>
            <a:xfrm>
              <a:off x="1290550" y="20549325"/>
              <a:ext cx="2905200" cy="476100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14" name="Google Shape;1214;p43"/>
            <p:cNvCxnSpPr/>
            <p:nvPr/>
          </p:nvCxnSpPr>
          <p:spPr>
            <a:xfrm rot="10800000">
              <a:off x="2022375" y="20549325"/>
              <a:ext cx="0" cy="4761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5" name="Google Shape;1215;p43"/>
            <p:cNvCxnSpPr/>
            <p:nvPr/>
          </p:nvCxnSpPr>
          <p:spPr>
            <a:xfrm rot="10800000">
              <a:off x="2743150" y="20549325"/>
              <a:ext cx="0" cy="4761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6" name="Google Shape;1216;p43"/>
            <p:cNvCxnSpPr/>
            <p:nvPr/>
          </p:nvCxnSpPr>
          <p:spPr>
            <a:xfrm rot="10800000">
              <a:off x="3473450" y="20549325"/>
              <a:ext cx="0" cy="4761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1217" name="Google Shape;1217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5900" y="5449361"/>
            <a:ext cx="527672" cy="52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8" name="Google Shape;1218;p43">
            <a:hlinkClick action="ppaction://hlinksldjump" r:id="rId6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3875" y="5449350"/>
            <a:ext cx="447599" cy="53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9" name="Google Shape;1219;p43">
            <a:hlinkClick action="ppaction://hlinksldjump"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82025" y="5461401"/>
            <a:ext cx="527676" cy="520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0" name="Google Shape;1220;p43">
            <a:hlinkClick action="ppaction://hlinksldjump"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121775" y="5457900"/>
            <a:ext cx="527675" cy="52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1" name="Google Shape;1221;p4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450985" y="1262725"/>
            <a:ext cx="1955675" cy="19556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2" name="Google Shape;1222;p43"/>
          <p:cNvSpPr/>
          <p:nvPr/>
        </p:nvSpPr>
        <p:spPr>
          <a:xfrm>
            <a:off x="3614900" y="3490838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3" name="Google Shape;1223;p43"/>
          <p:cNvSpPr/>
          <p:nvPr/>
        </p:nvSpPr>
        <p:spPr>
          <a:xfrm>
            <a:off x="4198300" y="3490838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4" name="Google Shape;1224;p43"/>
          <p:cNvSpPr/>
          <p:nvPr/>
        </p:nvSpPr>
        <p:spPr>
          <a:xfrm>
            <a:off x="4795113" y="3490838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5" name="Google Shape;1225;p43"/>
          <p:cNvSpPr/>
          <p:nvPr/>
        </p:nvSpPr>
        <p:spPr>
          <a:xfrm>
            <a:off x="4660900" y="2002513"/>
            <a:ext cx="447600" cy="476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6" name="Google Shape;1226;p43"/>
          <p:cNvSpPr/>
          <p:nvPr/>
        </p:nvSpPr>
        <p:spPr>
          <a:xfrm>
            <a:off x="3781175" y="2402425"/>
            <a:ext cx="447600" cy="476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7" name="Google Shape;1227;p43"/>
          <p:cNvSpPr/>
          <p:nvPr/>
        </p:nvSpPr>
        <p:spPr>
          <a:xfrm>
            <a:off x="4245900" y="2814788"/>
            <a:ext cx="447600" cy="476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2" name="Google Shape;1232;p44"/>
          <p:cNvGrpSpPr/>
          <p:nvPr/>
        </p:nvGrpSpPr>
        <p:grpSpPr>
          <a:xfrm>
            <a:off x="2783279" y="158100"/>
            <a:ext cx="3273741" cy="6541800"/>
            <a:chOff x="5297329" y="453375"/>
            <a:chExt cx="3273741" cy="6541800"/>
          </a:xfrm>
        </p:grpSpPr>
        <p:grpSp>
          <p:nvGrpSpPr>
            <p:cNvPr id="1233" name="Google Shape;1233;p44"/>
            <p:cNvGrpSpPr/>
            <p:nvPr/>
          </p:nvGrpSpPr>
          <p:grpSpPr>
            <a:xfrm>
              <a:off x="5297329" y="453375"/>
              <a:ext cx="3273741" cy="6541800"/>
              <a:chOff x="1140979" y="1585025"/>
              <a:chExt cx="3273741" cy="6541800"/>
            </a:xfrm>
          </p:grpSpPr>
          <p:grpSp>
            <p:nvGrpSpPr>
              <p:cNvPr id="1234" name="Google Shape;1234;p44"/>
              <p:cNvGrpSpPr/>
              <p:nvPr/>
            </p:nvGrpSpPr>
            <p:grpSpPr>
              <a:xfrm>
                <a:off x="1140979" y="1585025"/>
                <a:ext cx="3273741" cy="6541800"/>
                <a:chOff x="726700" y="158100"/>
                <a:chExt cx="3524700" cy="6541800"/>
              </a:xfrm>
            </p:grpSpPr>
            <p:sp>
              <p:nvSpPr>
                <p:cNvPr id="1235" name="Google Shape;1235;p44"/>
                <p:cNvSpPr/>
                <p:nvPr/>
              </p:nvSpPr>
              <p:spPr>
                <a:xfrm>
                  <a:off x="726700" y="158100"/>
                  <a:ext cx="3524700" cy="6541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6" name="Google Shape;1236;p44"/>
                <p:cNvSpPr/>
                <p:nvPr/>
              </p:nvSpPr>
              <p:spPr>
                <a:xfrm>
                  <a:off x="918829" y="844866"/>
                  <a:ext cx="3140700" cy="51684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7" name="Google Shape;1237;p44"/>
                <p:cNvSpPr/>
                <p:nvPr/>
              </p:nvSpPr>
              <p:spPr>
                <a:xfrm>
                  <a:off x="2249800" y="6125875"/>
                  <a:ext cx="478500" cy="4785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8" name="Google Shape;1238;p44"/>
                <p:cNvSpPr/>
                <p:nvPr/>
              </p:nvSpPr>
              <p:spPr>
                <a:xfrm>
                  <a:off x="2168850" y="531775"/>
                  <a:ext cx="651300" cy="765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9" name="Google Shape;1239;p44"/>
                <p:cNvSpPr/>
                <p:nvPr/>
              </p:nvSpPr>
              <p:spPr>
                <a:xfrm>
                  <a:off x="2456250" y="340225"/>
                  <a:ext cx="76500" cy="765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0" name="Google Shape;1240;p44"/>
                <p:cNvSpPr/>
                <p:nvPr/>
              </p:nvSpPr>
              <p:spPr>
                <a:xfrm>
                  <a:off x="1952500" y="512725"/>
                  <a:ext cx="114600" cy="1146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pic>
            <p:nvPicPr>
              <p:cNvPr id="1241" name="Google Shape;1241;p4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447" t="0"/>
              <a:stretch/>
            </p:blipFill>
            <p:spPr>
              <a:xfrm>
                <a:off x="1323800" y="2269425"/>
                <a:ext cx="2924124" cy="51742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42" name="Google Shape;1242;p44"/>
            <p:cNvSpPr/>
            <p:nvPr/>
          </p:nvSpPr>
          <p:spPr>
            <a:xfrm>
              <a:off x="6372225" y="4073425"/>
              <a:ext cx="486300" cy="476100"/>
            </a:xfrm>
            <a:prstGeom prst="roundRect">
              <a:avLst>
                <a:gd fmla="val 16667" name="adj"/>
              </a:avLst>
            </a:prstGeom>
            <a:solidFill>
              <a:srgbClr val="C3C3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43" name="Google Shape;1243;p44"/>
            <p:cNvGrpSpPr/>
            <p:nvPr/>
          </p:nvGrpSpPr>
          <p:grpSpPr>
            <a:xfrm>
              <a:off x="6419553" y="4122649"/>
              <a:ext cx="391624" cy="377656"/>
              <a:chOff x="3476704" y="1850682"/>
              <a:chExt cx="2271600" cy="2576100"/>
            </a:xfrm>
          </p:grpSpPr>
          <p:sp>
            <p:nvSpPr>
              <p:cNvPr id="1244" name="Google Shape;1244;p44"/>
              <p:cNvSpPr/>
              <p:nvPr/>
            </p:nvSpPr>
            <p:spPr>
              <a:xfrm>
                <a:off x="3476704" y="1850682"/>
                <a:ext cx="2271600" cy="2576100"/>
              </a:xfrm>
              <a:prstGeom prst="ellipse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245" name="Google Shape;1245;p4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679347" y="2055603"/>
                <a:ext cx="1831598" cy="205590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246" name="Google Shape;1246;p44"/>
              <p:cNvCxnSpPr>
                <a:stCxn id="1244" idx="1"/>
                <a:endCxn id="1244" idx="5"/>
              </p:cNvCxnSpPr>
              <p:nvPr/>
            </p:nvCxnSpPr>
            <p:spPr>
              <a:xfrm>
                <a:off x="3809372" y="2227943"/>
                <a:ext cx="1606200" cy="182160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247" name="Google Shape;1247;p44"/>
          <p:cNvGrpSpPr/>
          <p:nvPr/>
        </p:nvGrpSpPr>
        <p:grpSpPr>
          <a:xfrm>
            <a:off x="2783279" y="158088"/>
            <a:ext cx="3273741" cy="6541800"/>
            <a:chOff x="726700" y="158100"/>
            <a:chExt cx="3524700" cy="6541800"/>
          </a:xfrm>
        </p:grpSpPr>
        <p:sp>
          <p:nvSpPr>
            <p:cNvPr id="1248" name="Google Shape;1248;p44"/>
            <p:cNvSpPr/>
            <p:nvPr/>
          </p:nvSpPr>
          <p:spPr>
            <a:xfrm>
              <a:off x="726700" y="158100"/>
              <a:ext cx="3524700" cy="65418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44"/>
            <p:cNvSpPr/>
            <p:nvPr/>
          </p:nvSpPr>
          <p:spPr>
            <a:xfrm>
              <a:off x="2249800" y="6125875"/>
              <a:ext cx="478500" cy="478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44"/>
            <p:cNvSpPr/>
            <p:nvPr/>
          </p:nvSpPr>
          <p:spPr>
            <a:xfrm>
              <a:off x="2168850" y="531775"/>
              <a:ext cx="651300" cy="765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4"/>
            <p:cNvSpPr/>
            <p:nvPr/>
          </p:nvSpPr>
          <p:spPr>
            <a:xfrm>
              <a:off x="2456250" y="340225"/>
              <a:ext cx="76500" cy="76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4"/>
            <p:cNvSpPr/>
            <p:nvPr/>
          </p:nvSpPr>
          <p:spPr>
            <a:xfrm>
              <a:off x="1952500" y="512725"/>
              <a:ext cx="114600" cy="1146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4"/>
            <p:cNvSpPr/>
            <p:nvPr/>
          </p:nvSpPr>
          <p:spPr>
            <a:xfrm>
              <a:off x="918829" y="844866"/>
              <a:ext cx="3140700" cy="5168400"/>
            </a:xfrm>
            <a:prstGeom prst="rect">
              <a:avLst/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54" name="Google Shape;1254;p44"/>
          <p:cNvPicPr preferRelativeResize="0"/>
          <p:nvPr/>
        </p:nvPicPr>
        <p:blipFill rotWithShape="1">
          <a:blip r:embed="rId5">
            <a:alphaModFix/>
          </a:blip>
          <a:srcRect b="2808" l="1243" r="51651" t="0"/>
          <a:stretch/>
        </p:blipFill>
        <p:spPr>
          <a:xfrm>
            <a:off x="2967550" y="828225"/>
            <a:ext cx="2905200" cy="5153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55" name="Google Shape;1255;p44"/>
          <p:cNvGrpSpPr/>
          <p:nvPr/>
        </p:nvGrpSpPr>
        <p:grpSpPr>
          <a:xfrm>
            <a:off x="2967550" y="5462971"/>
            <a:ext cx="2905200" cy="584889"/>
            <a:chOff x="1290550" y="20549325"/>
            <a:chExt cx="2905200" cy="476100"/>
          </a:xfrm>
        </p:grpSpPr>
        <p:sp>
          <p:nvSpPr>
            <p:cNvPr id="1256" name="Google Shape;1256;p44"/>
            <p:cNvSpPr/>
            <p:nvPr/>
          </p:nvSpPr>
          <p:spPr>
            <a:xfrm>
              <a:off x="1290550" y="20549325"/>
              <a:ext cx="2905200" cy="476100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57" name="Google Shape;1257;p44"/>
            <p:cNvCxnSpPr/>
            <p:nvPr/>
          </p:nvCxnSpPr>
          <p:spPr>
            <a:xfrm rot="10800000">
              <a:off x="2022375" y="20549325"/>
              <a:ext cx="0" cy="4761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8" name="Google Shape;1258;p44"/>
            <p:cNvCxnSpPr/>
            <p:nvPr/>
          </p:nvCxnSpPr>
          <p:spPr>
            <a:xfrm rot="10800000">
              <a:off x="2743150" y="20549325"/>
              <a:ext cx="0" cy="4761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9" name="Google Shape;1259;p44"/>
            <p:cNvCxnSpPr/>
            <p:nvPr/>
          </p:nvCxnSpPr>
          <p:spPr>
            <a:xfrm rot="10800000">
              <a:off x="3473450" y="20549325"/>
              <a:ext cx="0" cy="4761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1260" name="Google Shape;1260;p44">
            <a:hlinkClick action="ppaction://hlinksldjump"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90525" y="5491561"/>
            <a:ext cx="527672" cy="52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1" name="Google Shape;1261;p44">
            <a:hlinkClick action="ppaction://hlinksldjump"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38500" y="5491550"/>
            <a:ext cx="447599" cy="53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2" name="Google Shape;1262;p44">
            <a:hlinkClick action="ppaction://hlinksldjump" r:id="rId10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266650" y="5503601"/>
            <a:ext cx="527676" cy="520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3" name="Google Shape;1263;p4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106400" y="5500100"/>
            <a:ext cx="527675" cy="52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4" name="Google Shape;1264;p44">
            <a:hlinkClick action="ppaction://hlinksldjump" r:id="rId13"/>
          </p:cNvPr>
          <p:cNvSpPr/>
          <p:nvPr/>
        </p:nvSpPr>
        <p:spPr>
          <a:xfrm>
            <a:off x="3077625" y="1000600"/>
            <a:ext cx="587700" cy="5850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5" name="Google Shape;1265;p44">
            <a:hlinkClick action="ppaction://hlinksldjump" r:id="rId14"/>
          </p:cNvPr>
          <p:cNvPicPr preferRelativeResize="0"/>
          <p:nvPr/>
        </p:nvPicPr>
        <p:blipFill rotWithShape="1">
          <a:blip r:embed="rId15">
            <a:alphaModFix/>
          </a:blip>
          <a:srcRect b="7505" l="19755" r="20596" t="6914"/>
          <a:stretch/>
        </p:blipFill>
        <p:spPr>
          <a:xfrm>
            <a:off x="3147674" y="1114719"/>
            <a:ext cx="447599" cy="356756"/>
          </a:xfrm>
          <a:prstGeom prst="rect">
            <a:avLst/>
          </a:prstGeom>
          <a:noFill/>
          <a:ln>
            <a:noFill/>
          </a:ln>
        </p:spPr>
      </p:pic>
      <p:sp>
        <p:nvSpPr>
          <p:cNvPr id="1266" name="Google Shape;1266;p44">
            <a:hlinkClick action="ppaction://hlinksldjump" r:id="rId16"/>
          </p:cNvPr>
          <p:cNvSpPr/>
          <p:nvPr/>
        </p:nvSpPr>
        <p:spPr>
          <a:xfrm>
            <a:off x="5120025" y="1000600"/>
            <a:ext cx="587700" cy="5877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7" name="Google Shape;1267;p44">
            <a:hlinkClick action="ppaction://hlinksldjump" r:id="rId17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67764" y="1053725"/>
            <a:ext cx="292235" cy="35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8" name="Google Shape;1268;p44">
            <a:hlinkClick action="ppaction://hlinksldjump" r:id="rId18"/>
          </p:cNvPr>
          <p:cNvSpPr txBox="1"/>
          <p:nvPr/>
        </p:nvSpPr>
        <p:spPr>
          <a:xfrm>
            <a:off x="5180550" y="1294150"/>
            <a:ext cx="447600" cy="1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ALL</a:t>
            </a:r>
            <a:endParaRPr sz="900"/>
          </a:p>
        </p:txBody>
      </p:sp>
      <p:pic>
        <p:nvPicPr>
          <p:cNvPr id="1269" name="Google Shape;1269;p44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3434363" y="3273087"/>
            <a:ext cx="527675" cy="502423"/>
          </a:xfrm>
          <a:prstGeom prst="rect">
            <a:avLst/>
          </a:prstGeom>
          <a:noFill/>
          <a:ln>
            <a:noFill/>
          </a:ln>
        </p:spPr>
      </p:pic>
      <p:sp>
        <p:nvSpPr>
          <p:cNvPr id="1270" name="Google Shape;1270;p44"/>
          <p:cNvSpPr/>
          <p:nvPr/>
        </p:nvSpPr>
        <p:spPr>
          <a:xfrm>
            <a:off x="4243400" y="3675450"/>
            <a:ext cx="139200" cy="133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5" name="Google Shape;1275;p45"/>
          <p:cNvGrpSpPr/>
          <p:nvPr/>
        </p:nvGrpSpPr>
        <p:grpSpPr>
          <a:xfrm>
            <a:off x="2798654" y="158088"/>
            <a:ext cx="3273741" cy="6541800"/>
            <a:chOff x="726700" y="158100"/>
            <a:chExt cx="3524700" cy="6541800"/>
          </a:xfrm>
        </p:grpSpPr>
        <p:sp>
          <p:nvSpPr>
            <p:cNvPr id="1276" name="Google Shape;1276;p45"/>
            <p:cNvSpPr/>
            <p:nvPr/>
          </p:nvSpPr>
          <p:spPr>
            <a:xfrm>
              <a:off x="726700" y="158100"/>
              <a:ext cx="3524700" cy="65418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5"/>
            <p:cNvSpPr/>
            <p:nvPr/>
          </p:nvSpPr>
          <p:spPr>
            <a:xfrm>
              <a:off x="918829" y="844866"/>
              <a:ext cx="3140700" cy="5168400"/>
            </a:xfrm>
            <a:prstGeom prst="rect">
              <a:avLst/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5"/>
            <p:cNvSpPr/>
            <p:nvPr/>
          </p:nvSpPr>
          <p:spPr>
            <a:xfrm>
              <a:off x="2249800" y="6125875"/>
              <a:ext cx="478500" cy="478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5"/>
            <p:cNvSpPr/>
            <p:nvPr/>
          </p:nvSpPr>
          <p:spPr>
            <a:xfrm>
              <a:off x="2168850" y="531775"/>
              <a:ext cx="651300" cy="765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5"/>
            <p:cNvSpPr/>
            <p:nvPr/>
          </p:nvSpPr>
          <p:spPr>
            <a:xfrm>
              <a:off x="2456250" y="340225"/>
              <a:ext cx="76500" cy="76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5"/>
            <p:cNvSpPr/>
            <p:nvPr/>
          </p:nvSpPr>
          <p:spPr>
            <a:xfrm>
              <a:off x="1952500" y="512725"/>
              <a:ext cx="114600" cy="1146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2" name="Google Shape;1282;p45"/>
          <p:cNvGrpSpPr/>
          <p:nvPr/>
        </p:nvGrpSpPr>
        <p:grpSpPr>
          <a:xfrm>
            <a:off x="2982925" y="5442246"/>
            <a:ext cx="2905200" cy="584889"/>
            <a:chOff x="1290550" y="20549325"/>
            <a:chExt cx="2905200" cy="476100"/>
          </a:xfrm>
        </p:grpSpPr>
        <p:sp>
          <p:nvSpPr>
            <p:cNvPr id="1283" name="Google Shape;1283;p45"/>
            <p:cNvSpPr/>
            <p:nvPr/>
          </p:nvSpPr>
          <p:spPr>
            <a:xfrm>
              <a:off x="1290550" y="20549325"/>
              <a:ext cx="2905200" cy="476100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84" name="Google Shape;1284;p45"/>
            <p:cNvCxnSpPr/>
            <p:nvPr/>
          </p:nvCxnSpPr>
          <p:spPr>
            <a:xfrm rot="10800000">
              <a:off x="2022375" y="20549325"/>
              <a:ext cx="0" cy="4761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5" name="Google Shape;1285;p45"/>
            <p:cNvCxnSpPr/>
            <p:nvPr/>
          </p:nvCxnSpPr>
          <p:spPr>
            <a:xfrm rot="10800000">
              <a:off x="2743150" y="20549325"/>
              <a:ext cx="0" cy="4761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6" name="Google Shape;1286;p45"/>
            <p:cNvCxnSpPr/>
            <p:nvPr/>
          </p:nvCxnSpPr>
          <p:spPr>
            <a:xfrm rot="10800000">
              <a:off x="3473450" y="20549325"/>
              <a:ext cx="0" cy="4761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1287" name="Google Shape;1287;p45">
            <a:hlinkClick action="ppaction://hlinksldjump"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5900" y="5470836"/>
            <a:ext cx="527672" cy="52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8" name="Google Shape;1288;p45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53875" y="5470825"/>
            <a:ext cx="447599" cy="53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9" name="Google Shape;1289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82025" y="5482876"/>
            <a:ext cx="527676" cy="520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0" name="Google Shape;1290;p45">
            <a:hlinkClick action="ppaction://hlinksldjump"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121775" y="5479375"/>
            <a:ext cx="527675" cy="52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1" name="Google Shape;1291;p45"/>
          <p:cNvSpPr txBox="1"/>
          <p:nvPr/>
        </p:nvSpPr>
        <p:spPr>
          <a:xfrm>
            <a:off x="2896550" y="939188"/>
            <a:ext cx="3126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Settings</a:t>
            </a:r>
            <a:endParaRPr b="1" sz="3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2" name="Google Shape;1292;p45">
            <a:hlinkClick action="ppaction://hlinksldjump" r:id="rId10"/>
          </p:cNvPr>
          <p:cNvSpPr/>
          <p:nvPr/>
        </p:nvSpPr>
        <p:spPr>
          <a:xfrm>
            <a:off x="3297337" y="1878100"/>
            <a:ext cx="2340900" cy="3234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Bluetooth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3" name="Google Shape;1293;p45">
            <a:hlinkClick action="ppaction://hlinksldjump" r:id="rId11"/>
          </p:cNvPr>
          <p:cNvSpPr/>
          <p:nvPr/>
        </p:nvSpPr>
        <p:spPr>
          <a:xfrm>
            <a:off x="3307437" y="2346720"/>
            <a:ext cx="2340900" cy="3234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Change Pin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4" name="Google Shape;1294;p45">
            <a:hlinkClick action="ppaction://hlinksldjump" r:id="rId12"/>
          </p:cNvPr>
          <p:cNvSpPr/>
          <p:nvPr/>
        </p:nvSpPr>
        <p:spPr>
          <a:xfrm>
            <a:off x="3285612" y="2834696"/>
            <a:ext cx="2340900" cy="3234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Fingerprint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5" name="Google Shape;1295;p45">
            <a:hlinkClick action="ppaction://hlinksldjump" r:id="rId13"/>
          </p:cNvPr>
          <p:cNvSpPr/>
          <p:nvPr/>
        </p:nvSpPr>
        <p:spPr>
          <a:xfrm>
            <a:off x="3297350" y="3322680"/>
            <a:ext cx="2340900" cy="3234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Languages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6" name="Google Shape;1296;p45">
            <a:hlinkClick action="ppaction://hlinksldjump" r:id="rId14"/>
          </p:cNvPr>
          <p:cNvSpPr/>
          <p:nvPr/>
        </p:nvSpPr>
        <p:spPr>
          <a:xfrm>
            <a:off x="3297350" y="3810664"/>
            <a:ext cx="2340900" cy="3234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Alarm Volume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7" name="Google Shape;1297;p45">
            <a:hlinkClick action="ppaction://hlinksldjump" r:id="rId15"/>
          </p:cNvPr>
          <p:cNvSpPr/>
          <p:nvPr/>
        </p:nvSpPr>
        <p:spPr>
          <a:xfrm rot="8335884">
            <a:off x="5259600" y="1970095"/>
            <a:ext cx="151607" cy="139431"/>
          </a:xfrm>
          <a:prstGeom prst="halfFrame">
            <a:avLst>
              <a:gd fmla="val 26953" name="adj1"/>
              <a:gd fmla="val 24001" name="adj2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8" name="Google Shape;1298;p45"/>
          <p:cNvSpPr/>
          <p:nvPr/>
        </p:nvSpPr>
        <p:spPr>
          <a:xfrm rot="8335884">
            <a:off x="5259600" y="2448393"/>
            <a:ext cx="151607" cy="139431"/>
          </a:xfrm>
          <a:prstGeom prst="halfFrame">
            <a:avLst>
              <a:gd fmla="val 26953" name="adj1"/>
              <a:gd fmla="val 24001" name="adj2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9" name="Google Shape;1299;p45"/>
          <p:cNvSpPr/>
          <p:nvPr/>
        </p:nvSpPr>
        <p:spPr>
          <a:xfrm rot="8335884">
            <a:off x="5259600" y="2953347"/>
            <a:ext cx="151607" cy="139431"/>
          </a:xfrm>
          <a:prstGeom prst="halfFrame">
            <a:avLst>
              <a:gd fmla="val 26953" name="adj1"/>
              <a:gd fmla="val 24001" name="adj2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0" name="Google Shape;1300;p45"/>
          <p:cNvSpPr/>
          <p:nvPr/>
        </p:nvSpPr>
        <p:spPr>
          <a:xfrm rot="8335884">
            <a:off x="5259600" y="3419098"/>
            <a:ext cx="151607" cy="139431"/>
          </a:xfrm>
          <a:prstGeom prst="halfFrame">
            <a:avLst>
              <a:gd fmla="val 26953" name="adj1"/>
              <a:gd fmla="val 24001" name="adj2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1" name="Google Shape;1301;p45"/>
          <p:cNvSpPr/>
          <p:nvPr/>
        </p:nvSpPr>
        <p:spPr>
          <a:xfrm rot="8335884">
            <a:off x="5295000" y="3902659"/>
            <a:ext cx="151607" cy="139431"/>
          </a:xfrm>
          <a:prstGeom prst="halfFrame">
            <a:avLst>
              <a:gd fmla="val 26953" name="adj1"/>
              <a:gd fmla="val 24001" name="adj2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2" name="Google Shape;1302;p45">
            <a:hlinkClick action="ppaction://hlinksldjump" r:id="rId16"/>
          </p:cNvPr>
          <p:cNvSpPr/>
          <p:nvPr/>
        </p:nvSpPr>
        <p:spPr>
          <a:xfrm>
            <a:off x="3265075" y="4298643"/>
            <a:ext cx="2340900" cy="3234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Help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3" name="Google Shape;1303;p45"/>
          <p:cNvSpPr/>
          <p:nvPr/>
        </p:nvSpPr>
        <p:spPr>
          <a:xfrm rot="8335884">
            <a:off x="5262725" y="4390638"/>
            <a:ext cx="151607" cy="139431"/>
          </a:xfrm>
          <a:prstGeom prst="halfFrame">
            <a:avLst>
              <a:gd fmla="val 26953" name="adj1"/>
              <a:gd fmla="val 24001" name="adj2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4" name="Google Shape;1304;p45">
            <a:hlinkClick action="ppaction://hlinksldjump" r:id="rId17"/>
          </p:cNvPr>
          <p:cNvSpPr/>
          <p:nvPr/>
        </p:nvSpPr>
        <p:spPr>
          <a:xfrm>
            <a:off x="3265075" y="4786618"/>
            <a:ext cx="2340900" cy="3234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Sign Out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5" name="Google Shape;1305;p45"/>
          <p:cNvSpPr/>
          <p:nvPr/>
        </p:nvSpPr>
        <p:spPr>
          <a:xfrm rot="8335884">
            <a:off x="5262725" y="4878613"/>
            <a:ext cx="151607" cy="139431"/>
          </a:xfrm>
          <a:prstGeom prst="halfFrame">
            <a:avLst>
              <a:gd fmla="val 26953" name="adj1"/>
              <a:gd fmla="val 24001" name="adj2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0" name="Google Shape;1310;p46"/>
          <p:cNvGrpSpPr/>
          <p:nvPr/>
        </p:nvGrpSpPr>
        <p:grpSpPr>
          <a:xfrm>
            <a:off x="2798654" y="158088"/>
            <a:ext cx="3273741" cy="6541800"/>
            <a:chOff x="726700" y="158100"/>
            <a:chExt cx="3524700" cy="6541800"/>
          </a:xfrm>
        </p:grpSpPr>
        <p:sp>
          <p:nvSpPr>
            <p:cNvPr id="1311" name="Google Shape;1311;p46"/>
            <p:cNvSpPr/>
            <p:nvPr/>
          </p:nvSpPr>
          <p:spPr>
            <a:xfrm>
              <a:off x="726700" y="158100"/>
              <a:ext cx="3524700" cy="65418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6"/>
            <p:cNvSpPr/>
            <p:nvPr/>
          </p:nvSpPr>
          <p:spPr>
            <a:xfrm>
              <a:off x="918829" y="844866"/>
              <a:ext cx="3140700" cy="5168400"/>
            </a:xfrm>
            <a:prstGeom prst="rect">
              <a:avLst/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6"/>
            <p:cNvSpPr/>
            <p:nvPr/>
          </p:nvSpPr>
          <p:spPr>
            <a:xfrm>
              <a:off x="2249800" y="6125875"/>
              <a:ext cx="478500" cy="478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6"/>
            <p:cNvSpPr/>
            <p:nvPr/>
          </p:nvSpPr>
          <p:spPr>
            <a:xfrm>
              <a:off x="2168850" y="531775"/>
              <a:ext cx="651300" cy="765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6"/>
            <p:cNvSpPr/>
            <p:nvPr/>
          </p:nvSpPr>
          <p:spPr>
            <a:xfrm>
              <a:off x="2456250" y="340225"/>
              <a:ext cx="76500" cy="76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6"/>
            <p:cNvSpPr/>
            <p:nvPr/>
          </p:nvSpPr>
          <p:spPr>
            <a:xfrm>
              <a:off x="1952500" y="512725"/>
              <a:ext cx="114600" cy="1146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Google Shape;1317;p46"/>
          <p:cNvGrpSpPr/>
          <p:nvPr/>
        </p:nvGrpSpPr>
        <p:grpSpPr>
          <a:xfrm>
            <a:off x="2982925" y="5442246"/>
            <a:ext cx="2905200" cy="584889"/>
            <a:chOff x="1290550" y="20549325"/>
            <a:chExt cx="2905200" cy="476100"/>
          </a:xfrm>
        </p:grpSpPr>
        <p:sp>
          <p:nvSpPr>
            <p:cNvPr id="1318" name="Google Shape;1318;p46"/>
            <p:cNvSpPr/>
            <p:nvPr/>
          </p:nvSpPr>
          <p:spPr>
            <a:xfrm>
              <a:off x="1290550" y="20549325"/>
              <a:ext cx="2905200" cy="476100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19" name="Google Shape;1319;p46"/>
            <p:cNvCxnSpPr/>
            <p:nvPr/>
          </p:nvCxnSpPr>
          <p:spPr>
            <a:xfrm rot="10800000">
              <a:off x="2022375" y="20549325"/>
              <a:ext cx="0" cy="4761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0" name="Google Shape;1320;p46"/>
            <p:cNvCxnSpPr/>
            <p:nvPr/>
          </p:nvCxnSpPr>
          <p:spPr>
            <a:xfrm rot="10800000">
              <a:off x="2743150" y="20549325"/>
              <a:ext cx="0" cy="4761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1" name="Google Shape;1321;p46"/>
            <p:cNvCxnSpPr/>
            <p:nvPr/>
          </p:nvCxnSpPr>
          <p:spPr>
            <a:xfrm rot="10800000">
              <a:off x="3473450" y="20549325"/>
              <a:ext cx="0" cy="4761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1322" name="Google Shape;1322;p46">
            <a:hlinkClick action="ppaction://hlinksldjump"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5900" y="5470836"/>
            <a:ext cx="527672" cy="52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3" name="Google Shape;1323;p46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53875" y="5470825"/>
            <a:ext cx="447599" cy="53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4" name="Google Shape;1324;p46">
            <a:hlinkClick action="ppaction://hlinksldjump"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82025" y="5482876"/>
            <a:ext cx="527676" cy="520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5" name="Google Shape;1325;p46">
            <a:hlinkClick action="ppaction://hlinksldjump"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121775" y="5479375"/>
            <a:ext cx="527675" cy="52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6" name="Google Shape;1326;p46">
            <a:hlinkClick action="ppaction://hlinkshowjump?jump=previousslide"/>
          </p:cNvPr>
          <p:cNvSpPr txBox="1"/>
          <p:nvPr/>
        </p:nvSpPr>
        <p:spPr>
          <a:xfrm>
            <a:off x="4165550" y="4865350"/>
            <a:ext cx="7971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&lt; back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7" name="Google Shape;1327;p46">
            <a:hlinkClick action="ppaction://hlinksldjump" r:id="rId11"/>
          </p:cNvPr>
          <p:cNvSpPr/>
          <p:nvPr/>
        </p:nvSpPr>
        <p:spPr>
          <a:xfrm>
            <a:off x="3863127" y="1305423"/>
            <a:ext cx="1144800" cy="11448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8" name="Google Shape;1328;p46">
            <a:hlinkClick action="ppaction://hlinksldjump" r:id="rId12"/>
          </p:cNvPr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994729" y="1437032"/>
            <a:ext cx="881536" cy="881524"/>
          </a:xfrm>
          <a:prstGeom prst="rect">
            <a:avLst/>
          </a:prstGeom>
          <a:noFill/>
          <a:ln>
            <a:noFill/>
          </a:ln>
        </p:spPr>
      </p:pic>
      <p:sp>
        <p:nvSpPr>
          <p:cNvPr id="1329" name="Google Shape;1329;p46">
            <a:hlinkClick action="ppaction://hlinksldjump" r:id="rId14"/>
          </p:cNvPr>
          <p:cNvSpPr/>
          <p:nvPr/>
        </p:nvSpPr>
        <p:spPr>
          <a:xfrm>
            <a:off x="3863127" y="2725523"/>
            <a:ext cx="1144800" cy="11448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0" name="Google Shape;1330;p46">
            <a:hlinkClick action="ppaction://hlinksldjump" r:id="rId15"/>
          </p:cNvPr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994729" y="2857132"/>
            <a:ext cx="881536" cy="8815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1" name="Google Shape;1331;p46">
            <a:hlinkClick action="ppaction://hlinksldjump" r:id="rId16"/>
          </p:cNvPr>
          <p:cNvCxnSpPr/>
          <p:nvPr/>
        </p:nvCxnSpPr>
        <p:spPr>
          <a:xfrm rot="10800000">
            <a:off x="4108375" y="2853650"/>
            <a:ext cx="747600" cy="790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2" name="Google Shape;1332;p46">
            <a:hlinkClick action="ppaction://hlinksldjump" r:id="rId17"/>
          </p:cNvPr>
          <p:cNvCxnSpPr/>
          <p:nvPr/>
        </p:nvCxnSpPr>
        <p:spPr>
          <a:xfrm flipH="1">
            <a:off x="3998800" y="2872625"/>
            <a:ext cx="790500" cy="747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3" name="Google Shape;1333;p46">
            <a:hlinkClick action="ppaction://hlinksldjump" r:id="rId18"/>
          </p:cNvPr>
          <p:cNvSpPr/>
          <p:nvPr/>
        </p:nvSpPr>
        <p:spPr>
          <a:xfrm>
            <a:off x="3108925" y="4047563"/>
            <a:ext cx="2653200" cy="7377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4" name="Google Shape;1334;p46">
            <a:hlinkClick action="ppaction://hlinksldjump" r:id="rId19"/>
          </p:cNvPr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108926" y="4122565"/>
            <a:ext cx="587700" cy="587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5" name="Google Shape;1335;p46">
            <a:hlinkClick action="ppaction://hlinksldjump" r:id="rId20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1625" y="4122554"/>
            <a:ext cx="587700" cy="5877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6" name="Google Shape;1336;p46">
            <a:hlinkClick action="ppaction://hlinksldjump" r:id="rId21"/>
          </p:cNvPr>
          <p:cNvCxnSpPr/>
          <p:nvPr/>
        </p:nvCxnSpPr>
        <p:spPr>
          <a:xfrm>
            <a:off x="3914927" y="4414460"/>
            <a:ext cx="938400" cy="3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7" name="Google Shape;1337;p46"/>
          <p:cNvSpPr txBox="1"/>
          <p:nvPr/>
        </p:nvSpPr>
        <p:spPr>
          <a:xfrm>
            <a:off x="3631838" y="4036025"/>
            <a:ext cx="22758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to connect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2" name="Google Shape;1342;p47"/>
          <p:cNvGrpSpPr/>
          <p:nvPr/>
        </p:nvGrpSpPr>
        <p:grpSpPr>
          <a:xfrm>
            <a:off x="2783279" y="158100"/>
            <a:ext cx="3273741" cy="6541800"/>
            <a:chOff x="5297329" y="453375"/>
            <a:chExt cx="3273741" cy="6541800"/>
          </a:xfrm>
        </p:grpSpPr>
        <p:grpSp>
          <p:nvGrpSpPr>
            <p:cNvPr id="1343" name="Google Shape;1343;p47"/>
            <p:cNvGrpSpPr/>
            <p:nvPr/>
          </p:nvGrpSpPr>
          <p:grpSpPr>
            <a:xfrm>
              <a:off x="5297329" y="453375"/>
              <a:ext cx="3273741" cy="6541800"/>
              <a:chOff x="1140979" y="1585025"/>
              <a:chExt cx="3273741" cy="6541800"/>
            </a:xfrm>
          </p:grpSpPr>
          <p:grpSp>
            <p:nvGrpSpPr>
              <p:cNvPr id="1344" name="Google Shape;1344;p47"/>
              <p:cNvGrpSpPr/>
              <p:nvPr/>
            </p:nvGrpSpPr>
            <p:grpSpPr>
              <a:xfrm>
                <a:off x="1140979" y="1585025"/>
                <a:ext cx="3273741" cy="6541800"/>
                <a:chOff x="726700" y="158100"/>
                <a:chExt cx="3524700" cy="6541800"/>
              </a:xfrm>
            </p:grpSpPr>
            <p:sp>
              <p:nvSpPr>
                <p:cNvPr id="1345" name="Google Shape;1345;p47"/>
                <p:cNvSpPr/>
                <p:nvPr/>
              </p:nvSpPr>
              <p:spPr>
                <a:xfrm>
                  <a:off x="726700" y="158100"/>
                  <a:ext cx="3524700" cy="6541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6" name="Google Shape;1346;p47"/>
                <p:cNvSpPr/>
                <p:nvPr/>
              </p:nvSpPr>
              <p:spPr>
                <a:xfrm>
                  <a:off x="918829" y="844866"/>
                  <a:ext cx="3140700" cy="51684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7" name="Google Shape;1347;p47"/>
                <p:cNvSpPr/>
                <p:nvPr/>
              </p:nvSpPr>
              <p:spPr>
                <a:xfrm>
                  <a:off x="2249800" y="6125875"/>
                  <a:ext cx="478500" cy="4785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8" name="Google Shape;1348;p47"/>
                <p:cNvSpPr/>
                <p:nvPr/>
              </p:nvSpPr>
              <p:spPr>
                <a:xfrm>
                  <a:off x="2168850" y="531775"/>
                  <a:ext cx="651300" cy="765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9" name="Google Shape;1349;p47"/>
                <p:cNvSpPr/>
                <p:nvPr/>
              </p:nvSpPr>
              <p:spPr>
                <a:xfrm>
                  <a:off x="2456250" y="340225"/>
                  <a:ext cx="76500" cy="765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0" name="Google Shape;1350;p47"/>
                <p:cNvSpPr/>
                <p:nvPr/>
              </p:nvSpPr>
              <p:spPr>
                <a:xfrm>
                  <a:off x="1952500" y="512725"/>
                  <a:ext cx="114600" cy="1146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pic>
            <p:nvPicPr>
              <p:cNvPr id="1351" name="Google Shape;1351;p4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447" t="0"/>
              <a:stretch/>
            </p:blipFill>
            <p:spPr>
              <a:xfrm>
                <a:off x="1323800" y="2269425"/>
                <a:ext cx="2924124" cy="51742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52" name="Google Shape;1352;p47"/>
            <p:cNvSpPr/>
            <p:nvPr/>
          </p:nvSpPr>
          <p:spPr>
            <a:xfrm>
              <a:off x="6372225" y="4073425"/>
              <a:ext cx="486300" cy="476100"/>
            </a:xfrm>
            <a:prstGeom prst="roundRect">
              <a:avLst>
                <a:gd fmla="val 16667" name="adj"/>
              </a:avLst>
            </a:prstGeom>
            <a:solidFill>
              <a:srgbClr val="C3C3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3" name="Google Shape;1353;p47"/>
            <p:cNvGrpSpPr/>
            <p:nvPr/>
          </p:nvGrpSpPr>
          <p:grpSpPr>
            <a:xfrm>
              <a:off x="6419553" y="4122649"/>
              <a:ext cx="391624" cy="377656"/>
              <a:chOff x="3476704" y="1850682"/>
              <a:chExt cx="2271600" cy="2576100"/>
            </a:xfrm>
          </p:grpSpPr>
          <p:sp>
            <p:nvSpPr>
              <p:cNvPr id="1354" name="Google Shape;1354;p47"/>
              <p:cNvSpPr/>
              <p:nvPr/>
            </p:nvSpPr>
            <p:spPr>
              <a:xfrm>
                <a:off x="3476704" y="1850682"/>
                <a:ext cx="2271600" cy="2576100"/>
              </a:xfrm>
              <a:prstGeom prst="ellipse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355" name="Google Shape;1355;p47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679347" y="2055603"/>
                <a:ext cx="1831598" cy="205590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356" name="Google Shape;1356;p47"/>
              <p:cNvCxnSpPr>
                <a:stCxn id="1354" idx="1"/>
                <a:endCxn id="1354" idx="5"/>
              </p:cNvCxnSpPr>
              <p:nvPr/>
            </p:nvCxnSpPr>
            <p:spPr>
              <a:xfrm>
                <a:off x="3809372" y="2227943"/>
                <a:ext cx="1606200" cy="182160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357" name="Google Shape;1357;p47"/>
          <p:cNvGrpSpPr/>
          <p:nvPr/>
        </p:nvGrpSpPr>
        <p:grpSpPr>
          <a:xfrm>
            <a:off x="2783279" y="158088"/>
            <a:ext cx="3273741" cy="6541800"/>
            <a:chOff x="726700" y="158100"/>
            <a:chExt cx="3524700" cy="6541800"/>
          </a:xfrm>
        </p:grpSpPr>
        <p:sp>
          <p:nvSpPr>
            <p:cNvPr id="1358" name="Google Shape;1358;p47"/>
            <p:cNvSpPr/>
            <p:nvPr/>
          </p:nvSpPr>
          <p:spPr>
            <a:xfrm>
              <a:off x="726700" y="158100"/>
              <a:ext cx="3524700" cy="65418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7"/>
            <p:cNvSpPr/>
            <p:nvPr/>
          </p:nvSpPr>
          <p:spPr>
            <a:xfrm>
              <a:off x="918829" y="844866"/>
              <a:ext cx="3140700" cy="5168400"/>
            </a:xfrm>
            <a:prstGeom prst="rect">
              <a:avLst/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7"/>
            <p:cNvSpPr/>
            <p:nvPr/>
          </p:nvSpPr>
          <p:spPr>
            <a:xfrm>
              <a:off x="2249800" y="6125875"/>
              <a:ext cx="478500" cy="478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7"/>
            <p:cNvSpPr/>
            <p:nvPr/>
          </p:nvSpPr>
          <p:spPr>
            <a:xfrm>
              <a:off x="2168850" y="531775"/>
              <a:ext cx="651300" cy="765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7"/>
            <p:cNvSpPr/>
            <p:nvPr/>
          </p:nvSpPr>
          <p:spPr>
            <a:xfrm>
              <a:off x="2456250" y="340225"/>
              <a:ext cx="76500" cy="76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7"/>
            <p:cNvSpPr/>
            <p:nvPr/>
          </p:nvSpPr>
          <p:spPr>
            <a:xfrm>
              <a:off x="1952500" y="512725"/>
              <a:ext cx="114600" cy="1146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4" name="Google Shape;1364;p47"/>
          <p:cNvGrpSpPr/>
          <p:nvPr/>
        </p:nvGrpSpPr>
        <p:grpSpPr>
          <a:xfrm>
            <a:off x="2967550" y="5442246"/>
            <a:ext cx="2905200" cy="584889"/>
            <a:chOff x="1290550" y="20549325"/>
            <a:chExt cx="2905200" cy="476100"/>
          </a:xfrm>
        </p:grpSpPr>
        <p:sp>
          <p:nvSpPr>
            <p:cNvPr id="1365" name="Google Shape;1365;p47"/>
            <p:cNvSpPr/>
            <p:nvPr/>
          </p:nvSpPr>
          <p:spPr>
            <a:xfrm>
              <a:off x="1290550" y="20549325"/>
              <a:ext cx="2905200" cy="476100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66" name="Google Shape;1366;p47"/>
            <p:cNvCxnSpPr/>
            <p:nvPr/>
          </p:nvCxnSpPr>
          <p:spPr>
            <a:xfrm rot="10800000">
              <a:off x="2022375" y="20549325"/>
              <a:ext cx="0" cy="4761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7" name="Google Shape;1367;p47"/>
            <p:cNvCxnSpPr/>
            <p:nvPr/>
          </p:nvCxnSpPr>
          <p:spPr>
            <a:xfrm rot="10800000">
              <a:off x="2743150" y="20549325"/>
              <a:ext cx="0" cy="4761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8" name="Google Shape;1368;p47"/>
            <p:cNvCxnSpPr/>
            <p:nvPr/>
          </p:nvCxnSpPr>
          <p:spPr>
            <a:xfrm rot="10800000">
              <a:off x="3473450" y="20549325"/>
              <a:ext cx="0" cy="4761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1369" name="Google Shape;1369;p47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90525" y="5470836"/>
            <a:ext cx="527672" cy="52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0" name="Google Shape;1370;p47">
            <a:hlinkClick action="ppaction://hlinksldjump"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38500" y="5470825"/>
            <a:ext cx="447599" cy="53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1" name="Google Shape;1371;p47">
            <a:hlinkClick action="ppaction://hlinksldjump"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266650" y="5482876"/>
            <a:ext cx="527676" cy="520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2" name="Google Shape;1372;p47">
            <a:hlinkClick action="ppaction://hlinksldjump" r:id="rId11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106400" y="5479375"/>
            <a:ext cx="527675" cy="52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3" name="Google Shape;1373;p47"/>
          <p:cNvSpPr/>
          <p:nvPr/>
        </p:nvSpPr>
        <p:spPr>
          <a:xfrm>
            <a:off x="3426250" y="2827575"/>
            <a:ext cx="999300" cy="587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" name="Google Shape;1374;p47"/>
          <p:cNvSpPr/>
          <p:nvPr/>
        </p:nvSpPr>
        <p:spPr>
          <a:xfrm>
            <a:off x="4425550" y="2827575"/>
            <a:ext cx="999300" cy="58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5" name="Google Shape;1375;p47">
            <a:hlinkClick action="ppaction://hlinksldjump" r:id="rId13"/>
          </p:cNvPr>
          <p:cNvSpPr/>
          <p:nvPr/>
        </p:nvSpPr>
        <p:spPr>
          <a:xfrm>
            <a:off x="3692950" y="3665775"/>
            <a:ext cx="447600" cy="2859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6" name="Google Shape;1376;p47">
            <a:hlinkClick action="ppaction://hlinksldjump" r:id="rId14"/>
          </p:cNvPr>
          <p:cNvSpPr/>
          <p:nvPr/>
        </p:nvSpPr>
        <p:spPr>
          <a:xfrm>
            <a:off x="4701400" y="3663900"/>
            <a:ext cx="447600" cy="2859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7" name="Google Shape;1377;p47">
            <a:hlinkClick action="ppaction://hlinksldjump" r:id="rId15"/>
          </p:cNvPr>
          <p:cNvSpPr/>
          <p:nvPr/>
        </p:nvSpPr>
        <p:spPr>
          <a:xfrm>
            <a:off x="3812050" y="3741975"/>
            <a:ext cx="209400" cy="133500"/>
          </a:xfrm>
          <a:prstGeom prst="mathMin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p47">
            <a:hlinkClick action="ppaction://hlinksldjump" r:id="rId16"/>
          </p:cNvPr>
          <p:cNvSpPr/>
          <p:nvPr/>
        </p:nvSpPr>
        <p:spPr>
          <a:xfrm>
            <a:off x="4860400" y="3741975"/>
            <a:ext cx="129600" cy="133500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p47">
            <a:hlinkClick action="ppaction://hlinksldjump" r:id="rId17"/>
          </p:cNvPr>
          <p:cNvSpPr txBox="1"/>
          <p:nvPr/>
        </p:nvSpPr>
        <p:spPr>
          <a:xfrm>
            <a:off x="4021588" y="4851500"/>
            <a:ext cx="7971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&lt; back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4" name="Google Shape;1384;p48"/>
          <p:cNvGrpSpPr/>
          <p:nvPr/>
        </p:nvGrpSpPr>
        <p:grpSpPr>
          <a:xfrm>
            <a:off x="2783279" y="158100"/>
            <a:ext cx="3273741" cy="6541800"/>
            <a:chOff x="10002679" y="453375"/>
            <a:chExt cx="3273741" cy="6541800"/>
          </a:xfrm>
        </p:grpSpPr>
        <p:grpSp>
          <p:nvGrpSpPr>
            <p:cNvPr id="1385" name="Google Shape;1385;p48"/>
            <p:cNvGrpSpPr/>
            <p:nvPr/>
          </p:nvGrpSpPr>
          <p:grpSpPr>
            <a:xfrm>
              <a:off x="10002679" y="453375"/>
              <a:ext cx="3273741" cy="6541800"/>
              <a:chOff x="726700" y="158100"/>
              <a:chExt cx="3524700" cy="6541800"/>
            </a:xfrm>
          </p:grpSpPr>
          <p:sp>
            <p:nvSpPr>
              <p:cNvPr id="1386" name="Google Shape;1386;p48"/>
              <p:cNvSpPr/>
              <p:nvPr/>
            </p:nvSpPr>
            <p:spPr>
              <a:xfrm>
                <a:off x="726700" y="158100"/>
                <a:ext cx="3524700" cy="6541800"/>
              </a:xfrm>
              <a:prstGeom prst="roundRect">
                <a:avLst>
                  <a:gd fmla="val 16667" name="adj"/>
                </a:avLst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7" name="Google Shape;1387;p48"/>
              <p:cNvSpPr/>
              <p:nvPr/>
            </p:nvSpPr>
            <p:spPr>
              <a:xfrm>
                <a:off x="918829" y="844866"/>
                <a:ext cx="3140700" cy="5168400"/>
              </a:xfrm>
              <a:prstGeom prst="rect">
                <a:avLst/>
              </a:prstGeom>
              <a:gradFill>
                <a:gsLst>
                  <a:gs pos="0">
                    <a:srgbClr val="DDDDDD"/>
                  </a:gs>
                  <a:gs pos="100000">
                    <a:srgbClr val="919191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" name="Google Shape;1388;p48"/>
              <p:cNvSpPr/>
              <p:nvPr/>
            </p:nvSpPr>
            <p:spPr>
              <a:xfrm>
                <a:off x="2249800" y="6125875"/>
                <a:ext cx="478500" cy="478500"/>
              </a:xfrm>
              <a:prstGeom prst="ellipse">
                <a:avLst/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" name="Google Shape;1389;p48"/>
              <p:cNvSpPr/>
              <p:nvPr/>
            </p:nvSpPr>
            <p:spPr>
              <a:xfrm>
                <a:off x="2168850" y="531775"/>
                <a:ext cx="651300" cy="76500"/>
              </a:xfrm>
              <a:prstGeom prst="roundRect">
                <a:avLst>
                  <a:gd fmla="val 16667" name="adj"/>
                </a:avLst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0" name="Google Shape;1390;p48"/>
              <p:cNvSpPr/>
              <p:nvPr/>
            </p:nvSpPr>
            <p:spPr>
              <a:xfrm>
                <a:off x="2456250" y="340225"/>
                <a:ext cx="76500" cy="76500"/>
              </a:xfrm>
              <a:prstGeom prst="ellipse">
                <a:avLst/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" name="Google Shape;1391;p48"/>
              <p:cNvSpPr/>
              <p:nvPr/>
            </p:nvSpPr>
            <p:spPr>
              <a:xfrm>
                <a:off x="1952500" y="512725"/>
                <a:ext cx="114600" cy="114600"/>
              </a:xfrm>
              <a:prstGeom prst="ellipse">
                <a:avLst/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92" name="Google Shape;1392;p48"/>
            <p:cNvSpPr txBox="1"/>
            <p:nvPr/>
          </p:nvSpPr>
          <p:spPr>
            <a:xfrm>
              <a:off x="10076100" y="2731400"/>
              <a:ext cx="3126900" cy="83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  <a:t>Choose a language:</a:t>
              </a:r>
              <a:endParaRPr b="1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48"/>
            <p:cNvSpPr txBox="1"/>
            <p:nvPr/>
          </p:nvSpPr>
          <p:spPr>
            <a:xfrm>
              <a:off x="10567950" y="3269250"/>
              <a:ext cx="2143200" cy="263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  <a:t>English</a:t>
              </a:r>
              <a:endParaRPr b="1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  <a:t>Español</a:t>
              </a:r>
              <a:endParaRPr b="1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  <a:t>中文 </a:t>
              </a:r>
              <a:endParaRPr b="1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  <a:t>عربى</a:t>
              </a:r>
              <a:endParaRPr b="1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  <a:t>Deutsch</a:t>
              </a:r>
              <a:endParaRPr b="1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  <a:t>François</a:t>
              </a:r>
              <a:endParaRPr b="1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  <a:t>日本</a:t>
              </a:r>
              <a:endParaRPr b="1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48"/>
            <p:cNvSpPr txBox="1"/>
            <p:nvPr/>
          </p:nvSpPr>
          <p:spPr>
            <a:xfrm>
              <a:off x="10382250" y="1239600"/>
              <a:ext cx="2143200" cy="117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latin typeface="Syncopate"/>
                  <a:ea typeface="Syncopate"/>
                  <a:cs typeface="Syncopate"/>
                  <a:sym typeface="Syncopate"/>
                </a:rPr>
                <a:t>Don’t Get Robbed</a:t>
              </a:r>
              <a:endParaRPr sz="2500">
                <a:latin typeface="Syncopate"/>
                <a:ea typeface="Syncopate"/>
                <a:cs typeface="Syncopate"/>
                <a:sym typeface="Syncopate"/>
              </a:endParaRPr>
            </a:p>
          </p:txBody>
        </p:sp>
        <p:grpSp>
          <p:nvGrpSpPr>
            <p:cNvPr id="1395" name="Google Shape;1395;p48"/>
            <p:cNvGrpSpPr/>
            <p:nvPr/>
          </p:nvGrpSpPr>
          <p:grpSpPr>
            <a:xfrm>
              <a:off x="11988850" y="1239588"/>
              <a:ext cx="999277" cy="1009574"/>
              <a:chOff x="3476704" y="1850682"/>
              <a:chExt cx="2271600" cy="2576100"/>
            </a:xfrm>
          </p:grpSpPr>
          <p:sp>
            <p:nvSpPr>
              <p:cNvPr id="1396" name="Google Shape;1396;p48"/>
              <p:cNvSpPr/>
              <p:nvPr/>
            </p:nvSpPr>
            <p:spPr>
              <a:xfrm>
                <a:off x="3476704" y="1850682"/>
                <a:ext cx="2271600" cy="2576100"/>
              </a:xfrm>
              <a:prstGeom prst="ellipse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397" name="Google Shape;1397;p48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3679347" y="2055603"/>
                <a:ext cx="1831598" cy="205590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398" name="Google Shape;1398;p48"/>
              <p:cNvCxnSpPr>
                <a:stCxn id="1396" idx="1"/>
                <a:endCxn id="1396" idx="5"/>
              </p:cNvCxnSpPr>
              <p:nvPr/>
            </p:nvCxnSpPr>
            <p:spPr>
              <a:xfrm>
                <a:off x="3809372" y="2227943"/>
                <a:ext cx="1606200" cy="182160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399" name="Google Shape;1399;p48">
            <a:hlinkClick action="ppaction://hlinksldjump" r:id="rId4"/>
          </p:cNvPr>
          <p:cNvSpPr txBox="1"/>
          <p:nvPr/>
        </p:nvSpPr>
        <p:spPr>
          <a:xfrm>
            <a:off x="4021588" y="5531513"/>
            <a:ext cx="7971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&lt; back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4" name="Google Shape;1404;p49"/>
          <p:cNvGrpSpPr/>
          <p:nvPr/>
        </p:nvGrpSpPr>
        <p:grpSpPr>
          <a:xfrm>
            <a:off x="2783279" y="158100"/>
            <a:ext cx="3273741" cy="6541800"/>
            <a:chOff x="5297329" y="453375"/>
            <a:chExt cx="3273741" cy="6541800"/>
          </a:xfrm>
        </p:grpSpPr>
        <p:grpSp>
          <p:nvGrpSpPr>
            <p:cNvPr id="1405" name="Google Shape;1405;p49"/>
            <p:cNvGrpSpPr/>
            <p:nvPr/>
          </p:nvGrpSpPr>
          <p:grpSpPr>
            <a:xfrm>
              <a:off x="5297329" y="453375"/>
              <a:ext cx="3273741" cy="6541800"/>
              <a:chOff x="1140979" y="1585025"/>
              <a:chExt cx="3273741" cy="6541800"/>
            </a:xfrm>
          </p:grpSpPr>
          <p:grpSp>
            <p:nvGrpSpPr>
              <p:cNvPr id="1406" name="Google Shape;1406;p49"/>
              <p:cNvGrpSpPr/>
              <p:nvPr/>
            </p:nvGrpSpPr>
            <p:grpSpPr>
              <a:xfrm>
                <a:off x="1140979" y="1585025"/>
                <a:ext cx="3273741" cy="6541800"/>
                <a:chOff x="726700" y="158100"/>
                <a:chExt cx="3524700" cy="6541800"/>
              </a:xfrm>
            </p:grpSpPr>
            <p:sp>
              <p:nvSpPr>
                <p:cNvPr id="1407" name="Google Shape;1407;p49"/>
                <p:cNvSpPr/>
                <p:nvPr/>
              </p:nvSpPr>
              <p:spPr>
                <a:xfrm>
                  <a:off x="726700" y="158100"/>
                  <a:ext cx="3524700" cy="6541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8" name="Google Shape;1408;p49"/>
                <p:cNvSpPr/>
                <p:nvPr/>
              </p:nvSpPr>
              <p:spPr>
                <a:xfrm>
                  <a:off x="918829" y="844866"/>
                  <a:ext cx="3140700" cy="51684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9" name="Google Shape;1409;p49"/>
                <p:cNvSpPr/>
                <p:nvPr/>
              </p:nvSpPr>
              <p:spPr>
                <a:xfrm>
                  <a:off x="2249800" y="6125875"/>
                  <a:ext cx="478500" cy="4785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0" name="Google Shape;1410;p49"/>
                <p:cNvSpPr/>
                <p:nvPr/>
              </p:nvSpPr>
              <p:spPr>
                <a:xfrm>
                  <a:off x="2168850" y="531775"/>
                  <a:ext cx="651300" cy="765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1" name="Google Shape;1411;p49"/>
                <p:cNvSpPr/>
                <p:nvPr/>
              </p:nvSpPr>
              <p:spPr>
                <a:xfrm>
                  <a:off x="2456250" y="340225"/>
                  <a:ext cx="76500" cy="765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2" name="Google Shape;1412;p49"/>
                <p:cNvSpPr/>
                <p:nvPr/>
              </p:nvSpPr>
              <p:spPr>
                <a:xfrm>
                  <a:off x="1952500" y="512725"/>
                  <a:ext cx="114600" cy="1146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pic>
            <p:nvPicPr>
              <p:cNvPr id="1413" name="Google Shape;1413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447" t="0"/>
              <a:stretch/>
            </p:blipFill>
            <p:spPr>
              <a:xfrm>
                <a:off x="1323800" y="2269425"/>
                <a:ext cx="2924124" cy="51742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414" name="Google Shape;1414;p49"/>
            <p:cNvSpPr/>
            <p:nvPr/>
          </p:nvSpPr>
          <p:spPr>
            <a:xfrm>
              <a:off x="6372225" y="4073425"/>
              <a:ext cx="486300" cy="476100"/>
            </a:xfrm>
            <a:prstGeom prst="roundRect">
              <a:avLst>
                <a:gd fmla="val 16667" name="adj"/>
              </a:avLst>
            </a:prstGeom>
            <a:solidFill>
              <a:srgbClr val="C3C3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15" name="Google Shape;1415;p49"/>
            <p:cNvGrpSpPr/>
            <p:nvPr/>
          </p:nvGrpSpPr>
          <p:grpSpPr>
            <a:xfrm>
              <a:off x="6419553" y="4122649"/>
              <a:ext cx="391624" cy="377656"/>
              <a:chOff x="3476704" y="1850682"/>
              <a:chExt cx="2271600" cy="2576100"/>
            </a:xfrm>
          </p:grpSpPr>
          <p:sp>
            <p:nvSpPr>
              <p:cNvPr id="1416" name="Google Shape;1416;p49"/>
              <p:cNvSpPr/>
              <p:nvPr/>
            </p:nvSpPr>
            <p:spPr>
              <a:xfrm>
                <a:off x="3476704" y="1850682"/>
                <a:ext cx="2271600" cy="2576100"/>
              </a:xfrm>
              <a:prstGeom prst="ellipse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417" name="Google Shape;1417;p4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679347" y="2055603"/>
                <a:ext cx="1831598" cy="205590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418" name="Google Shape;1418;p49"/>
              <p:cNvCxnSpPr>
                <a:stCxn id="1416" idx="1"/>
                <a:endCxn id="1416" idx="5"/>
              </p:cNvCxnSpPr>
              <p:nvPr/>
            </p:nvCxnSpPr>
            <p:spPr>
              <a:xfrm>
                <a:off x="3809372" y="2227943"/>
                <a:ext cx="1606200" cy="182160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419" name="Google Shape;1419;p49"/>
          <p:cNvGrpSpPr/>
          <p:nvPr/>
        </p:nvGrpSpPr>
        <p:grpSpPr>
          <a:xfrm>
            <a:off x="2783279" y="158100"/>
            <a:ext cx="3273741" cy="6541800"/>
            <a:chOff x="6062054" y="7071400"/>
            <a:chExt cx="3273741" cy="6541800"/>
          </a:xfrm>
        </p:grpSpPr>
        <p:grpSp>
          <p:nvGrpSpPr>
            <p:cNvPr id="1420" name="Google Shape;1420;p49"/>
            <p:cNvGrpSpPr/>
            <p:nvPr/>
          </p:nvGrpSpPr>
          <p:grpSpPr>
            <a:xfrm>
              <a:off x="6062054" y="7071400"/>
              <a:ext cx="3273741" cy="6541800"/>
              <a:chOff x="726700" y="158100"/>
              <a:chExt cx="3524700" cy="6541800"/>
            </a:xfrm>
          </p:grpSpPr>
          <p:sp>
            <p:nvSpPr>
              <p:cNvPr id="1421" name="Google Shape;1421;p49"/>
              <p:cNvSpPr/>
              <p:nvPr/>
            </p:nvSpPr>
            <p:spPr>
              <a:xfrm>
                <a:off x="726700" y="158100"/>
                <a:ext cx="3524700" cy="6541800"/>
              </a:xfrm>
              <a:prstGeom prst="roundRect">
                <a:avLst>
                  <a:gd fmla="val 16667" name="adj"/>
                </a:avLst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" name="Google Shape;1422;p49"/>
              <p:cNvSpPr/>
              <p:nvPr/>
            </p:nvSpPr>
            <p:spPr>
              <a:xfrm>
                <a:off x="918829" y="844866"/>
                <a:ext cx="3140700" cy="5168400"/>
              </a:xfrm>
              <a:prstGeom prst="rect">
                <a:avLst/>
              </a:prstGeom>
              <a:gradFill>
                <a:gsLst>
                  <a:gs pos="0">
                    <a:srgbClr val="DDDDDD"/>
                  </a:gs>
                  <a:gs pos="100000">
                    <a:srgbClr val="919191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49"/>
              <p:cNvSpPr/>
              <p:nvPr/>
            </p:nvSpPr>
            <p:spPr>
              <a:xfrm>
                <a:off x="2249800" y="6125875"/>
                <a:ext cx="478500" cy="478500"/>
              </a:xfrm>
              <a:prstGeom prst="ellipse">
                <a:avLst/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49"/>
              <p:cNvSpPr/>
              <p:nvPr/>
            </p:nvSpPr>
            <p:spPr>
              <a:xfrm>
                <a:off x="2168850" y="531775"/>
                <a:ext cx="651300" cy="76500"/>
              </a:xfrm>
              <a:prstGeom prst="roundRect">
                <a:avLst>
                  <a:gd fmla="val 16667" name="adj"/>
                </a:avLst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49"/>
              <p:cNvSpPr/>
              <p:nvPr/>
            </p:nvSpPr>
            <p:spPr>
              <a:xfrm>
                <a:off x="2456250" y="340225"/>
                <a:ext cx="76500" cy="76500"/>
              </a:xfrm>
              <a:prstGeom prst="ellipse">
                <a:avLst/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49"/>
              <p:cNvSpPr/>
              <p:nvPr/>
            </p:nvSpPr>
            <p:spPr>
              <a:xfrm>
                <a:off x="1952500" y="512725"/>
                <a:ext cx="114600" cy="114600"/>
              </a:xfrm>
              <a:prstGeom prst="ellipse">
                <a:avLst/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27" name="Google Shape;1427;p49"/>
            <p:cNvSpPr txBox="1"/>
            <p:nvPr/>
          </p:nvSpPr>
          <p:spPr>
            <a:xfrm>
              <a:off x="6135475" y="7650088"/>
              <a:ext cx="3126900" cy="83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50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  <a:t>Enter your fingerprint for Touch ID to access your SafePack</a:t>
              </a:r>
              <a:endParaRPr b="1" sz="3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8" name="Google Shape;1428;p49"/>
          <p:cNvSpPr/>
          <p:nvPr/>
        </p:nvSpPr>
        <p:spPr>
          <a:xfrm>
            <a:off x="3581500" y="3497850"/>
            <a:ext cx="1677300" cy="16773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9" name="Google Shape;1429;p49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06737" y="3624562"/>
            <a:ext cx="1426825" cy="14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0" name="Google Shape;1430;p49">
            <a:hlinkClick action="ppaction://hlinksldjump" r:id="rId7"/>
          </p:cNvPr>
          <p:cNvSpPr txBox="1"/>
          <p:nvPr/>
        </p:nvSpPr>
        <p:spPr>
          <a:xfrm>
            <a:off x="4021588" y="5534350"/>
            <a:ext cx="7971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&lt; back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oogle Shape;1435;p50"/>
          <p:cNvGrpSpPr/>
          <p:nvPr/>
        </p:nvGrpSpPr>
        <p:grpSpPr>
          <a:xfrm>
            <a:off x="2798654" y="158088"/>
            <a:ext cx="3273741" cy="6541800"/>
            <a:chOff x="726700" y="158100"/>
            <a:chExt cx="3524700" cy="6541800"/>
          </a:xfrm>
        </p:grpSpPr>
        <p:sp>
          <p:nvSpPr>
            <p:cNvPr id="1436" name="Google Shape;1436;p50"/>
            <p:cNvSpPr/>
            <p:nvPr/>
          </p:nvSpPr>
          <p:spPr>
            <a:xfrm>
              <a:off x="726700" y="158100"/>
              <a:ext cx="3524700" cy="65418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50"/>
            <p:cNvSpPr/>
            <p:nvPr/>
          </p:nvSpPr>
          <p:spPr>
            <a:xfrm>
              <a:off x="918829" y="844866"/>
              <a:ext cx="3140700" cy="5168400"/>
            </a:xfrm>
            <a:prstGeom prst="rect">
              <a:avLst/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50"/>
            <p:cNvSpPr/>
            <p:nvPr/>
          </p:nvSpPr>
          <p:spPr>
            <a:xfrm>
              <a:off x="2249800" y="6125875"/>
              <a:ext cx="478500" cy="478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50"/>
            <p:cNvSpPr/>
            <p:nvPr/>
          </p:nvSpPr>
          <p:spPr>
            <a:xfrm>
              <a:off x="2168850" y="531775"/>
              <a:ext cx="651300" cy="765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50"/>
            <p:cNvSpPr/>
            <p:nvPr/>
          </p:nvSpPr>
          <p:spPr>
            <a:xfrm>
              <a:off x="2456250" y="340225"/>
              <a:ext cx="76500" cy="76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50"/>
            <p:cNvSpPr/>
            <p:nvPr/>
          </p:nvSpPr>
          <p:spPr>
            <a:xfrm>
              <a:off x="1952500" y="512725"/>
              <a:ext cx="114600" cy="1146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2" name="Google Shape;1442;p50"/>
          <p:cNvSpPr txBox="1"/>
          <p:nvPr/>
        </p:nvSpPr>
        <p:spPr>
          <a:xfrm>
            <a:off x="2872075" y="1315675"/>
            <a:ext cx="3126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Enter Your New Pin</a:t>
            </a:r>
            <a:endParaRPr b="1" sz="3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43" name="Google Shape;1443;p50"/>
          <p:cNvGrpSpPr/>
          <p:nvPr/>
        </p:nvGrpSpPr>
        <p:grpSpPr>
          <a:xfrm>
            <a:off x="2982810" y="2501938"/>
            <a:ext cx="2516484" cy="737700"/>
            <a:chOff x="1290550" y="20774725"/>
            <a:chExt cx="2905200" cy="737700"/>
          </a:xfrm>
        </p:grpSpPr>
        <p:sp>
          <p:nvSpPr>
            <p:cNvPr id="1444" name="Google Shape;1444;p50"/>
            <p:cNvSpPr/>
            <p:nvPr/>
          </p:nvSpPr>
          <p:spPr>
            <a:xfrm>
              <a:off x="1290550" y="20774725"/>
              <a:ext cx="2905200" cy="7377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45" name="Google Shape;1445;p50"/>
            <p:cNvCxnSpPr/>
            <p:nvPr/>
          </p:nvCxnSpPr>
          <p:spPr>
            <a:xfrm rot="10800000">
              <a:off x="2022375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6" name="Google Shape;1446;p50"/>
            <p:cNvCxnSpPr/>
            <p:nvPr/>
          </p:nvCxnSpPr>
          <p:spPr>
            <a:xfrm rot="10800000">
              <a:off x="27431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7" name="Google Shape;1447;p50"/>
            <p:cNvCxnSpPr/>
            <p:nvPr/>
          </p:nvCxnSpPr>
          <p:spPr>
            <a:xfrm rot="10800000">
              <a:off x="34734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48" name="Google Shape;1448;p50"/>
          <p:cNvSpPr/>
          <p:nvPr/>
        </p:nvSpPr>
        <p:spPr>
          <a:xfrm>
            <a:off x="3027025" y="3615388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9" name="Google Shape;1449;p50">
            <a:hlinkClick action="ppaction://hlinksldjump" r:id="rId3"/>
          </p:cNvPr>
          <p:cNvSpPr txBox="1"/>
          <p:nvPr/>
        </p:nvSpPr>
        <p:spPr>
          <a:xfrm>
            <a:off x="4019088" y="5537575"/>
            <a:ext cx="7971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&lt; back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0" name="Google Shape;1450;p50"/>
          <p:cNvSpPr/>
          <p:nvPr/>
        </p:nvSpPr>
        <p:spPr>
          <a:xfrm>
            <a:off x="3027025" y="4156038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1" name="Google Shape;1451;p50"/>
          <p:cNvSpPr/>
          <p:nvPr/>
        </p:nvSpPr>
        <p:spPr>
          <a:xfrm>
            <a:off x="3610438" y="3612188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2" name="Google Shape;1452;p50"/>
          <p:cNvSpPr/>
          <p:nvPr/>
        </p:nvSpPr>
        <p:spPr>
          <a:xfrm>
            <a:off x="3610438" y="4152838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3" name="Google Shape;1453;p50">
            <a:hlinkClick action="ppaction://hlinksldjump" r:id="rId4"/>
          </p:cNvPr>
          <p:cNvSpPr/>
          <p:nvPr/>
        </p:nvSpPr>
        <p:spPr>
          <a:xfrm>
            <a:off x="4193838" y="3612188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4" name="Google Shape;1454;p50"/>
          <p:cNvSpPr/>
          <p:nvPr/>
        </p:nvSpPr>
        <p:spPr>
          <a:xfrm>
            <a:off x="4193838" y="4152838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7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5" name="Google Shape;1455;p50"/>
          <p:cNvSpPr/>
          <p:nvPr/>
        </p:nvSpPr>
        <p:spPr>
          <a:xfrm>
            <a:off x="4790650" y="3612188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6" name="Google Shape;1456;p50"/>
          <p:cNvSpPr/>
          <p:nvPr/>
        </p:nvSpPr>
        <p:spPr>
          <a:xfrm>
            <a:off x="4790650" y="4152838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8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7" name="Google Shape;1457;p50"/>
          <p:cNvSpPr/>
          <p:nvPr/>
        </p:nvSpPr>
        <p:spPr>
          <a:xfrm>
            <a:off x="5370175" y="3612188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8" name="Google Shape;1458;p50"/>
          <p:cNvSpPr/>
          <p:nvPr/>
        </p:nvSpPr>
        <p:spPr>
          <a:xfrm>
            <a:off x="5360650" y="4152838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9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9" name="Google Shape;1459;p50"/>
          <p:cNvSpPr/>
          <p:nvPr/>
        </p:nvSpPr>
        <p:spPr>
          <a:xfrm>
            <a:off x="5520725" y="2695738"/>
            <a:ext cx="346200" cy="3501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&lt;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0" name="Google Shape;1460;p50"/>
          <p:cNvSpPr/>
          <p:nvPr/>
        </p:nvSpPr>
        <p:spPr>
          <a:xfrm>
            <a:off x="3579000" y="4926538"/>
            <a:ext cx="1677300" cy="527700"/>
          </a:xfrm>
          <a:prstGeom prst="roundRect">
            <a:avLst>
              <a:gd fmla="val 16667" name="adj"/>
            </a:avLst>
          </a:prstGeom>
          <a:solidFill>
            <a:srgbClr val="FFAB40">
              <a:alpha val="56040"/>
            </a:srgbClr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 b="1"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1" name="Google Shape;1461;p50"/>
          <p:cNvSpPr txBox="1"/>
          <p:nvPr/>
        </p:nvSpPr>
        <p:spPr>
          <a:xfrm>
            <a:off x="3099138" y="2491788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6" name="Google Shape;1466;p51"/>
          <p:cNvGrpSpPr/>
          <p:nvPr/>
        </p:nvGrpSpPr>
        <p:grpSpPr>
          <a:xfrm>
            <a:off x="2798654" y="158088"/>
            <a:ext cx="3273741" cy="6541800"/>
            <a:chOff x="726700" y="158100"/>
            <a:chExt cx="3524700" cy="6541800"/>
          </a:xfrm>
        </p:grpSpPr>
        <p:sp>
          <p:nvSpPr>
            <p:cNvPr id="1467" name="Google Shape;1467;p51"/>
            <p:cNvSpPr/>
            <p:nvPr/>
          </p:nvSpPr>
          <p:spPr>
            <a:xfrm>
              <a:off x="726700" y="158100"/>
              <a:ext cx="3524700" cy="65418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51"/>
            <p:cNvSpPr/>
            <p:nvPr/>
          </p:nvSpPr>
          <p:spPr>
            <a:xfrm>
              <a:off x="918829" y="844866"/>
              <a:ext cx="3140700" cy="5168400"/>
            </a:xfrm>
            <a:prstGeom prst="rect">
              <a:avLst/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51"/>
            <p:cNvSpPr/>
            <p:nvPr/>
          </p:nvSpPr>
          <p:spPr>
            <a:xfrm>
              <a:off x="2249800" y="6125875"/>
              <a:ext cx="478500" cy="478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51"/>
            <p:cNvSpPr/>
            <p:nvPr/>
          </p:nvSpPr>
          <p:spPr>
            <a:xfrm>
              <a:off x="2168850" y="531775"/>
              <a:ext cx="651300" cy="765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51"/>
            <p:cNvSpPr/>
            <p:nvPr/>
          </p:nvSpPr>
          <p:spPr>
            <a:xfrm>
              <a:off x="2456250" y="340225"/>
              <a:ext cx="76500" cy="76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51"/>
            <p:cNvSpPr/>
            <p:nvPr/>
          </p:nvSpPr>
          <p:spPr>
            <a:xfrm>
              <a:off x="1952500" y="512725"/>
              <a:ext cx="114600" cy="1146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3" name="Google Shape;1473;p51"/>
          <p:cNvSpPr txBox="1"/>
          <p:nvPr/>
        </p:nvSpPr>
        <p:spPr>
          <a:xfrm>
            <a:off x="2881750" y="1154688"/>
            <a:ext cx="3126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Confirm Your New Pin</a:t>
            </a:r>
            <a:endParaRPr b="1" sz="3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74" name="Google Shape;1474;p51"/>
          <p:cNvGrpSpPr/>
          <p:nvPr/>
        </p:nvGrpSpPr>
        <p:grpSpPr>
          <a:xfrm>
            <a:off x="2982810" y="2501938"/>
            <a:ext cx="2516484" cy="737700"/>
            <a:chOff x="1290550" y="20774725"/>
            <a:chExt cx="2905200" cy="737700"/>
          </a:xfrm>
        </p:grpSpPr>
        <p:sp>
          <p:nvSpPr>
            <p:cNvPr id="1475" name="Google Shape;1475;p51"/>
            <p:cNvSpPr/>
            <p:nvPr/>
          </p:nvSpPr>
          <p:spPr>
            <a:xfrm>
              <a:off x="1290550" y="20774725"/>
              <a:ext cx="2905200" cy="7377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76" name="Google Shape;1476;p51"/>
            <p:cNvCxnSpPr/>
            <p:nvPr/>
          </p:nvCxnSpPr>
          <p:spPr>
            <a:xfrm rot="10800000">
              <a:off x="2022375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7" name="Google Shape;1477;p51"/>
            <p:cNvCxnSpPr/>
            <p:nvPr/>
          </p:nvCxnSpPr>
          <p:spPr>
            <a:xfrm rot="10800000">
              <a:off x="27431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8" name="Google Shape;1478;p51"/>
            <p:cNvCxnSpPr/>
            <p:nvPr/>
          </p:nvCxnSpPr>
          <p:spPr>
            <a:xfrm rot="10800000">
              <a:off x="34734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79" name="Google Shape;1479;p51"/>
          <p:cNvSpPr/>
          <p:nvPr/>
        </p:nvSpPr>
        <p:spPr>
          <a:xfrm>
            <a:off x="3027025" y="3615388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0" name="Google Shape;1480;p51">
            <a:hlinkClick action="ppaction://hlinksldjump" r:id="rId3"/>
          </p:cNvPr>
          <p:cNvSpPr txBox="1"/>
          <p:nvPr/>
        </p:nvSpPr>
        <p:spPr>
          <a:xfrm>
            <a:off x="4019088" y="5537575"/>
            <a:ext cx="7971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&lt; back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1" name="Google Shape;1481;p51"/>
          <p:cNvSpPr/>
          <p:nvPr/>
        </p:nvSpPr>
        <p:spPr>
          <a:xfrm>
            <a:off x="3027025" y="4156038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2" name="Google Shape;1482;p51"/>
          <p:cNvSpPr/>
          <p:nvPr/>
        </p:nvSpPr>
        <p:spPr>
          <a:xfrm>
            <a:off x="3610438" y="3612188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3" name="Google Shape;1483;p51"/>
          <p:cNvSpPr/>
          <p:nvPr/>
        </p:nvSpPr>
        <p:spPr>
          <a:xfrm>
            <a:off x="3610438" y="4152838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4" name="Google Shape;1484;p51">
            <a:hlinkClick action="ppaction://hlinksldjump" r:id="rId4"/>
          </p:cNvPr>
          <p:cNvSpPr/>
          <p:nvPr/>
        </p:nvSpPr>
        <p:spPr>
          <a:xfrm>
            <a:off x="4193838" y="3612188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5" name="Google Shape;1485;p51"/>
          <p:cNvSpPr/>
          <p:nvPr/>
        </p:nvSpPr>
        <p:spPr>
          <a:xfrm>
            <a:off x="4193838" y="4152838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7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6" name="Google Shape;1486;p51"/>
          <p:cNvSpPr/>
          <p:nvPr/>
        </p:nvSpPr>
        <p:spPr>
          <a:xfrm>
            <a:off x="4790650" y="3612188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7" name="Google Shape;1487;p51"/>
          <p:cNvSpPr/>
          <p:nvPr/>
        </p:nvSpPr>
        <p:spPr>
          <a:xfrm>
            <a:off x="4790650" y="4152838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8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8" name="Google Shape;1488;p51"/>
          <p:cNvSpPr/>
          <p:nvPr/>
        </p:nvSpPr>
        <p:spPr>
          <a:xfrm>
            <a:off x="5370175" y="3612188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9" name="Google Shape;1489;p51"/>
          <p:cNvSpPr/>
          <p:nvPr/>
        </p:nvSpPr>
        <p:spPr>
          <a:xfrm>
            <a:off x="5360650" y="4152838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9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0" name="Google Shape;1490;p51"/>
          <p:cNvSpPr/>
          <p:nvPr/>
        </p:nvSpPr>
        <p:spPr>
          <a:xfrm>
            <a:off x="5520725" y="2695738"/>
            <a:ext cx="346200" cy="3501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&lt;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1" name="Google Shape;1491;p51">
            <a:hlinkClick action="ppaction://hlinksldjump" r:id="rId5"/>
          </p:cNvPr>
          <p:cNvSpPr/>
          <p:nvPr/>
        </p:nvSpPr>
        <p:spPr>
          <a:xfrm>
            <a:off x="3579000" y="4926538"/>
            <a:ext cx="1677300" cy="527700"/>
          </a:xfrm>
          <a:prstGeom prst="roundRect">
            <a:avLst>
              <a:gd fmla="val 16667" name="adj"/>
            </a:avLst>
          </a:prstGeom>
          <a:solidFill>
            <a:srgbClr val="FFAB40">
              <a:alpha val="56040"/>
            </a:srgbClr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 b="1"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2" name="Google Shape;1492;p51"/>
          <p:cNvSpPr txBox="1"/>
          <p:nvPr/>
        </p:nvSpPr>
        <p:spPr>
          <a:xfrm>
            <a:off x="3099138" y="2491788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16"/>
          <p:cNvGrpSpPr/>
          <p:nvPr/>
        </p:nvGrpSpPr>
        <p:grpSpPr>
          <a:xfrm>
            <a:off x="2798629" y="158088"/>
            <a:ext cx="3273741" cy="6541800"/>
            <a:chOff x="726700" y="158100"/>
            <a:chExt cx="3524700" cy="6541800"/>
          </a:xfrm>
        </p:grpSpPr>
        <p:sp>
          <p:nvSpPr>
            <p:cNvPr id="147" name="Google Shape;147;p16"/>
            <p:cNvSpPr/>
            <p:nvPr/>
          </p:nvSpPr>
          <p:spPr>
            <a:xfrm>
              <a:off x="726700" y="158100"/>
              <a:ext cx="3524700" cy="65418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918829" y="844866"/>
              <a:ext cx="3140700" cy="5168400"/>
            </a:xfrm>
            <a:prstGeom prst="rect">
              <a:avLst/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2249800" y="6125875"/>
              <a:ext cx="478500" cy="478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2168850" y="531775"/>
              <a:ext cx="651300" cy="765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2456250" y="340225"/>
              <a:ext cx="76500" cy="76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1952500" y="512725"/>
              <a:ext cx="114600" cy="1146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Google Shape;153;p16"/>
          <p:cNvSpPr txBox="1"/>
          <p:nvPr/>
        </p:nvSpPr>
        <p:spPr>
          <a:xfrm>
            <a:off x="2872050" y="2089338"/>
            <a:ext cx="3126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CREATE AN ACCOUNT</a:t>
            </a:r>
            <a:endParaRPr b="1"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6"/>
          <p:cNvSpPr/>
          <p:nvPr/>
        </p:nvSpPr>
        <p:spPr>
          <a:xfrm>
            <a:off x="3166731" y="2671788"/>
            <a:ext cx="2529300" cy="374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John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6">
            <a:hlinkClick action="ppaction://hlinksldjump" r:id="rId3"/>
          </p:cNvPr>
          <p:cNvSpPr/>
          <p:nvPr/>
        </p:nvSpPr>
        <p:spPr>
          <a:xfrm>
            <a:off x="3166731" y="3165588"/>
            <a:ext cx="2529300" cy="374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Last Name</a:t>
            </a:r>
            <a:endParaRPr b="1" sz="16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3166731" y="3659388"/>
            <a:ext cx="2529300" cy="374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E-mail</a:t>
            </a:r>
            <a:endParaRPr b="1" sz="16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166731" y="4646988"/>
            <a:ext cx="2529300" cy="374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b="1" sz="16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3166731" y="4153188"/>
            <a:ext cx="2529300" cy="374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endParaRPr b="1" sz="16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3592725" y="5140788"/>
            <a:ext cx="1677300" cy="527700"/>
          </a:xfrm>
          <a:prstGeom prst="roundRect">
            <a:avLst>
              <a:gd fmla="val 16667" name="adj"/>
            </a:avLst>
          </a:prstGeom>
          <a:solidFill>
            <a:srgbClr val="FFAB40">
              <a:alpha val="56040"/>
            </a:srgbClr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  SIGN UP</a:t>
            </a:r>
            <a:endParaRPr b="1"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3178200" y="905838"/>
            <a:ext cx="2143200" cy="11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Syncopate"/>
                <a:ea typeface="Syncopate"/>
                <a:cs typeface="Syncopate"/>
                <a:sym typeface="Syncopate"/>
              </a:rPr>
              <a:t>Don’t Get Robbed</a:t>
            </a:r>
            <a:endParaRPr sz="2500">
              <a:latin typeface="Syncopate"/>
              <a:ea typeface="Syncopate"/>
              <a:cs typeface="Syncopate"/>
              <a:sym typeface="Syncopate"/>
            </a:endParaRPr>
          </a:p>
        </p:txBody>
      </p:sp>
      <p:grpSp>
        <p:nvGrpSpPr>
          <p:cNvPr id="161" name="Google Shape;161;p16"/>
          <p:cNvGrpSpPr/>
          <p:nvPr/>
        </p:nvGrpSpPr>
        <p:grpSpPr>
          <a:xfrm>
            <a:off x="4784800" y="905826"/>
            <a:ext cx="999277" cy="1009574"/>
            <a:chOff x="3476704" y="1850682"/>
            <a:chExt cx="2271600" cy="2576100"/>
          </a:xfrm>
        </p:grpSpPr>
        <p:sp>
          <p:nvSpPr>
            <p:cNvPr id="162" name="Google Shape;162;p16"/>
            <p:cNvSpPr/>
            <p:nvPr/>
          </p:nvSpPr>
          <p:spPr>
            <a:xfrm>
              <a:off x="3476704" y="1850682"/>
              <a:ext cx="2271600" cy="2576100"/>
            </a:xfrm>
            <a:prstGeom prst="ellipse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63" name="Google Shape;163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79347" y="2055603"/>
              <a:ext cx="1831598" cy="205590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64" name="Google Shape;164;p16"/>
            <p:cNvCxnSpPr>
              <a:stCxn id="162" idx="1"/>
              <a:endCxn id="162" idx="5"/>
            </p:cNvCxnSpPr>
            <p:nvPr/>
          </p:nvCxnSpPr>
          <p:spPr>
            <a:xfrm>
              <a:off x="3809372" y="2227943"/>
              <a:ext cx="1606200" cy="1821600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5" name="Google Shape;165;p16">
            <a:hlinkClick action="ppaction://hlinksldjump" r:id="rId5"/>
          </p:cNvPr>
          <p:cNvSpPr txBox="1"/>
          <p:nvPr/>
        </p:nvSpPr>
        <p:spPr>
          <a:xfrm>
            <a:off x="4036938" y="5586013"/>
            <a:ext cx="7971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&lt; back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7" name="Google Shape;1497;p52"/>
          <p:cNvGrpSpPr/>
          <p:nvPr/>
        </p:nvGrpSpPr>
        <p:grpSpPr>
          <a:xfrm>
            <a:off x="2798654" y="158088"/>
            <a:ext cx="3273741" cy="6541800"/>
            <a:chOff x="726700" y="158100"/>
            <a:chExt cx="3524700" cy="6541800"/>
          </a:xfrm>
        </p:grpSpPr>
        <p:sp>
          <p:nvSpPr>
            <p:cNvPr id="1498" name="Google Shape;1498;p52"/>
            <p:cNvSpPr/>
            <p:nvPr/>
          </p:nvSpPr>
          <p:spPr>
            <a:xfrm>
              <a:off x="726700" y="158100"/>
              <a:ext cx="3524700" cy="65418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52"/>
            <p:cNvSpPr/>
            <p:nvPr/>
          </p:nvSpPr>
          <p:spPr>
            <a:xfrm>
              <a:off x="918829" y="844866"/>
              <a:ext cx="3140700" cy="5168400"/>
            </a:xfrm>
            <a:prstGeom prst="rect">
              <a:avLst/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52"/>
            <p:cNvSpPr/>
            <p:nvPr/>
          </p:nvSpPr>
          <p:spPr>
            <a:xfrm>
              <a:off x="2249800" y="6125875"/>
              <a:ext cx="478500" cy="478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52"/>
            <p:cNvSpPr/>
            <p:nvPr/>
          </p:nvSpPr>
          <p:spPr>
            <a:xfrm>
              <a:off x="2168850" y="531775"/>
              <a:ext cx="651300" cy="765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52"/>
            <p:cNvSpPr/>
            <p:nvPr/>
          </p:nvSpPr>
          <p:spPr>
            <a:xfrm>
              <a:off x="2456250" y="340225"/>
              <a:ext cx="76500" cy="76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52"/>
            <p:cNvSpPr/>
            <p:nvPr/>
          </p:nvSpPr>
          <p:spPr>
            <a:xfrm>
              <a:off x="1952500" y="512725"/>
              <a:ext cx="114600" cy="1146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4" name="Google Shape;1504;p52"/>
          <p:cNvSpPr txBox="1"/>
          <p:nvPr/>
        </p:nvSpPr>
        <p:spPr>
          <a:xfrm>
            <a:off x="2881750" y="1154688"/>
            <a:ext cx="3126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Your pins do not match</a:t>
            </a:r>
            <a:endParaRPr b="1" sz="3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5" name="Google Shape;1505;p52"/>
          <p:cNvSpPr txBox="1"/>
          <p:nvPr/>
        </p:nvSpPr>
        <p:spPr>
          <a:xfrm>
            <a:off x="3099138" y="2491788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6" name="Google Shape;1506;p52"/>
          <p:cNvSpPr txBox="1"/>
          <p:nvPr/>
        </p:nvSpPr>
        <p:spPr>
          <a:xfrm>
            <a:off x="3024400" y="2405625"/>
            <a:ext cx="2905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Please re-enter your pin</a:t>
            </a:r>
            <a:endParaRPr b="1" sz="3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7" name="Google Shape;1507;p52"/>
          <p:cNvSpPr/>
          <p:nvPr/>
        </p:nvSpPr>
        <p:spPr>
          <a:xfrm>
            <a:off x="3607050" y="4780813"/>
            <a:ext cx="1677300" cy="5277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Okay</a:t>
            </a:r>
            <a:endParaRPr b="1"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2" name="Google Shape;1512;p53"/>
          <p:cNvGrpSpPr/>
          <p:nvPr/>
        </p:nvGrpSpPr>
        <p:grpSpPr>
          <a:xfrm>
            <a:off x="2783279" y="158100"/>
            <a:ext cx="3273741" cy="6541800"/>
            <a:chOff x="5297329" y="453375"/>
            <a:chExt cx="3273741" cy="6541800"/>
          </a:xfrm>
        </p:grpSpPr>
        <p:grpSp>
          <p:nvGrpSpPr>
            <p:cNvPr id="1513" name="Google Shape;1513;p53"/>
            <p:cNvGrpSpPr/>
            <p:nvPr/>
          </p:nvGrpSpPr>
          <p:grpSpPr>
            <a:xfrm>
              <a:off x="5297329" y="453375"/>
              <a:ext cx="3273741" cy="6541800"/>
              <a:chOff x="1140979" y="1585025"/>
              <a:chExt cx="3273741" cy="6541800"/>
            </a:xfrm>
          </p:grpSpPr>
          <p:grpSp>
            <p:nvGrpSpPr>
              <p:cNvPr id="1514" name="Google Shape;1514;p53"/>
              <p:cNvGrpSpPr/>
              <p:nvPr/>
            </p:nvGrpSpPr>
            <p:grpSpPr>
              <a:xfrm>
                <a:off x="1140979" y="1585025"/>
                <a:ext cx="3273741" cy="6541800"/>
                <a:chOff x="726700" y="158100"/>
                <a:chExt cx="3524700" cy="6541800"/>
              </a:xfrm>
            </p:grpSpPr>
            <p:sp>
              <p:nvSpPr>
                <p:cNvPr id="1515" name="Google Shape;1515;p53"/>
                <p:cNvSpPr/>
                <p:nvPr/>
              </p:nvSpPr>
              <p:spPr>
                <a:xfrm>
                  <a:off x="726700" y="158100"/>
                  <a:ext cx="3524700" cy="6541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6" name="Google Shape;1516;p53"/>
                <p:cNvSpPr/>
                <p:nvPr/>
              </p:nvSpPr>
              <p:spPr>
                <a:xfrm>
                  <a:off x="918829" y="844866"/>
                  <a:ext cx="3140700" cy="51684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7" name="Google Shape;1517;p53"/>
                <p:cNvSpPr/>
                <p:nvPr/>
              </p:nvSpPr>
              <p:spPr>
                <a:xfrm>
                  <a:off x="2249800" y="6125875"/>
                  <a:ext cx="478500" cy="4785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8" name="Google Shape;1518;p53"/>
                <p:cNvSpPr/>
                <p:nvPr/>
              </p:nvSpPr>
              <p:spPr>
                <a:xfrm>
                  <a:off x="2168850" y="531775"/>
                  <a:ext cx="651300" cy="765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9" name="Google Shape;1519;p53"/>
                <p:cNvSpPr/>
                <p:nvPr/>
              </p:nvSpPr>
              <p:spPr>
                <a:xfrm>
                  <a:off x="2456250" y="340225"/>
                  <a:ext cx="76500" cy="765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0" name="Google Shape;1520;p53"/>
                <p:cNvSpPr/>
                <p:nvPr/>
              </p:nvSpPr>
              <p:spPr>
                <a:xfrm>
                  <a:off x="1952500" y="512725"/>
                  <a:ext cx="114600" cy="1146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pic>
            <p:nvPicPr>
              <p:cNvPr id="1521" name="Google Shape;1521;p5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447" t="0"/>
              <a:stretch/>
            </p:blipFill>
            <p:spPr>
              <a:xfrm>
                <a:off x="1323800" y="2269425"/>
                <a:ext cx="2924124" cy="51742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522" name="Google Shape;1522;p53"/>
            <p:cNvSpPr/>
            <p:nvPr/>
          </p:nvSpPr>
          <p:spPr>
            <a:xfrm>
              <a:off x="6372225" y="4073425"/>
              <a:ext cx="486300" cy="476100"/>
            </a:xfrm>
            <a:prstGeom prst="roundRect">
              <a:avLst>
                <a:gd fmla="val 16667" name="adj"/>
              </a:avLst>
            </a:prstGeom>
            <a:solidFill>
              <a:srgbClr val="C3C3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23" name="Google Shape;1523;p53"/>
            <p:cNvGrpSpPr/>
            <p:nvPr/>
          </p:nvGrpSpPr>
          <p:grpSpPr>
            <a:xfrm>
              <a:off x="6419553" y="4122649"/>
              <a:ext cx="391624" cy="377656"/>
              <a:chOff x="3476704" y="1850682"/>
              <a:chExt cx="2271600" cy="2576100"/>
            </a:xfrm>
          </p:grpSpPr>
          <p:sp>
            <p:nvSpPr>
              <p:cNvPr id="1524" name="Google Shape;1524;p53"/>
              <p:cNvSpPr/>
              <p:nvPr/>
            </p:nvSpPr>
            <p:spPr>
              <a:xfrm>
                <a:off x="3476704" y="1850682"/>
                <a:ext cx="2271600" cy="2576100"/>
              </a:xfrm>
              <a:prstGeom prst="ellipse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525" name="Google Shape;1525;p5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679347" y="2055603"/>
                <a:ext cx="1831598" cy="205590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526" name="Google Shape;1526;p53"/>
              <p:cNvCxnSpPr>
                <a:stCxn id="1524" idx="1"/>
                <a:endCxn id="1524" idx="5"/>
              </p:cNvCxnSpPr>
              <p:nvPr/>
            </p:nvCxnSpPr>
            <p:spPr>
              <a:xfrm>
                <a:off x="3809372" y="2227943"/>
                <a:ext cx="1606200" cy="182160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527" name="Google Shape;1527;p53"/>
          <p:cNvGrpSpPr/>
          <p:nvPr/>
        </p:nvGrpSpPr>
        <p:grpSpPr>
          <a:xfrm>
            <a:off x="2783279" y="158100"/>
            <a:ext cx="3273741" cy="6541800"/>
            <a:chOff x="726700" y="158100"/>
            <a:chExt cx="3524700" cy="6541800"/>
          </a:xfrm>
        </p:grpSpPr>
        <p:sp>
          <p:nvSpPr>
            <p:cNvPr id="1528" name="Google Shape;1528;p53"/>
            <p:cNvSpPr/>
            <p:nvPr/>
          </p:nvSpPr>
          <p:spPr>
            <a:xfrm>
              <a:off x="726700" y="158100"/>
              <a:ext cx="3524700" cy="65418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53"/>
            <p:cNvSpPr/>
            <p:nvPr/>
          </p:nvSpPr>
          <p:spPr>
            <a:xfrm>
              <a:off x="918829" y="844866"/>
              <a:ext cx="3140700" cy="5168400"/>
            </a:xfrm>
            <a:prstGeom prst="rect">
              <a:avLst/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53"/>
            <p:cNvSpPr/>
            <p:nvPr/>
          </p:nvSpPr>
          <p:spPr>
            <a:xfrm>
              <a:off x="2249800" y="6125875"/>
              <a:ext cx="478500" cy="478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53"/>
            <p:cNvSpPr/>
            <p:nvPr/>
          </p:nvSpPr>
          <p:spPr>
            <a:xfrm>
              <a:off x="2168850" y="531775"/>
              <a:ext cx="651300" cy="765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53"/>
            <p:cNvSpPr/>
            <p:nvPr/>
          </p:nvSpPr>
          <p:spPr>
            <a:xfrm>
              <a:off x="2456250" y="340225"/>
              <a:ext cx="76500" cy="76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53"/>
            <p:cNvSpPr/>
            <p:nvPr/>
          </p:nvSpPr>
          <p:spPr>
            <a:xfrm>
              <a:off x="1952500" y="512725"/>
              <a:ext cx="114600" cy="1146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4" name="Google Shape;1534;p53"/>
          <p:cNvSpPr txBox="1"/>
          <p:nvPr/>
        </p:nvSpPr>
        <p:spPr>
          <a:xfrm>
            <a:off x="2856700" y="1315688"/>
            <a:ext cx="3126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Enter Your New Pin</a:t>
            </a:r>
            <a:endParaRPr b="1" sz="3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35" name="Google Shape;1535;p53"/>
          <p:cNvGrpSpPr/>
          <p:nvPr/>
        </p:nvGrpSpPr>
        <p:grpSpPr>
          <a:xfrm>
            <a:off x="2967435" y="2501950"/>
            <a:ext cx="2516484" cy="737700"/>
            <a:chOff x="1290550" y="20774725"/>
            <a:chExt cx="2905200" cy="737700"/>
          </a:xfrm>
        </p:grpSpPr>
        <p:sp>
          <p:nvSpPr>
            <p:cNvPr id="1536" name="Google Shape;1536;p53"/>
            <p:cNvSpPr/>
            <p:nvPr/>
          </p:nvSpPr>
          <p:spPr>
            <a:xfrm>
              <a:off x="1290550" y="20774725"/>
              <a:ext cx="2905200" cy="7377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37" name="Google Shape;1537;p53"/>
            <p:cNvCxnSpPr/>
            <p:nvPr/>
          </p:nvCxnSpPr>
          <p:spPr>
            <a:xfrm rot="10800000">
              <a:off x="2022375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8" name="Google Shape;1538;p53"/>
            <p:cNvCxnSpPr/>
            <p:nvPr/>
          </p:nvCxnSpPr>
          <p:spPr>
            <a:xfrm rot="10800000">
              <a:off x="27431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9" name="Google Shape;1539;p53"/>
            <p:cNvCxnSpPr/>
            <p:nvPr/>
          </p:nvCxnSpPr>
          <p:spPr>
            <a:xfrm rot="10800000">
              <a:off x="34734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40" name="Google Shape;1540;p53"/>
          <p:cNvSpPr/>
          <p:nvPr/>
        </p:nvSpPr>
        <p:spPr>
          <a:xfrm>
            <a:off x="3011650" y="36154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1" name="Google Shape;1541;p53">
            <a:hlinkClick action="ppaction://hlinksldjump" r:id="rId5"/>
          </p:cNvPr>
          <p:cNvSpPr txBox="1"/>
          <p:nvPr/>
        </p:nvSpPr>
        <p:spPr>
          <a:xfrm>
            <a:off x="4003713" y="5537588"/>
            <a:ext cx="7971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&lt; back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2" name="Google Shape;1542;p53"/>
          <p:cNvSpPr/>
          <p:nvPr/>
        </p:nvSpPr>
        <p:spPr>
          <a:xfrm>
            <a:off x="3011650" y="41560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3" name="Google Shape;1543;p53">
            <a:hlinkClick action="ppaction://hlinksldjump" r:id="rId6"/>
          </p:cNvPr>
          <p:cNvSpPr/>
          <p:nvPr/>
        </p:nvSpPr>
        <p:spPr>
          <a:xfrm>
            <a:off x="3595063" y="36122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4" name="Google Shape;1544;p53"/>
          <p:cNvSpPr/>
          <p:nvPr/>
        </p:nvSpPr>
        <p:spPr>
          <a:xfrm>
            <a:off x="3595063" y="41528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5" name="Google Shape;1545;p53"/>
          <p:cNvSpPr/>
          <p:nvPr/>
        </p:nvSpPr>
        <p:spPr>
          <a:xfrm>
            <a:off x="4178463" y="36122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6" name="Google Shape;1546;p53"/>
          <p:cNvSpPr/>
          <p:nvPr/>
        </p:nvSpPr>
        <p:spPr>
          <a:xfrm>
            <a:off x="4178463" y="41528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7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7" name="Google Shape;1547;p53"/>
          <p:cNvSpPr/>
          <p:nvPr/>
        </p:nvSpPr>
        <p:spPr>
          <a:xfrm>
            <a:off x="4775275" y="36122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8" name="Google Shape;1548;p53"/>
          <p:cNvSpPr/>
          <p:nvPr/>
        </p:nvSpPr>
        <p:spPr>
          <a:xfrm>
            <a:off x="4775275" y="41528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8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9" name="Google Shape;1549;p53"/>
          <p:cNvSpPr/>
          <p:nvPr/>
        </p:nvSpPr>
        <p:spPr>
          <a:xfrm>
            <a:off x="5354800" y="36122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0" name="Google Shape;1550;p53"/>
          <p:cNvSpPr/>
          <p:nvPr/>
        </p:nvSpPr>
        <p:spPr>
          <a:xfrm>
            <a:off x="5345275" y="41528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9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1" name="Google Shape;1551;p53"/>
          <p:cNvSpPr/>
          <p:nvPr/>
        </p:nvSpPr>
        <p:spPr>
          <a:xfrm>
            <a:off x="5505350" y="2695750"/>
            <a:ext cx="346200" cy="350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&lt;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2" name="Google Shape;1552;p53"/>
          <p:cNvSpPr/>
          <p:nvPr/>
        </p:nvSpPr>
        <p:spPr>
          <a:xfrm>
            <a:off x="3563625" y="4926550"/>
            <a:ext cx="1677300" cy="527700"/>
          </a:xfrm>
          <a:prstGeom prst="roundRect">
            <a:avLst>
              <a:gd fmla="val 16667" name="adj"/>
            </a:avLst>
          </a:prstGeom>
          <a:solidFill>
            <a:srgbClr val="FFAB40">
              <a:alpha val="56040"/>
            </a:srgbClr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     Next</a:t>
            </a:r>
            <a:endParaRPr b="1"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53" name="Google Shape;1553;p53"/>
          <p:cNvGrpSpPr/>
          <p:nvPr/>
        </p:nvGrpSpPr>
        <p:grpSpPr>
          <a:xfrm>
            <a:off x="2967435" y="2520863"/>
            <a:ext cx="2516484" cy="737700"/>
            <a:chOff x="1290550" y="20774725"/>
            <a:chExt cx="2905200" cy="737700"/>
          </a:xfrm>
        </p:grpSpPr>
        <p:sp>
          <p:nvSpPr>
            <p:cNvPr id="1554" name="Google Shape;1554;p53"/>
            <p:cNvSpPr/>
            <p:nvPr/>
          </p:nvSpPr>
          <p:spPr>
            <a:xfrm>
              <a:off x="1290550" y="20774725"/>
              <a:ext cx="2905200" cy="7377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55" name="Google Shape;1555;p53"/>
            <p:cNvCxnSpPr/>
            <p:nvPr/>
          </p:nvCxnSpPr>
          <p:spPr>
            <a:xfrm rot="10800000">
              <a:off x="2022375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6" name="Google Shape;1556;p53"/>
            <p:cNvCxnSpPr/>
            <p:nvPr/>
          </p:nvCxnSpPr>
          <p:spPr>
            <a:xfrm rot="10800000">
              <a:off x="27431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7" name="Google Shape;1557;p53"/>
            <p:cNvCxnSpPr/>
            <p:nvPr/>
          </p:nvCxnSpPr>
          <p:spPr>
            <a:xfrm rot="10800000">
              <a:off x="34734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58" name="Google Shape;1558;p53"/>
          <p:cNvSpPr txBox="1"/>
          <p:nvPr/>
        </p:nvSpPr>
        <p:spPr>
          <a:xfrm>
            <a:off x="3083763" y="2510713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59" name="Google Shape;1559;p53"/>
          <p:cNvGrpSpPr/>
          <p:nvPr/>
        </p:nvGrpSpPr>
        <p:grpSpPr>
          <a:xfrm>
            <a:off x="2967435" y="2525950"/>
            <a:ext cx="2516484" cy="737700"/>
            <a:chOff x="1290550" y="20774725"/>
            <a:chExt cx="2905200" cy="737700"/>
          </a:xfrm>
        </p:grpSpPr>
        <p:sp>
          <p:nvSpPr>
            <p:cNvPr id="1560" name="Google Shape;1560;p53"/>
            <p:cNvSpPr/>
            <p:nvPr/>
          </p:nvSpPr>
          <p:spPr>
            <a:xfrm>
              <a:off x="1290550" y="20774725"/>
              <a:ext cx="2905200" cy="7377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61" name="Google Shape;1561;p53"/>
            <p:cNvCxnSpPr/>
            <p:nvPr/>
          </p:nvCxnSpPr>
          <p:spPr>
            <a:xfrm rot="10800000">
              <a:off x="2022375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2" name="Google Shape;1562;p53"/>
            <p:cNvCxnSpPr/>
            <p:nvPr/>
          </p:nvCxnSpPr>
          <p:spPr>
            <a:xfrm rot="10800000">
              <a:off x="27431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3" name="Google Shape;1563;p53"/>
            <p:cNvCxnSpPr/>
            <p:nvPr/>
          </p:nvCxnSpPr>
          <p:spPr>
            <a:xfrm rot="10800000">
              <a:off x="34734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64" name="Google Shape;1564;p53"/>
          <p:cNvSpPr txBox="1"/>
          <p:nvPr/>
        </p:nvSpPr>
        <p:spPr>
          <a:xfrm>
            <a:off x="3083763" y="2515800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5" name="Google Shape;1565;p53"/>
          <p:cNvSpPr txBox="1"/>
          <p:nvPr/>
        </p:nvSpPr>
        <p:spPr>
          <a:xfrm>
            <a:off x="3701563" y="2515788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66" name="Google Shape;1566;p53"/>
          <p:cNvGrpSpPr/>
          <p:nvPr/>
        </p:nvGrpSpPr>
        <p:grpSpPr>
          <a:xfrm>
            <a:off x="2967435" y="2520875"/>
            <a:ext cx="2516484" cy="737700"/>
            <a:chOff x="1290550" y="20774725"/>
            <a:chExt cx="2905200" cy="737700"/>
          </a:xfrm>
        </p:grpSpPr>
        <p:sp>
          <p:nvSpPr>
            <p:cNvPr id="1567" name="Google Shape;1567;p53"/>
            <p:cNvSpPr/>
            <p:nvPr/>
          </p:nvSpPr>
          <p:spPr>
            <a:xfrm>
              <a:off x="1290550" y="20774725"/>
              <a:ext cx="2905200" cy="7377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68" name="Google Shape;1568;p53"/>
            <p:cNvCxnSpPr/>
            <p:nvPr/>
          </p:nvCxnSpPr>
          <p:spPr>
            <a:xfrm rot="10800000">
              <a:off x="2022375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9" name="Google Shape;1569;p53"/>
            <p:cNvCxnSpPr/>
            <p:nvPr/>
          </p:nvCxnSpPr>
          <p:spPr>
            <a:xfrm rot="10800000">
              <a:off x="27431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0" name="Google Shape;1570;p53"/>
            <p:cNvCxnSpPr/>
            <p:nvPr/>
          </p:nvCxnSpPr>
          <p:spPr>
            <a:xfrm rot="10800000">
              <a:off x="34734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71" name="Google Shape;1571;p53"/>
          <p:cNvSpPr txBox="1"/>
          <p:nvPr/>
        </p:nvSpPr>
        <p:spPr>
          <a:xfrm>
            <a:off x="3083763" y="2510725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2" name="Google Shape;1572;p53"/>
          <p:cNvSpPr txBox="1"/>
          <p:nvPr/>
        </p:nvSpPr>
        <p:spPr>
          <a:xfrm>
            <a:off x="3701563" y="2510713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3" name="Google Shape;1573;p53"/>
          <p:cNvSpPr txBox="1"/>
          <p:nvPr/>
        </p:nvSpPr>
        <p:spPr>
          <a:xfrm>
            <a:off x="4305263" y="2512313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4" name="Google Shape;1574;p53"/>
          <p:cNvSpPr txBox="1"/>
          <p:nvPr/>
        </p:nvSpPr>
        <p:spPr>
          <a:xfrm>
            <a:off x="3083778" y="2509125"/>
            <a:ext cx="4476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5" name="Google Shape;1575;p53"/>
          <p:cNvSpPr txBox="1"/>
          <p:nvPr/>
        </p:nvSpPr>
        <p:spPr>
          <a:xfrm>
            <a:off x="3701563" y="2509113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6" name="Google Shape;1576;p53"/>
          <p:cNvSpPr txBox="1"/>
          <p:nvPr/>
        </p:nvSpPr>
        <p:spPr>
          <a:xfrm>
            <a:off x="4942200" y="2510725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77" name="Google Shape;1577;p53"/>
          <p:cNvGrpSpPr/>
          <p:nvPr/>
        </p:nvGrpSpPr>
        <p:grpSpPr>
          <a:xfrm>
            <a:off x="2967435" y="2519275"/>
            <a:ext cx="2516484" cy="737700"/>
            <a:chOff x="1290550" y="20774725"/>
            <a:chExt cx="2905200" cy="737700"/>
          </a:xfrm>
        </p:grpSpPr>
        <p:sp>
          <p:nvSpPr>
            <p:cNvPr id="1578" name="Google Shape;1578;p53"/>
            <p:cNvSpPr/>
            <p:nvPr/>
          </p:nvSpPr>
          <p:spPr>
            <a:xfrm>
              <a:off x="1290550" y="20774725"/>
              <a:ext cx="2905200" cy="7377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79" name="Google Shape;1579;p53"/>
            <p:cNvCxnSpPr/>
            <p:nvPr/>
          </p:nvCxnSpPr>
          <p:spPr>
            <a:xfrm rot="10800000">
              <a:off x="2022375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0" name="Google Shape;1580;p53"/>
            <p:cNvCxnSpPr/>
            <p:nvPr/>
          </p:nvCxnSpPr>
          <p:spPr>
            <a:xfrm rot="10800000">
              <a:off x="27431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1" name="Google Shape;1581;p53"/>
            <p:cNvCxnSpPr/>
            <p:nvPr/>
          </p:nvCxnSpPr>
          <p:spPr>
            <a:xfrm rot="10800000">
              <a:off x="34734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5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6" name="Google Shape;1586;p54"/>
          <p:cNvGrpSpPr/>
          <p:nvPr/>
        </p:nvGrpSpPr>
        <p:grpSpPr>
          <a:xfrm>
            <a:off x="2783279" y="158100"/>
            <a:ext cx="3273741" cy="6541800"/>
            <a:chOff x="5297329" y="453375"/>
            <a:chExt cx="3273741" cy="6541800"/>
          </a:xfrm>
        </p:grpSpPr>
        <p:grpSp>
          <p:nvGrpSpPr>
            <p:cNvPr id="1587" name="Google Shape;1587;p54"/>
            <p:cNvGrpSpPr/>
            <p:nvPr/>
          </p:nvGrpSpPr>
          <p:grpSpPr>
            <a:xfrm>
              <a:off x="5297329" y="453375"/>
              <a:ext cx="3273741" cy="6541800"/>
              <a:chOff x="1140979" y="1585025"/>
              <a:chExt cx="3273741" cy="6541800"/>
            </a:xfrm>
          </p:grpSpPr>
          <p:grpSp>
            <p:nvGrpSpPr>
              <p:cNvPr id="1588" name="Google Shape;1588;p54"/>
              <p:cNvGrpSpPr/>
              <p:nvPr/>
            </p:nvGrpSpPr>
            <p:grpSpPr>
              <a:xfrm>
                <a:off x="1140979" y="1585025"/>
                <a:ext cx="3273741" cy="6541800"/>
                <a:chOff x="726700" y="158100"/>
                <a:chExt cx="3524700" cy="6541800"/>
              </a:xfrm>
            </p:grpSpPr>
            <p:sp>
              <p:nvSpPr>
                <p:cNvPr id="1589" name="Google Shape;1589;p54"/>
                <p:cNvSpPr/>
                <p:nvPr/>
              </p:nvSpPr>
              <p:spPr>
                <a:xfrm>
                  <a:off x="726700" y="158100"/>
                  <a:ext cx="3524700" cy="6541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0" name="Google Shape;1590;p54"/>
                <p:cNvSpPr/>
                <p:nvPr/>
              </p:nvSpPr>
              <p:spPr>
                <a:xfrm>
                  <a:off x="918829" y="844866"/>
                  <a:ext cx="3140700" cy="51684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1" name="Google Shape;1591;p54"/>
                <p:cNvSpPr/>
                <p:nvPr/>
              </p:nvSpPr>
              <p:spPr>
                <a:xfrm>
                  <a:off x="2249800" y="6125875"/>
                  <a:ext cx="478500" cy="4785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2" name="Google Shape;1592;p54"/>
                <p:cNvSpPr/>
                <p:nvPr/>
              </p:nvSpPr>
              <p:spPr>
                <a:xfrm>
                  <a:off x="2168850" y="531775"/>
                  <a:ext cx="651300" cy="765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3" name="Google Shape;1593;p54"/>
                <p:cNvSpPr/>
                <p:nvPr/>
              </p:nvSpPr>
              <p:spPr>
                <a:xfrm>
                  <a:off x="2456250" y="340225"/>
                  <a:ext cx="76500" cy="765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4" name="Google Shape;1594;p54"/>
                <p:cNvSpPr/>
                <p:nvPr/>
              </p:nvSpPr>
              <p:spPr>
                <a:xfrm>
                  <a:off x="1952500" y="512725"/>
                  <a:ext cx="114600" cy="1146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pic>
            <p:nvPicPr>
              <p:cNvPr id="1595" name="Google Shape;1595;p5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447" t="0"/>
              <a:stretch/>
            </p:blipFill>
            <p:spPr>
              <a:xfrm>
                <a:off x="1323800" y="2269425"/>
                <a:ext cx="2924124" cy="51742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596" name="Google Shape;1596;p54"/>
            <p:cNvSpPr/>
            <p:nvPr/>
          </p:nvSpPr>
          <p:spPr>
            <a:xfrm>
              <a:off x="6372225" y="4073425"/>
              <a:ext cx="486300" cy="476100"/>
            </a:xfrm>
            <a:prstGeom prst="roundRect">
              <a:avLst>
                <a:gd fmla="val 16667" name="adj"/>
              </a:avLst>
            </a:prstGeom>
            <a:solidFill>
              <a:srgbClr val="C3C3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97" name="Google Shape;1597;p54"/>
            <p:cNvGrpSpPr/>
            <p:nvPr/>
          </p:nvGrpSpPr>
          <p:grpSpPr>
            <a:xfrm>
              <a:off x="6419553" y="4122649"/>
              <a:ext cx="391624" cy="377656"/>
              <a:chOff x="3476704" y="1850682"/>
              <a:chExt cx="2271600" cy="2576100"/>
            </a:xfrm>
          </p:grpSpPr>
          <p:sp>
            <p:nvSpPr>
              <p:cNvPr id="1598" name="Google Shape;1598;p54"/>
              <p:cNvSpPr/>
              <p:nvPr/>
            </p:nvSpPr>
            <p:spPr>
              <a:xfrm>
                <a:off x="3476704" y="1850682"/>
                <a:ext cx="2271600" cy="2576100"/>
              </a:xfrm>
              <a:prstGeom prst="ellipse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599" name="Google Shape;1599;p5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679347" y="2055603"/>
                <a:ext cx="1831598" cy="205590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600" name="Google Shape;1600;p54"/>
              <p:cNvCxnSpPr>
                <a:stCxn id="1598" idx="1"/>
                <a:endCxn id="1598" idx="5"/>
              </p:cNvCxnSpPr>
              <p:nvPr/>
            </p:nvCxnSpPr>
            <p:spPr>
              <a:xfrm>
                <a:off x="3809372" y="2227943"/>
                <a:ext cx="1606200" cy="182160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601" name="Google Shape;1601;p54"/>
          <p:cNvGrpSpPr/>
          <p:nvPr/>
        </p:nvGrpSpPr>
        <p:grpSpPr>
          <a:xfrm>
            <a:off x="2783279" y="158100"/>
            <a:ext cx="3273741" cy="6541800"/>
            <a:chOff x="726700" y="158100"/>
            <a:chExt cx="3524700" cy="6541800"/>
          </a:xfrm>
        </p:grpSpPr>
        <p:sp>
          <p:nvSpPr>
            <p:cNvPr id="1602" name="Google Shape;1602;p54"/>
            <p:cNvSpPr/>
            <p:nvPr/>
          </p:nvSpPr>
          <p:spPr>
            <a:xfrm>
              <a:off x="726700" y="158100"/>
              <a:ext cx="3524700" cy="65418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54"/>
            <p:cNvSpPr/>
            <p:nvPr/>
          </p:nvSpPr>
          <p:spPr>
            <a:xfrm>
              <a:off x="918829" y="844866"/>
              <a:ext cx="3140700" cy="5168400"/>
            </a:xfrm>
            <a:prstGeom prst="rect">
              <a:avLst/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54"/>
            <p:cNvSpPr/>
            <p:nvPr/>
          </p:nvSpPr>
          <p:spPr>
            <a:xfrm>
              <a:off x="2249800" y="6125875"/>
              <a:ext cx="478500" cy="478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54"/>
            <p:cNvSpPr/>
            <p:nvPr/>
          </p:nvSpPr>
          <p:spPr>
            <a:xfrm>
              <a:off x="2168850" y="531775"/>
              <a:ext cx="651300" cy="765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54"/>
            <p:cNvSpPr/>
            <p:nvPr/>
          </p:nvSpPr>
          <p:spPr>
            <a:xfrm>
              <a:off x="2456250" y="340225"/>
              <a:ext cx="76500" cy="76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54"/>
            <p:cNvSpPr/>
            <p:nvPr/>
          </p:nvSpPr>
          <p:spPr>
            <a:xfrm>
              <a:off x="1952500" y="512725"/>
              <a:ext cx="114600" cy="1146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8" name="Google Shape;1608;p54"/>
          <p:cNvSpPr txBox="1"/>
          <p:nvPr/>
        </p:nvSpPr>
        <p:spPr>
          <a:xfrm>
            <a:off x="2856700" y="1315688"/>
            <a:ext cx="3126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Enter Your New Pin</a:t>
            </a:r>
            <a:endParaRPr b="1" sz="3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09" name="Google Shape;1609;p54"/>
          <p:cNvGrpSpPr/>
          <p:nvPr/>
        </p:nvGrpSpPr>
        <p:grpSpPr>
          <a:xfrm>
            <a:off x="2967435" y="2501950"/>
            <a:ext cx="2516484" cy="737700"/>
            <a:chOff x="1290550" y="20774725"/>
            <a:chExt cx="2905200" cy="737700"/>
          </a:xfrm>
        </p:grpSpPr>
        <p:sp>
          <p:nvSpPr>
            <p:cNvPr id="1610" name="Google Shape;1610;p54"/>
            <p:cNvSpPr/>
            <p:nvPr/>
          </p:nvSpPr>
          <p:spPr>
            <a:xfrm>
              <a:off x="1290550" y="20774725"/>
              <a:ext cx="2905200" cy="7377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11" name="Google Shape;1611;p54"/>
            <p:cNvCxnSpPr/>
            <p:nvPr/>
          </p:nvCxnSpPr>
          <p:spPr>
            <a:xfrm rot="10800000">
              <a:off x="2022375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2" name="Google Shape;1612;p54"/>
            <p:cNvCxnSpPr/>
            <p:nvPr/>
          </p:nvCxnSpPr>
          <p:spPr>
            <a:xfrm rot="10800000">
              <a:off x="27431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3" name="Google Shape;1613;p54"/>
            <p:cNvCxnSpPr/>
            <p:nvPr/>
          </p:nvCxnSpPr>
          <p:spPr>
            <a:xfrm rot="10800000">
              <a:off x="34734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14" name="Google Shape;1614;p54"/>
          <p:cNvSpPr/>
          <p:nvPr/>
        </p:nvSpPr>
        <p:spPr>
          <a:xfrm>
            <a:off x="3011650" y="36154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5" name="Google Shape;1615;p54">
            <a:hlinkClick action="ppaction://hlinksldjump" r:id="rId5"/>
          </p:cNvPr>
          <p:cNvSpPr txBox="1"/>
          <p:nvPr/>
        </p:nvSpPr>
        <p:spPr>
          <a:xfrm>
            <a:off x="4003713" y="5537588"/>
            <a:ext cx="7971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&lt; back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6" name="Google Shape;1616;p54"/>
          <p:cNvSpPr/>
          <p:nvPr/>
        </p:nvSpPr>
        <p:spPr>
          <a:xfrm>
            <a:off x="3011650" y="41560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7" name="Google Shape;1617;p54"/>
          <p:cNvSpPr/>
          <p:nvPr/>
        </p:nvSpPr>
        <p:spPr>
          <a:xfrm>
            <a:off x="3595063" y="36122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8" name="Google Shape;1618;p54"/>
          <p:cNvSpPr/>
          <p:nvPr/>
        </p:nvSpPr>
        <p:spPr>
          <a:xfrm>
            <a:off x="3595063" y="41528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9" name="Google Shape;1619;p54"/>
          <p:cNvSpPr/>
          <p:nvPr/>
        </p:nvSpPr>
        <p:spPr>
          <a:xfrm>
            <a:off x="4178463" y="36122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0" name="Google Shape;1620;p54"/>
          <p:cNvSpPr/>
          <p:nvPr/>
        </p:nvSpPr>
        <p:spPr>
          <a:xfrm>
            <a:off x="4178463" y="41528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7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1" name="Google Shape;1621;p54">
            <a:hlinkClick action="ppaction://hlinkshowjump?jump=nextslide"/>
          </p:cNvPr>
          <p:cNvSpPr/>
          <p:nvPr/>
        </p:nvSpPr>
        <p:spPr>
          <a:xfrm>
            <a:off x="4775275" y="36122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2" name="Google Shape;1622;p54"/>
          <p:cNvSpPr/>
          <p:nvPr/>
        </p:nvSpPr>
        <p:spPr>
          <a:xfrm>
            <a:off x="4775275" y="41528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8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3" name="Google Shape;1623;p54"/>
          <p:cNvSpPr/>
          <p:nvPr/>
        </p:nvSpPr>
        <p:spPr>
          <a:xfrm>
            <a:off x="5354800" y="36122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4" name="Google Shape;1624;p54"/>
          <p:cNvSpPr/>
          <p:nvPr/>
        </p:nvSpPr>
        <p:spPr>
          <a:xfrm>
            <a:off x="5345275" y="41528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9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5" name="Google Shape;1625;p54"/>
          <p:cNvSpPr/>
          <p:nvPr/>
        </p:nvSpPr>
        <p:spPr>
          <a:xfrm>
            <a:off x="5505350" y="2695750"/>
            <a:ext cx="346200" cy="350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&lt;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6" name="Google Shape;1626;p54"/>
          <p:cNvSpPr/>
          <p:nvPr/>
        </p:nvSpPr>
        <p:spPr>
          <a:xfrm>
            <a:off x="3563625" y="4926550"/>
            <a:ext cx="1677300" cy="527700"/>
          </a:xfrm>
          <a:prstGeom prst="roundRect">
            <a:avLst>
              <a:gd fmla="val 16667" name="adj"/>
            </a:avLst>
          </a:prstGeom>
          <a:solidFill>
            <a:srgbClr val="FFAB40">
              <a:alpha val="56040"/>
            </a:srgbClr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     Next</a:t>
            </a:r>
            <a:endParaRPr b="1"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27" name="Google Shape;1627;p54"/>
          <p:cNvGrpSpPr/>
          <p:nvPr/>
        </p:nvGrpSpPr>
        <p:grpSpPr>
          <a:xfrm>
            <a:off x="2967435" y="2520863"/>
            <a:ext cx="2516484" cy="737700"/>
            <a:chOff x="1290550" y="20774725"/>
            <a:chExt cx="2905200" cy="737700"/>
          </a:xfrm>
        </p:grpSpPr>
        <p:sp>
          <p:nvSpPr>
            <p:cNvPr id="1628" name="Google Shape;1628;p54"/>
            <p:cNvSpPr/>
            <p:nvPr/>
          </p:nvSpPr>
          <p:spPr>
            <a:xfrm>
              <a:off x="1290550" y="20774725"/>
              <a:ext cx="2905200" cy="7377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29" name="Google Shape;1629;p54"/>
            <p:cNvCxnSpPr/>
            <p:nvPr/>
          </p:nvCxnSpPr>
          <p:spPr>
            <a:xfrm rot="10800000">
              <a:off x="2022375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0" name="Google Shape;1630;p54"/>
            <p:cNvCxnSpPr/>
            <p:nvPr/>
          </p:nvCxnSpPr>
          <p:spPr>
            <a:xfrm rot="10800000">
              <a:off x="27431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1" name="Google Shape;1631;p54"/>
            <p:cNvCxnSpPr/>
            <p:nvPr/>
          </p:nvCxnSpPr>
          <p:spPr>
            <a:xfrm rot="10800000">
              <a:off x="34734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32" name="Google Shape;1632;p54"/>
          <p:cNvSpPr txBox="1"/>
          <p:nvPr/>
        </p:nvSpPr>
        <p:spPr>
          <a:xfrm>
            <a:off x="3083763" y="2510713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33" name="Google Shape;1633;p54"/>
          <p:cNvGrpSpPr/>
          <p:nvPr/>
        </p:nvGrpSpPr>
        <p:grpSpPr>
          <a:xfrm>
            <a:off x="2967435" y="2525950"/>
            <a:ext cx="2516484" cy="737700"/>
            <a:chOff x="1290550" y="20774725"/>
            <a:chExt cx="2905200" cy="737700"/>
          </a:xfrm>
        </p:grpSpPr>
        <p:sp>
          <p:nvSpPr>
            <p:cNvPr id="1634" name="Google Shape;1634;p54"/>
            <p:cNvSpPr/>
            <p:nvPr/>
          </p:nvSpPr>
          <p:spPr>
            <a:xfrm>
              <a:off x="1290550" y="20774725"/>
              <a:ext cx="2905200" cy="7377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35" name="Google Shape;1635;p54"/>
            <p:cNvCxnSpPr/>
            <p:nvPr/>
          </p:nvCxnSpPr>
          <p:spPr>
            <a:xfrm rot="10800000">
              <a:off x="2022375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6" name="Google Shape;1636;p54"/>
            <p:cNvCxnSpPr/>
            <p:nvPr/>
          </p:nvCxnSpPr>
          <p:spPr>
            <a:xfrm rot="10800000">
              <a:off x="27431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7" name="Google Shape;1637;p54"/>
            <p:cNvCxnSpPr/>
            <p:nvPr/>
          </p:nvCxnSpPr>
          <p:spPr>
            <a:xfrm rot="10800000">
              <a:off x="34734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38" name="Google Shape;1638;p54"/>
          <p:cNvSpPr txBox="1"/>
          <p:nvPr/>
        </p:nvSpPr>
        <p:spPr>
          <a:xfrm>
            <a:off x="3083763" y="2515800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9" name="Google Shape;1639;p54"/>
          <p:cNvSpPr txBox="1"/>
          <p:nvPr/>
        </p:nvSpPr>
        <p:spPr>
          <a:xfrm>
            <a:off x="3701563" y="2515788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3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4" name="Google Shape;1644;p55"/>
          <p:cNvGrpSpPr/>
          <p:nvPr/>
        </p:nvGrpSpPr>
        <p:grpSpPr>
          <a:xfrm>
            <a:off x="2783279" y="158100"/>
            <a:ext cx="3273741" cy="6541800"/>
            <a:chOff x="5297329" y="453375"/>
            <a:chExt cx="3273741" cy="6541800"/>
          </a:xfrm>
        </p:grpSpPr>
        <p:grpSp>
          <p:nvGrpSpPr>
            <p:cNvPr id="1645" name="Google Shape;1645;p55"/>
            <p:cNvGrpSpPr/>
            <p:nvPr/>
          </p:nvGrpSpPr>
          <p:grpSpPr>
            <a:xfrm>
              <a:off x="5297329" y="453375"/>
              <a:ext cx="3273741" cy="6541800"/>
              <a:chOff x="1140979" y="1585025"/>
              <a:chExt cx="3273741" cy="6541800"/>
            </a:xfrm>
          </p:grpSpPr>
          <p:grpSp>
            <p:nvGrpSpPr>
              <p:cNvPr id="1646" name="Google Shape;1646;p55"/>
              <p:cNvGrpSpPr/>
              <p:nvPr/>
            </p:nvGrpSpPr>
            <p:grpSpPr>
              <a:xfrm>
                <a:off x="1140979" y="1585025"/>
                <a:ext cx="3273741" cy="6541800"/>
                <a:chOff x="726700" y="158100"/>
                <a:chExt cx="3524700" cy="6541800"/>
              </a:xfrm>
            </p:grpSpPr>
            <p:sp>
              <p:nvSpPr>
                <p:cNvPr id="1647" name="Google Shape;1647;p55"/>
                <p:cNvSpPr/>
                <p:nvPr/>
              </p:nvSpPr>
              <p:spPr>
                <a:xfrm>
                  <a:off x="726700" y="158100"/>
                  <a:ext cx="3524700" cy="6541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8" name="Google Shape;1648;p55"/>
                <p:cNvSpPr/>
                <p:nvPr/>
              </p:nvSpPr>
              <p:spPr>
                <a:xfrm>
                  <a:off x="918829" y="844866"/>
                  <a:ext cx="3140700" cy="51684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9" name="Google Shape;1649;p55"/>
                <p:cNvSpPr/>
                <p:nvPr/>
              </p:nvSpPr>
              <p:spPr>
                <a:xfrm>
                  <a:off x="2249800" y="6125875"/>
                  <a:ext cx="478500" cy="4785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0" name="Google Shape;1650;p55"/>
                <p:cNvSpPr/>
                <p:nvPr/>
              </p:nvSpPr>
              <p:spPr>
                <a:xfrm>
                  <a:off x="2168850" y="531775"/>
                  <a:ext cx="651300" cy="765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1" name="Google Shape;1651;p55"/>
                <p:cNvSpPr/>
                <p:nvPr/>
              </p:nvSpPr>
              <p:spPr>
                <a:xfrm>
                  <a:off x="2456250" y="340225"/>
                  <a:ext cx="76500" cy="765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2" name="Google Shape;1652;p55"/>
                <p:cNvSpPr/>
                <p:nvPr/>
              </p:nvSpPr>
              <p:spPr>
                <a:xfrm>
                  <a:off x="1952500" y="512725"/>
                  <a:ext cx="114600" cy="1146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pic>
            <p:nvPicPr>
              <p:cNvPr id="1653" name="Google Shape;1653;p5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447" t="0"/>
              <a:stretch/>
            </p:blipFill>
            <p:spPr>
              <a:xfrm>
                <a:off x="1323800" y="2269425"/>
                <a:ext cx="2924124" cy="51742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654" name="Google Shape;1654;p55"/>
            <p:cNvSpPr/>
            <p:nvPr/>
          </p:nvSpPr>
          <p:spPr>
            <a:xfrm>
              <a:off x="6372225" y="4073425"/>
              <a:ext cx="486300" cy="476100"/>
            </a:xfrm>
            <a:prstGeom prst="roundRect">
              <a:avLst>
                <a:gd fmla="val 16667" name="adj"/>
              </a:avLst>
            </a:prstGeom>
            <a:solidFill>
              <a:srgbClr val="C3C3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55" name="Google Shape;1655;p55"/>
            <p:cNvGrpSpPr/>
            <p:nvPr/>
          </p:nvGrpSpPr>
          <p:grpSpPr>
            <a:xfrm>
              <a:off x="6419553" y="4122649"/>
              <a:ext cx="391624" cy="377656"/>
              <a:chOff x="3476704" y="1850682"/>
              <a:chExt cx="2271600" cy="2576100"/>
            </a:xfrm>
          </p:grpSpPr>
          <p:sp>
            <p:nvSpPr>
              <p:cNvPr id="1656" name="Google Shape;1656;p55"/>
              <p:cNvSpPr/>
              <p:nvPr/>
            </p:nvSpPr>
            <p:spPr>
              <a:xfrm>
                <a:off x="3476704" y="1850682"/>
                <a:ext cx="2271600" cy="2576100"/>
              </a:xfrm>
              <a:prstGeom prst="ellipse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657" name="Google Shape;1657;p5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679347" y="2055603"/>
                <a:ext cx="1831598" cy="205590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658" name="Google Shape;1658;p55"/>
              <p:cNvCxnSpPr>
                <a:stCxn id="1656" idx="1"/>
                <a:endCxn id="1656" idx="5"/>
              </p:cNvCxnSpPr>
              <p:nvPr/>
            </p:nvCxnSpPr>
            <p:spPr>
              <a:xfrm>
                <a:off x="3809372" y="2227943"/>
                <a:ext cx="1606200" cy="182160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659" name="Google Shape;1659;p55"/>
          <p:cNvGrpSpPr/>
          <p:nvPr/>
        </p:nvGrpSpPr>
        <p:grpSpPr>
          <a:xfrm>
            <a:off x="2783279" y="158100"/>
            <a:ext cx="3273741" cy="6541800"/>
            <a:chOff x="726700" y="158100"/>
            <a:chExt cx="3524700" cy="6541800"/>
          </a:xfrm>
        </p:grpSpPr>
        <p:sp>
          <p:nvSpPr>
            <p:cNvPr id="1660" name="Google Shape;1660;p55"/>
            <p:cNvSpPr/>
            <p:nvPr/>
          </p:nvSpPr>
          <p:spPr>
            <a:xfrm>
              <a:off x="726700" y="158100"/>
              <a:ext cx="3524700" cy="65418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55"/>
            <p:cNvSpPr/>
            <p:nvPr/>
          </p:nvSpPr>
          <p:spPr>
            <a:xfrm>
              <a:off x="918829" y="844866"/>
              <a:ext cx="3140700" cy="5168400"/>
            </a:xfrm>
            <a:prstGeom prst="rect">
              <a:avLst/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55"/>
            <p:cNvSpPr/>
            <p:nvPr/>
          </p:nvSpPr>
          <p:spPr>
            <a:xfrm>
              <a:off x="2249800" y="6125875"/>
              <a:ext cx="478500" cy="478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55"/>
            <p:cNvSpPr/>
            <p:nvPr/>
          </p:nvSpPr>
          <p:spPr>
            <a:xfrm>
              <a:off x="2168850" y="531775"/>
              <a:ext cx="651300" cy="765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55"/>
            <p:cNvSpPr/>
            <p:nvPr/>
          </p:nvSpPr>
          <p:spPr>
            <a:xfrm>
              <a:off x="2456250" y="340225"/>
              <a:ext cx="76500" cy="76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55"/>
            <p:cNvSpPr/>
            <p:nvPr/>
          </p:nvSpPr>
          <p:spPr>
            <a:xfrm>
              <a:off x="1952500" y="512725"/>
              <a:ext cx="114600" cy="1146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6" name="Google Shape;1666;p55"/>
          <p:cNvSpPr txBox="1"/>
          <p:nvPr/>
        </p:nvSpPr>
        <p:spPr>
          <a:xfrm>
            <a:off x="2856700" y="1315688"/>
            <a:ext cx="3126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Enter Your New Pin</a:t>
            </a:r>
            <a:endParaRPr b="1" sz="3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67" name="Google Shape;1667;p55"/>
          <p:cNvGrpSpPr/>
          <p:nvPr/>
        </p:nvGrpSpPr>
        <p:grpSpPr>
          <a:xfrm>
            <a:off x="2967435" y="2501950"/>
            <a:ext cx="2516484" cy="737700"/>
            <a:chOff x="1290550" y="20774725"/>
            <a:chExt cx="2905200" cy="737700"/>
          </a:xfrm>
        </p:grpSpPr>
        <p:sp>
          <p:nvSpPr>
            <p:cNvPr id="1668" name="Google Shape;1668;p55"/>
            <p:cNvSpPr/>
            <p:nvPr/>
          </p:nvSpPr>
          <p:spPr>
            <a:xfrm>
              <a:off x="1290550" y="20774725"/>
              <a:ext cx="2905200" cy="7377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69" name="Google Shape;1669;p55"/>
            <p:cNvCxnSpPr/>
            <p:nvPr/>
          </p:nvCxnSpPr>
          <p:spPr>
            <a:xfrm rot="10800000">
              <a:off x="2022375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0" name="Google Shape;1670;p55"/>
            <p:cNvCxnSpPr/>
            <p:nvPr/>
          </p:nvCxnSpPr>
          <p:spPr>
            <a:xfrm rot="10800000">
              <a:off x="27431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1" name="Google Shape;1671;p55"/>
            <p:cNvCxnSpPr/>
            <p:nvPr/>
          </p:nvCxnSpPr>
          <p:spPr>
            <a:xfrm rot="10800000">
              <a:off x="34734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72" name="Google Shape;1672;p55"/>
          <p:cNvSpPr/>
          <p:nvPr/>
        </p:nvSpPr>
        <p:spPr>
          <a:xfrm>
            <a:off x="3011650" y="36154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3" name="Google Shape;1673;p55"/>
          <p:cNvSpPr txBox="1"/>
          <p:nvPr/>
        </p:nvSpPr>
        <p:spPr>
          <a:xfrm>
            <a:off x="4003713" y="5537588"/>
            <a:ext cx="7971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&lt; back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4" name="Google Shape;1674;p55">
            <a:hlinkClick action="ppaction://hlinkshowjump?jump=nextslide"/>
          </p:cNvPr>
          <p:cNvSpPr/>
          <p:nvPr/>
        </p:nvSpPr>
        <p:spPr>
          <a:xfrm>
            <a:off x="3011650" y="41560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5" name="Google Shape;1675;p55"/>
          <p:cNvSpPr/>
          <p:nvPr/>
        </p:nvSpPr>
        <p:spPr>
          <a:xfrm>
            <a:off x="3595063" y="36122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6" name="Google Shape;1676;p55"/>
          <p:cNvSpPr/>
          <p:nvPr/>
        </p:nvSpPr>
        <p:spPr>
          <a:xfrm>
            <a:off x="3595063" y="41528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7" name="Google Shape;1677;p55"/>
          <p:cNvSpPr/>
          <p:nvPr/>
        </p:nvSpPr>
        <p:spPr>
          <a:xfrm>
            <a:off x="4178463" y="36122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8" name="Google Shape;1678;p55"/>
          <p:cNvSpPr/>
          <p:nvPr/>
        </p:nvSpPr>
        <p:spPr>
          <a:xfrm>
            <a:off x="4178463" y="41528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7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9" name="Google Shape;1679;p55"/>
          <p:cNvSpPr/>
          <p:nvPr/>
        </p:nvSpPr>
        <p:spPr>
          <a:xfrm>
            <a:off x="4775275" y="36122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0" name="Google Shape;1680;p55"/>
          <p:cNvSpPr/>
          <p:nvPr/>
        </p:nvSpPr>
        <p:spPr>
          <a:xfrm>
            <a:off x="4775275" y="41528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8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1" name="Google Shape;1681;p55"/>
          <p:cNvSpPr/>
          <p:nvPr/>
        </p:nvSpPr>
        <p:spPr>
          <a:xfrm>
            <a:off x="5354800" y="36122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2" name="Google Shape;1682;p55"/>
          <p:cNvSpPr/>
          <p:nvPr/>
        </p:nvSpPr>
        <p:spPr>
          <a:xfrm>
            <a:off x="5345275" y="41528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9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3" name="Google Shape;1683;p55"/>
          <p:cNvSpPr/>
          <p:nvPr/>
        </p:nvSpPr>
        <p:spPr>
          <a:xfrm>
            <a:off x="5505350" y="2695750"/>
            <a:ext cx="346200" cy="350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&lt;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4" name="Google Shape;1684;p55"/>
          <p:cNvSpPr/>
          <p:nvPr/>
        </p:nvSpPr>
        <p:spPr>
          <a:xfrm>
            <a:off x="3563625" y="4926550"/>
            <a:ext cx="1677300" cy="527700"/>
          </a:xfrm>
          <a:prstGeom prst="roundRect">
            <a:avLst>
              <a:gd fmla="val 16667" name="adj"/>
            </a:avLst>
          </a:prstGeom>
          <a:solidFill>
            <a:srgbClr val="FFAB40">
              <a:alpha val="56040"/>
            </a:srgbClr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     Next</a:t>
            </a:r>
            <a:endParaRPr b="1"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85" name="Google Shape;1685;p55"/>
          <p:cNvGrpSpPr/>
          <p:nvPr/>
        </p:nvGrpSpPr>
        <p:grpSpPr>
          <a:xfrm>
            <a:off x="2967435" y="2520863"/>
            <a:ext cx="2516484" cy="737700"/>
            <a:chOff x="1290550" y="20774725"/>
            <a:chExt cx="2905200" cy="737700"/>
          </a:xfrm>
        </p:grpSpPr>
        <p:sp>
          <p:nvSpPr>
            <p:cNvPr id="1686" name="Google Shape;1686;p55"/>
            <p:cNvSpPr/>
            <p:nvPr/>
          </p:nvSpPr>
          <p:spPr>
            <a:xfrm>
              <a:off x="1290550" y="20774725"/>
              <a:ext cx="2905200" cy="7377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87" name="Google Shape;1687;p55"/>
            <p:cNvCxnSpPr/>
            <p:nvPr/>
          </p:nvCxnSpPr>
          <p:spPr>
            <a:xfrm rot="10800000">
              <a:off x="2022375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8" name="Google Shape;1688;p55"/>
            <p:cNvCxnSpPr/>
            <p:nvPr/>
          </p:nvCxnSpPr>
          <p:spPr>
            <a:xfrm rot="10800000">
              <a:off x="27431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9" name="Google Shape;1689;p55"/>
            <p:cNvCxnSpPr/>
            <p:nvPr/>
          </p:nvCxnSpPr>
          <p:spPr>
            <a:xfrm rot="10800000">
              <a:off x="34734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90" name="Google Shape;1690;p55"/>
          <p:cNvSpPr txBox="1"/>
          <p:nvPr/>
        </p:nvSpPr>
        <p:spPr>
          <a:xfrm>
            <a:off x="3083763" y="2510713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91" name="Google Shape;1691;p55"/>
          <p:cNvGrpSpPr/>
          <p:nvPr/>
        </p:nvGrpSpPr>
        <p:grpSpPr>
          <a:xfrm>
            <a:off x="2967435" y="2525950"/>
            <a:ext cx="2516484" cy="737700"/>
            <a:chOff x="1290550" y="20774725"/>
            <a:chExt cx="2905200" cy="737700"/>
          </a:xfrm>
        </p:grpSpPr>
        <p:sp>
          <p:nvSpPr>
            <p:cNvPr id="1692" name="Google Shape;1692;p55"/>
            <p:cNvSpPr/>
            <p:nvPr/>
          </p:nvSpPr>
          <p:spPr>
            <a:xfrm>
              <a:off x="1290550" y="20774725"/>
              <a:ext cx="2905200" cy="7377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93" name="Google Shape;1693;p55"/>
            <p:cNvCxnSpPr/>
            <p:nvPr/>
          </p:nvCxnSpPr>
          <p:spPr>
            <a:xfrm rot="10800000">
              <a:off x="2022375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4" name="Google Shape;1694;p55"/>
            <p:cNvCxnSpPr/>
            <p:nvPr/>
          </p:nvCxnSpPr>
          <p:spPr>
            <a:xfrm rot="10800000">
              <a:off x="27431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5" name="Google Shape;1695;p55"/>
            <p:cNvCxnSpPr/>
            <p:nvPr/>
          </p:nvCxnSpPr>
          <p:spPr>
            <a:xfrm rot="10800000">
              <a:off x="34734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96" name="Google Shape;1696;p55"/>
          <p:cNvSpPr txBox="1"/>
          <p:nvPr/>
        </p:nvSpPr>
        <p:spPr>
          <a:xfrm>
            <a:off x="3083763" y="2515800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7" name="Google Shape;1697;p55"/>
          <p:cNvSpPr txBox="1"/>
          <p:nvPr/>
        </p:nvSpPr>
        <p:spPr>
          <a:xfrm>
            <a:off x="3701563" y="2515788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98" name="Google Shape;1698;p55"/>
          <p:cNvGrpSpPr/>
          <p:nvPr/>
        </p:nvGrpSpPr>
        <p:grpSpPr>
          <a:xfrm>
            <a:off x="2967435" y="2520875"/>
            <a:ext cx="2516484" cy="737700"/>
            <a:chOff x="1290550" y="20774725"/>
            <a:chExt cx="2905200" cy="737700"/>
          </a:xfrm>
        </p:grpSpPr>
        <p:sp>
          <p:nvSpPr>
            <p:cNvPr id="1699" name="Google Shape;1699;p55"/>
            <p:cNvSpPr/>
            <p:nvPr/>
          </p:nvSpPr>
          <p:spPr>
            <a:xfrm>
              <a:off x="1290550" y="20774725"/>
              <a:ext cx="2905200" cy="7377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00" name="Google Shape;1700;p55"/>
            <p:cNvCxnSpPr/>
            <p:nvPr/>
          </p:nvCxnSpPr>
          <p:spPr>
            <a:xfrm rot="10800000">
              <a:off x="2022375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1" name="Google Shape;1701;p55"/>
            <p:cNvCxnSpPr/>
            <p:nvPr/>
          </p:nvCxnSpPr>
          <p:spPr>
            <a:xfrm rot="10800000">
              <a:off x="27431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2" name="Google Shape;1702;p55"/>
            <p:cNvCxnSpPr/>
            <p:nvPr/>
          </p:nvCxnSpPr>
          <p:spPr>
            <a:xfrm rot="10800000">
              <a:off x="34734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03" name="Google Shape;1703;p55"/>
          <p:cNvSpPr txBox="1"/>
          <p:nvPr/>
        </p:nvSpPr>
        <p:spPr>
          <a:xfrm>
            <a:off x="3083763" y="2510725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4" name="Google Shape;1704;p55"/>
          <p:cNvSpPr txBox="1"/>
          <p:nvPr/>
        </p:nvSpPr>
        <p:spPr>
          <a:xfrm>
            <a:off x="3701563" y="2510713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5" name="Google Shape;1705;p55"/>
          <p:cNvSpPr txBox="1"/>
          <p:nvPr/>
        </p:nvSpPr>
        <p:spPr>
          <a:xfrm>
            <a:off x="4305263" y="2512313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9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0" name="Google Shape;1710;p56"/>
          <p:cNvGrpSpPr/>
          <p:nvPr/>
        </p:nvGrpSpPr>
        <p:grpSpPr>
          <a:xfrm>
            <a:off x="2783279" y="158100"/>
            <a:ext cx="3273741" cy="6541800"/>
            <a:chOff x="5297329" y="453375"/>
            <a:chExt cx="3273741" cy="6541800"/>
          </a:xfrm>
        </p:grpSpPr>
        <p:grpSp>
          <p:nvGrpSpPr>
            <p:cNvPr id="1711" name="Google Shape;1711;p56"/>
            <p:cNvGrpSpPr/>
            <p:nvPr/>
          </p:nvGrpSpPr>
          <p:grpSpPr>
            <a:xfrm>
              <a:off x="5297329" y="453375"/>
              <a:ext cx="3273741" cy="6541800"/>
              <a:chOff x="1140979" y="1585025"/>
              <a:chExt cx="3273741" cy="6541800"/>
            </a:xfrm>
          </p:grpSpPr>
          <p:grpSp>
            <p:nvGrpSpPr>
              <p:cNvPr id="1712" name="Google Shape;1712;p56"/>
              <p:cNvGrpSpPr/>
              <p:nvPr/>
            </p:nvGrpSpPr>
            <p:grpSpPr>
              <a:xfrm>
                <a:off x="1140979" y="1585025"/>
                <a:ext cx="3273741" cy="6541800"/>
                <a:chOff x="726700" y="158100"/>
                <a:chExt cx="3524700" cy="6541800"/>
              </a:xfrm>
            </p:grpSpPr>
            <p:sp>
              <p:nvSpPr>
                <p:cNvPr id="1713" name="Google Shape;1713;p56"/>
                <p:cNvSpPr/>
                <p:nvPr/>
              </p:nvSpPr>
              <p:spPr>
                <a:xfrm>
                  <a:off x="726700" y="158100"/>
                  <a:ext cx="3524700" cy="6541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4" name="Google Shape;1714;p56"/>
                <p:cNvSpPr/>
                <p:nvPr/>
              </p:nvSpPr>
              <p:spPr>
                <a:xfrm>
                  <a:off x="918829" y="844866"/>
                  <a:ext cx="3140700" cy="51684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5" name="Google Shape;1715;p56"/>
                <p:cNvSpPr/>
                <p:nvPr/>
              </p:nvSpPr>
              <p:spPr>
                <a:xfrm>
                  <a:off x="2249800" y="6125875"/>
                  <a:ext cx="478500" cy="4785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6" name="Google Shape;1716;p56"/>
                <p:cNvSpPr/>
                <p:nvPr/>
              </p:nvSpPr>
              <p:spPr>
                <a:xfrm>
                  <a:off x="2168850" y="531775"/>
                  <a:ext cx="651300" cy="765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7" name="Google Shape;1717;p56"/>
                <p:cNvSpPr/>
                <p:nvPr/>
              </p:nvSpPr>
              <p:spPr>
                <a:xfrm>
                  <a:off x="2456250" y="340225"/>
                  <a:ext cx="76500" cy="765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8" name="Google Shape;1718;p56"/>
                <p:cNvSpPr/>
                <p:nvPr/>
              </p:nvSpPr>
              <p:spPr>
                <a:xfrm>
                  <a:off x="1952500" y="512725"/>
                  <a:ext cx="114600" cy="1146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pic>
            <p:nvPicPr>
              <p:cNvPr id="1719" name="Google Shape;1719;p5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447" t="0"/>
              <a:stretch/>
            </p:blipFill>
            <p:spPr>
              <a:xfrm>
                <a:off x="1323800" y="2269425"/>
                <a:ext cx="2924124" cy="51742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720" name="Google Shape;1720;p56"/>
            <p:cNvSpPr/>
            <p:nvPr/>
          </p:nvSpPr>
          <p:spPr>
            <a:xfrm>
              <a:off x="6372225" y="4073425"/>
              <a:ext cx="486300" cy="476100"/>
            </a:xfrm>
            <a:prstGeom prst="roundRect">
              <a:avLst>
                <a:gd fmla="val 16667" name="adj"/>
              </a:avLst>
            </a:prstGeom>
            <a:solidFill>
              <a:srgbClr val="C3C3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21" name="Google Shape;1721;p56"/>
            <p:cNvGrpSpPr/>
            <p:nvPr/>
          </p:nvGrpSpPr>
          <p:grpSpPr>
            <a:xfrm>
              <a:off x="6419553" y="4122649"/>
              <a:ext cx="391624" cy="377656"/>
              <a:chOff x="3476704" y="1850682"/>
              <a:chExt cx="2271600" cy="2576100"/>
            </a:xfrm>
          </p:grpSpPr>
          <p:sp>
            <p:nvSpPr>
              <p:cNvPr id="1722" name="Google Shape;1722;p56"/>
              <p:cNvSpPr/>
              <p:nvPr/>
            </p:nvSpPr>
            <p:spPr>
              <a:xfrm>
                <a:off x="3476704" y="1850682"/>
                <a:ext cx="2271600" cy="2576100"/>
              </a:xfrm>
              <a:prstGeom prst="ellipse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723" name="Google Shape;1723;p5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679347" y="2055603"/>
                <a:ext cx="1831598" cy="205590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724" name="Google Shape;1724;p56"/>
              <p:cNvCxnSpPr>
                <a:stCxn id="1722" idx="1"/>
                <a:endCxn id="1722" idx="5"/>
              </p:cNvCxnSpPr>
              <p:nvPr/>
            </p:nvCxnSpPr>
            <p:spPr>
              <a:xfrm>
                <a:off x="3809372" y="2227943"/>
                <a:ext cx="1606200" cy="182160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725" name="Google Shape;1725;p56"/>
          <p:cNvGrpSpPr/>
          <p:nvPr/>
        </p:nvGrpSpPr>
        <p:grpSpPr>
          <a:xfrm>
            <a:off x="2783279" y="158100"/>
            <a:ext cx="3273741" cy="6541800"/>
            <a:chOff x="726700" y="158100"/>
            <a:chExt cx="3524700" cy="6541800"/>
          </a:xfrm>
        </p:grpSpPr>
        <p:sp>
          <p:nvSpPr>
            <p:cNvPr id="1726" name="Google Shape;1726;p56"/>
            <p:cNvSpPr/>
            <p:nvPr/>
          </p:nvSpPr>
          <p:spPr>
            <a:xfrm>
              <a:off x="726700" y="158100"/>
              <a:ext cx="3524700" cy="65418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56"/>
            <p:cNvSpPr/>
            <p:nvPr/>
          </p:nvSpPr>
          <p:spPr>
            <a:xfrm>
              <a:off x="918829" y="844866"/>
              <a:ext cx="3140700" cy="5168400"/>
            </a:xfrm>
            <a:prstGeom prst="rect">
              <a:avLst/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56"/>
            <p:cNvSpPr/>
            <p:nvPr/>
          </p:nvSpPr>
          <p:spPr>
            <a:xfrm>
              <a:off x="2249800" y="6125875"/>
              <a:ext cx="478500" cy="478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56"/>
            <p:cNvSpPr/>
            <p:nvPr/>
          </p:nvSpPr>
          <p:spPr>
            <a:xfrm>
              <a:off x="2168850" y="531775"/>
              <a:ext cx="651300" cy="765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56"/>
            <p:cNvSpPr/>
            <p:nvPr/>
          </p:nvSpPr>
          <p:spPr>
            <a:xfrm>
              <a:off x="2456250" y="340225"/>
              <a:ext cx="76500" cy="76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56"/>
            <p:cNvSpPr/>
            <p:nvPr/>
          </p:nvSpPr>
          <p:spPr>
            <a:xfrm>
              <a:off x="1952500" y="512725"/>
              <a:ext cx="114600" cy="1146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2" name="Google Shape;1732;p56"/>
          <p:cNvSpPr txBox="1"/>
          <p:nvPr/>
        </p:nvSpPr>
        <p:spPr>
          <a:xfrm>
            <a:off x="2856700" y="1315688"/>
            <a:ext cx="3126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Enter Your New Pin</a:t>
            </a:r>
            <a:endParaRPr b="1" sz="3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33" name="Google Shape;1733;p56"/>
          <p:cNvGrpSpPr/>
          <p:nvPr/>
        </p:nvGrpSpPr>
        <p:grpSpPr>
          <a:xfrm>
            <a:off x="2967435" y="2501950"/>
            <a:ext cx="2516484" cy="737700"/>
            <a:chOff x="1290550" y="20774725"/>
            <a:chExt cx="2905200" cy="737700"/>
          </a:xfrm>
        </p:grpSpPr>
        <p:sp>
          <p:nvSpPr>
            <p:cNvPr id="1734" name="Google Shape;1734;p56"/>
            <p:cNvSpPr/>
            <p:nvPr/>
          </p:nvSpPr>
          <p:spPr>
            <a:xfrm>
              <a:off x="1290550" y="20774725"/>
              <a:ext cx="2905200" cy="7377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35" name="Google Shape;1735;p56"/>
            <p:cNvCxnSpPr/>
            <p:nvPr/>
          </p:nvCxnSpPr>
          <p:spPr>
            <a:xfrm rot="10800000">
              <a:off x="2022375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6" name="Google Shape;1736;p56"/>
            <p:cNvCxnSpPr/>
            <p:nvPr/>
          </p:nvCxnSpPr>
          <p:spPr>
            <a:xfrm rot="10800000">
              <a:off x="27431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7" name="Google Shape;1737;p56"/>
            <p:cNvCxnSpPr/>
            <p:nvPr/>
          </p:nvCxnSpPr>
          <p:spPr>
            <a:xfrm rot="10800000">
              <a:off x="34734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38" name="Google Shape;1738;p56"/>
          <p:cNvSpPr/>
          <p:nvPr/>
        </p:nvSpPr>
        <p:spPr>
          <a:xfrm>
            <a:off x="3011650" y="36154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9" name="Google Shape;1739;p56">
            <a:hlinkClick action="ppaction://hlinksldjump" r:id="rId5"/>
          </p:cNvPr>
          <p:cNvSpPr txBox="1"/>
          <p:nvPr/>
        </p:nvSpPr>
        <p:spPr>
          <a:xfrm>
            <a:off x="4003713" y="5537588"/>
            <a:ext cx="7971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&lt; back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0" name="Google Shape;1740;p56"/>
          <p:cNvSpPr/>
          <p:nvPr/>
        </p:nvSpPr>
        <p:spPr>
          <a:xfrm>
            <a:off x="3011650" y="41560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1" name="Google Shape;1741;p56"/>
          <p:cNvSpPr/>
          <p:nvPr/>
        </p:nvSpPr>
        <p:spPr>
          <a:xfrm>
            <a:off x="3595063" y="36122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2" name="Google Shape;1742;p56"/>
          <p:cNvSpPr/>
          <p:nvPr/>
        </p:nvSpPr>
        <p:spPr>
          <a:xfrm>
            <a:off x="3595063" y="41528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3" name="Google Shape;1743;p56"/>
          <p:cNvSpPr/>
          <p:nvPr/>
        </p:nvSpPr>
        <p:spPr>
          <a:xfrm>
            <a:off x="4178463" y="36122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4" name="Google Shape;1744;p56"/>
          <p:cNvSpPr/>
          <p:nvPr/>
        </p:nvSpPr>
        <p:spPr>
          <a:xfrm>
            <a:off x="4178463" y="41528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7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5" name="Google Shape;1745;p56"/>
          <p:cNvSpPr/>
          <p:nvPr/>
        </p:nvSpPr>
        <p:spPr>
          <a:xfrm>
            <a:off x="4775275" y="36122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6" name="Google Shape;1746;p56"/>
          <p:cNvSpPr/>
          <p:nvPr/>
        </p:nvSpPr>
        <p:spPr>
          <a:xfrm>
            <a:off x="4775275" y="41528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8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7" name="Google Shape;1747;p56"/>
          <p:cNvSpPr/>
          <p:nvPr/>
        </p:nvSpPr>
        <p:spPr>
          <a:xfrm>
            <a:off x="5354800" y="36122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8" name="Google Shape;1748;p56"/>
          <p:cNvSpPr/>
          <p:nvPr/>
        </p:nvSpPr>
        <p:spPr>
          <a:xfrm>
            <a:off x="5345275" y="41528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9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9" name="Google Shape;1749;p56"/>
          <p:cNvSpPr/>
          <p:nvPr/>
        </p:nvSpPr>
        <p:spPr>
          <a:xfrm>
            <a:off x="5505350" y="2695750"/>
            <a:ext cx="346200" cy="350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&lt;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0" name="Google Shape;1750;p56">
            <a:hlinkClick action="ppaction://hlinksldjump" r:id="rId6"/>
          </p:cNvPr>
          <p:cNvSpPr/>
          <p:nvPr/>
        </p:nvSpPr>
        <p:spPr>
          <a:xfrm>
            <a:off x="3563625" y="4926550"/>
            <a:ext cx="1677300" cy="5277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     Next</a:t>
            </a:r>
            <a:endParaRPr b="1"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51" name="Google Shape;1751;p56"/>
          <p:cNvGrpSpPr/>
          <p:nvPr/>
        </p:nvGrpSpPr>
        <p:grpSpPr>
          <a:xfrm>
            <a:off x="2967435" y="2520863"/>
            <a:ext cx="2516484" cy="737700"/>
            <a:chOff x="1290550" y="20774725"/>
            <a:chExt cx="2905200" cy="737700"/>
          </a:xfrm>
        </p:grpSpPr>
        <p:sp>
          <p:nvSpPr>
            <p:cNvPr id="1752" name="Google Shape;1752;p56"/>
            <p:cNvSpPr/>
            <p:nvPr/>
          </p:nvSpPr>
          <p:spPr>
            <a:xfrm>
              <a:off x="1290550" y="20774725"/>
              <a:ext cx="2905200" cy="7377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53" name="Google Shape;1753;p56"/>
            <p:cNvCxnSpPr/>
            <p:nvPr/>
          </p:nvCxnSpPr>
          <p:spPr>
            <a:xfrm rot="10800000">
              <a:off x="2022375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4" name="Google Shape;1754;p56"/>
            <p:cNvCxnSpPr/>
            <p:nvPr/>
          </p:nvCxnSpPr>
          <p:spPr>
            <a:xfrm rot="10800000">
              <a:off x="27431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5" name="Google Shape;1755;p56"/>
            <p:cNvCxnSpPr/>
            <p:nvPr/>
          </p:nvCxnSpPr>
          <p:spPr>
            <a:xfrm rot="10800000">
              <a:off x="34734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56" name="Google Shape;1756;p56"/>
          <p:cNvSpPr txBox="1"/>
          <p:nvPr/>
        </p:nvSpPr>
        <p:spPr>
          <a:xfrm>
            <a:off x="3083763" y="2510713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57" name="Google Shape;1757;p56"/>
          <p:cNvGrpSpPr/>
          <p:nvPr/>
        </p:nvGrpSpPr>
        <p:grpSpPr>
          <a:xfrm>
            <a:off x="2967435" y="2525950"/>
            <a:ext cx="2516484" cy="737700"/>
            <a:chOff x="1290550" y="20774725"/>
            <a:chExt cx="2905200" cy="737700"/>
          </a:xfrm>
        </p:grpSpPr>
        <p:sp>
          <p:nvSpPr>
            <p:cNvPr id="1758" name="Google Shape;1758;p56"/>
            <p:cNvSpPr/>
            <p:nvPr/>
          </p:nvSpPr>
          <p:spPr>
            <a:xfrm>
              <a:off x="1290550" y="20774725"/>
              <a:ext cx="2905200" cy="7377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59" name="Google Shape;1759;p56"/>
            <p:cNvCxnSpPr/>
            <p:nvPr/>
          </p:nvCxnSpPr>
          <p:spPr>
            <a:xfrm rot="10800000">
              <a:off x="2022375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0" name="Google Shape;1760;p56"/>
            <p:cNvCxnSpPr/>
            <p:nvPr/>
          </p:nvCxnSpPr>
          <p:spPr>
            <a:xfrm rot="10800000">
              <a:off x="27431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1" name="Google Shape;1761;p56"/>
            <p:cNvCxnSpPr/>
            <p:nvPr/>
          </p:nvCxnSpPr>
          <p:spPr>
            <a:xfrm rot="10800000">
              <a:off x="34734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62" name="Google Shape;1762;p56"/>
          <p:cNvSpPr txBox="1"/>
          <p:nvPr/>
        </p:nvSpPr>
        <p:spPr>
          <a:xfrm>
            <a:off x="3083763" y="2515800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3" name="Google Shape;1763;p56"/>
          <p:cNvSpPr txBox="1"/>
          <p:nvPr/>
        </p:nvSpPr>
        <p:spPr>
          <a:xfrm>
            <a:off x="3701563" y="2515788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64" name="Google Shape;1764;p56"/>
          <p:cNvGrpSpPr/>
          <p:nvPr/>
        </p:nvGrpSpPr>
        <p:grpSpPr>
          <a:xfrm>
            <a:off x="2967435" y="2520875"/>
            <a:ext cx="2516484" cy="737700"/>
            <a:chOff x="1290550" y="20774725"/>
            <a:chExt cx="2905200" cy="737700"/>
          </a:xfrm>
        </p:grpSpPr>
        <p:sp>
          <p:nvSpPr>
            <p:cNvPr id="1765" name="Google Shape;1765;p56"/>
            <p:cNvSpPr/>
            <p:nvPr/>
          </p:nvSpPr>
          <p:spPr>
            <a:xfrm>
              <a:off x="1290550" y="20774725"/>
              <a:ext cx="2905200" cy="7377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66" name="Google Shape;1766;p56"/>
            <p:cNvCxnSpPr/>
            <p:nvPr/>
          </p:nvCxnSpPr>
          <p:spPr>
            <a:xfrm rot="10800000">
              <a:off x="2022375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7" name="Google Shape;1767;p56"/>
            <p:cNvCxnSpPr/>
            <p:nvPr/>
          </p:nvCxnSpPr>
          <p:spPr>
            <a:xfrm rot="10800000">
              <a:off x="27431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8" name="Google Shape;1768;p56"/>
            <p:cNvCxnSpPr/>
            <p:nvPr/>
          </p:nvCxnSpPr>
          <p:spPr>
            <a:xfrm rot="10800000">
              <a:off x="34734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69" name="Google Shape;1769;p56"/>
          <p:cNvSpPr txBox="1"/>
          <p:nvPr/>
        </p:nvSpPr>
        <p:spPr>
          <a:xfrm>
            <a:off x="3083763" y="2510725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0" name="Google Shape;1770;p56"/>
          <p:cNvSpPr txBox="1"/>
          <p:nvPr/>
        </p:nvSpPr>
        <p:spPr>
          <a:xfrm>
            <a:off x="3701563" y="2510713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1" name="Google Shape;1771;p56"/>
          <p:cNvSpPr txBox="1"/>
          <p:nvPr/>
        </p:nvSpPr>
        <p:spPr>
          <a:xfrm>
            <a:off x="4305263" y="2512313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72" name="Google Shape;1772;p56"/>
          <p:cNvGrpSpPr/>
          <p:nvPr/>
        </p:nvGrpSpPr>
        <p:grpSpPr>
          <a:xfrm>
            <a:off x="2967435" y="2519275"/>
            <a:ext cx="2516484" cy="737700"/>
            <a:chOff x="1290550" y="20774725"/>
            <a:chExt cx="2905200" cy="737700"/>
          </a:xfrm>
        </p:grpSpPr>
        <p:sp>
          <p:nvSpPr>
            <p:cNvPr id="1773" name="Google Shape;1773;p56"/>
            <p:cNvSpPr/>
            <p:nvPr/>
          </p:nvSpPr>
          <p:spPr>
            <a:xfrm>
              <a:off x="1290550" y="20774725"/>
              <a:ext cx="2905200" cy="7377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74" name="Google Shape;1774;p56"/>
            <p:cNvCxnSpPr/>
            <p:nvPr/>
          </p:nvCxnSpPr>
          <p:spPr>
            <a:xfrm rot="10800000">
              <a:off x="2022375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5" name="Google Shape;1775;p56"/>
            <p:cNvCxnSpPr/>
            <p:nvPr/>
          </p:nvCxnSpPr>
          <p:spPr>
            <a:xfrm rot="10800000">
              <a:off x="27431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6" name="Google Shape;1776;p56"/>
            <p:cNvCxnSpPr/>
            <p:nvPr/>
          </p:nvCxnSpPr>
          <p:spPr>
            <a:xfrm rot="10800000">
              <a:off x="34734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77" name="Google Shape;1777;p56"/>
          <p:cNvSpPr txBox="1"/>
          <p:nvPr/>
        </p:nvSpPr>
        <p:spPr>
          <a:xfrm>
            <a:off x="3083763" y="2509125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8" name="Google Shape;1778;p56"/>
          <p:cNvSpPr txBox="1"/>
          <p:nvPr/>
        </p:nvSpPr>
        <p:spPr>
          <a:xfrm>
            <a:off x="3701563" y="2509113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9" name="Google Shape;1779;p56"/>
          <p:cNvSpPr txBox="1"/>
          <p:nvPr/>
        </p:nvSpPr>
        <p:spPr>
          <a:xfrm>
            <a:off x="4305263" y="2510713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0" name="Google Shape;1780;p56"/>
          <p:cNvSpPr txBox="1"/>
          <p:nvPr/>
        </p:nvSpPr>
        <p:spPr>
          <a:xfrm>
            <a:off x="4942200" y="2510725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4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5" name="Google Shape;1785;p57"/>
          <p:cNvGrpSpPr/>
          <p:nvPr/>
        </p:nvGrpSpPr>
        <p:grpSpPr>
          <a:xfrm>
            <a:off x="2783279" y="158100"/>
            <a:ext cx="3273741" cy="6541800"/>
            <a:chOff x="5297329" y="453375"/>
            <a:chExt cx="3273741" cy="6541800"/>
          </a:xfrm>
        </p:grpSpPr>
        <p:grpSp>
          <p:nvGrpSpPr>
            <p:cNvPr id="1786" name="Google Shape;1786;p57"/>
            <p:cNvGrpSpPr/>
            <p:nvPr/>
          </p:nvGrpSpPr>
          <p:grpSpPr>
            <a:xfrm>
              <a:off x="5297329" y="453375"/>
              <a:ext cx="3273741" cy="6541800"/>
              <a:chOff x="1140979" y="1585025"/>
              <a:chExt cx="3273741" cy="6541800"/>
            </a:xfrm>
          </p:grpSpPr>
          <p:grpSp>
            <p:nvGrpSpPr>
              <p:cNvPr id="1787" name="Google Shape;1787;p57"/>
              <p:cNvGrpSpPr/>
              <p:nvPr/>
            </p:nvGrpSpPr>
            <p:grpSpPr>
              <a:xfrm>
                <a:off x="1140979" y="1585025"/>
                <a:ext cx="3273741" cy="6541800"/>
                <a:chOff x="726700" y="158100"/>
                <a:chExt cx="3524700" cy="6541800"/>
              </a:xfrm>
            </p:grpSpPr>
            <p:sp>
              <p:nvSpPr>
                <p:cNvPr id="1788" name="Google Shape;1788;p57"/>
                <p:cNvSpPr/>
                <p:nvPr/>
              </p:nvSpPr>
              <p:spPr>
                <a:xfrm>
                  <a:off x="726700" y="158100"/>
                  <a:ext cx="3524700" cy="6541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9" name="Google Shape;1789;p57"/>
                <p:cNvSpPr/>
                <p:nvPr/>
              </p:nvSpPr>
              <p:spPr>
                <a:xfrm>
                  <a:off x="918829" y="844866"/>
                  <a:ext cx="3140700" cy="51684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0" name="Google Shape;1790;p57"/>
                <p:cNvSpPr/>
                <p:nvPr/>
              </p:nvSpPr>
              <p:spPr>
                <a:xfrm>
                  <a:off x="2249800" y="6125875"/>
                  <a:ext cx="478500" cy="4785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1" name="Google Shape;1791;p57"/>
                <p:cNvSpPr/>
                <p:nvPr/>
              </p:nvSpPr>
              <p:spPr>
                <a:xfrm>
                  <a:off x="2168850" y="531775"/>
                  <a:ext cx="651300" cy="765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2" name="Google Shape;1792;p57"/>
                <p:cNvSpPr/>
                <p:nvPr/>
              </p:nvSpPr>
              <p:spPr>
                <a:xfrm>
                  <a:off x="2456250" y="340225"/>
                  <a:ext cx="76500" cy="765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3" name="Google Shape;1793;p57"/>
                <p:cNvSpPr/>
                <p:nvPr/>
              </p:nvSpPr>
              <p:spPr>
                <a:xfrm>
                  <a:off x="1952500" y="512725"/>
                  <a:ext cx="114600" cy="1146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pic>
            <p:nvPicPr>
              <p:cNvPr id="1794" name="Google Shape;1794;p5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447" t="0"/>
              <a:stretch/>
            </p:blipFill>
            <p:spPr>
              <a:xfrm>
                <a:off x="1323800" y="2269425"/>
                <a:ext cx="2924124" cy="51742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795" name="Google Shape;1795;p57"/>
            <p:cNvSpPr/>
            <p:nvPr/>
          </p:nvSpPr>
          <p:spPr>
            <a:xfrm>
              <a:off x="6372225" y="4073425"/>
              <a:ext cx="486300" cy="476100"/>
            </a:xfrm>
            <a:prstGeom prst="roundRect">
              <a:avLst>
                <a:gd fmla="val 16667" name="adj"/>
              </a:avLst>
            </a:prstGeom>
            <a:solidFill>
              <a:srgbClr val="C3C3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96" name="Google Shape;1796;p57"/>
            <p:cNvGrpSpPr/>
            <p:nvPr/>
          </p:nvGrpSpPr>
          <p:grpSpPr>
            <a:xfrm>
              <a:off x="6419553" y="4122649"/>
              <a:ext cx="391624" cy="377656"/>
              <a:chOff x="3476704" y="1850682"/>
              <a:chExt cx="2271600" cy="2576100"/>
            </a:xfrm>
          </p:grpSpPr>
          <p:sp>
            <p:nvSpPr>
              <p:cNvPr id="1797" name="Google Shape;1797;p57"/>
              <p:cNvSpPr/>
              <p:nvPr/>
            </p:nvSpPr>
            <p:spPr>
              <a:xfrm>
                <a:off x="3476704" y="1850682"/>
                <a:ext cx="2271600" cy="2576100"/>
              </a:xfrm>
              <a:prstGeom prst="ellipse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798" name="Google Shape;1798;p57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679347" y="2055603"/>
                <a:ext cx="1831598" cy="205590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799" name="Google Shape;1799;p57"/>
              <p:cNvCxnSpPr>
                <a:stCxn id="1797" idx="1"/>
                <a:endCxn id="1797" idx="5"/>
              </p:cNvCxnSpPr>
              <p:nvPr/>
            </p:nvCxnSpPr>
            <p:spPr>
              <a:xfrm>
                <a:off x="3809372" y="2227943"/>
                <a:ext cx="1606200" cy="182160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800" name="Google Shape;1800;p57"/>
          <p:cNvGrpSpPr/>
          <p:nvPr/>
        </p:nvGrpSpPr>
        <p:grpSpPr>
          <a:xfrm>
            <a:off x="2783279" y="158100"/>
            <a:ext cx="3273741" cy="6541800"/>
            <a:chOff x="726700" y="158100"/>
            <a:chExt cx="3524700" cy="6541800"/>
          </a:xfrm>
        </p:grpSpPr>
        <p:sp>
          <p:nvSpPr>
            <p:cNvPr id="1801" name="Google Shape;1801;p57"/>
            <p:cNvSpPr/>
            <p:nvPr/>
          </p:nvSpPr>
          <p:spPr>
            <a:xfrm>
              <a:off x="726700" y="158100"/>
              <a:ext cx="3524700" cy="65418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57"/>
            <p:cNvSpPr/>
            <p:nvPr/>
          </p:nvSpPr>
          <p:spPr>
            <a:xfrm>
              <a:off x="918829" y="844866"/>
              <a:ext cx="3140700" cy="5168400"/>
            </a:xfrm>
            <a:prstGeom prst="rect">
              <a:avLst/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57"/>
            <p:cNvSpPr/>
            <p:nvPr/>
          </p:nvSpPr>
          <p:spPr>
            <a:xfrm>
              <a:off x="2249800" y="6125875"/>
              <a:ext cx="478500" cy="478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57"/>
            <p:cNvSpPr/>
            <p:nvPr/>
          </p:nvSpPr>
          <p:spPr>
            <a:xfrm>
              <a:off x="2168850" y="531775"/>
              <a:ext cx="651300" cy="765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57"/>
            <p:cNvSpPr/>
            <p:nvPr/>
          </p:nvSpPr>
          <p:spPr>
            <a:xfrm>
              <a:off x="2456250" y="340225"/>
              <a:ext cx="76500" cy="76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57"/>
            <p:cNvSpPr/>
            <p:nvPr/>
          </p:nvSpPr>
          <p:spPr>
            <a:xfrm>
              <a:off x="1952500" y="512725"/>
              <a:ext cx="114600" cy="1146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7" name="Google Shape;1807;p57"/>
          <p:cNvSpPr txBox="1"/>
          <p:nvPr/>
        </p:nvSpPr>
        <p:spPr>
          <a:xfrm>
            <a:off x="2856700" y="934688"/>
            <a:ext cx="3126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Choose a personalized pin to access your SafePack</a:t>
            </a:r>
            <a:endParaRPr b="1" sz="3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8" name="Google Shape;1808;p57"/>
          <p:cNvSpPr/>
          <p:nvPr/>
        </p:nvSpPr>
        <p:spPr>
          <a:xfrm>
            <a:off x="3011650" y="40726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9" name="Google Shape;1809;p57">
            <a:hlinkClick action="ppaction://hlinksldjump" r:id="rId5"/>
          </p:cNvPr>
          <p:cNvSpPr/>
          <p:nvPr/>
        </p:nvSpPr>
        <p:spPr>
          <a:xfrm>
            <a:off x="3776000" y="5207900"/>
            <a:ext cx="1144800" cy="527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 Next</a:t>
            </a:r>
            <a:endParaRPr b="1"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0" name="Google Shape;1810;p57"/>
          <p:cNvSpPr/>
          <p:nvPr/>
        </p:nvSpPr>
        <p:spPr>
          <a:xfrm>
            <a:off x="3011650" y="46132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11" name="Google Shape;1811;p57"/>
          <p:cNvGrpSpPr/>
          <p:nvPr/>
        </p:nvGrpSpPr>
        <p:grpSpPr>
          <a:xfrm>
            <a:off x="2967435" y="3263950"/>
            <a:ext cx="2516484" cy="737700"/>
            <a:chOff x="1290550" y="20774725"/>
            <a:chExt cx="2905200" cy="737700"/>
          </a:xfrm>
        </p:grpSpPr>
        <p:sp>
          <p:nvSpPr>
            <p:cNvPr id="1812" name="Google Shape;1812;p57"/>
            <p:cNvSpPr/>
            <p:nvPr/>
          </p:nvSpPr>
          <p:spPr>
            <a:xfrm>
              <a:off x="1290550" y="20774725"/>
              <a:ext cx="2905200" cy="7377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13" name="Google Shape;1813;p57"/>
            <p:cNvCxnSpPr/>
            <p:nvPr/>
          </p:nvCxnSpPr>
          <p:spPr>
            <a:xfrm rot="10800000">
              <a:off x="2022375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4" name="Google Shape;1814;p57"/>
            <p:cNvCxnSpPr/>
            <p:nvPr/>
          </p:nvCxnSpPr>
          <p:spPr>
            <a:xfrm rot="10800000">
              <a:off x="27431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5" name="Google Shape;1815;p57"/>
            <p:cNvCxnSpPr/>
            <p:nvPr/>
          </p:nvCxnSpPr>
          <p:spPr>
            <a:xfrm rot="10800000">
              <a:off x="34734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16" name="Google Shape;1816;p57"/>
          <p:cNvSpPr/>
          <p:nvPr/>
        </p:nvSpPr>
        <p:spPr>
          <a:xfrm>
            <a:off x="3595063" y="40694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7" name="Google Shape;1817;p57"/>
          <p:cNvSpPr/>
          <p:nvPr/>
        </p:nvSpPr>
        <p:spPr>
          <a:xfrm>
            <a:off x="3595063" y="46100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8" name="Google Shape;1818;p57"/>
          <p:cNvSpPr/>
          <p:nvPr/>
        </p:nvSpPr>
        <p:spPr>
          <a:xfrm>
            <a:off x="4178463" y="40694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9" name="Google Shape;1819;p57"/>
          <p:cNvSpPr/>
          <p:nvPr/>
        </p:nvSpPr>
        <p:spPr>
          <a:xfrm>
            <a:off x="4178463" y="46100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7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0" name="Google Shape;1820;p57"/>
          <p:cNvSpPr/>
          <p:nvPr/>
        </p:nvSpPr>
        <p:spPr>
          <a:xfrm>
            <a:off x="4775275" y="40694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1" name="Google Shape;1821;p57"/>
          <p:cNvSpPr/>
          <p:nvPr/>
        </p:nvSpPr>
        <p:spPr>
          <a:xfrm>
            <a:off x="4775275" y="46100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8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2" name="Google Shape;1822;p57"/>
          <p:cNvSpPr/>
          <p:nvPr/>
        </p:nvSpPr>
        <p:spPr>
          <a:xfrm>
            <a:off x="5354800" y="40694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3" name="Google Shape;1823;p57"/>
          <p:cNvSpPr/>
          <p:nvPr/>
        </p:nvSpPr>
        <p:spPr>
          <a:xfrm>
            <a:off x="5345275" y="46100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9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4" name="Google Shape;1824;p57">
            <a:hlinkClick action="ppaction://hlinksldjump" r:id="rId6"/>
          </p:cNvPr>
          <p:cNvSpPr/>
          <p:nvPr/>
        </p:nvSpPr>
        <p:spPr>
          <a:xfrm>
            <a:off x="5505350" y="3457750"/>
            <a:ext cx="346200" cy="350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&lt;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25" name="Google Shape;1825;p57"/>
          <p:cNvGrpSpPr/>
          <p:nvPr/>
        </p:nvGrpSpPr>
        <p:grpSpPr>
          <a:xfrm>
            <a:off x="2967435" y="3267138"/>
            <a:ext cx="2516484" cy="737700"/>
            <a:chOff x="1290550" y="20774725"/>
            <a:chExt cx="2905200" cy="737700"/>
          </a:xfrm>
        </p:grpSpPr>
        <p:sp>
          <p:nvSpPr>
            <p:cNvPr id="1826" name="Google Shape;1826;p57"/>
            <p:cNvSpPr/>
            <p:nvPr/>
          </p:nvSpPr>
          <p:spPr>
            <a:xfrm>
              <a:off x="1290550" y="20774725"/>
              <a:ext cx="2905200" cy="7377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27" name="Google Shape;1827;p57"/>
            <p:cNvCxnSpPr/>
            <p:nvPr/>
          </p:nvCxnSpPr>
          <p:spPr>
            <a:xfrm rot="10800000">
              <a:off x="2022375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8" name="Google Shape;1828;p57"/>
            <p:cNvCxnSpPr/>
            <p:nvPr/>
          </p:nvCxnSpPr>
          <p:spPr>
            <a:xfrm rot="10800000">
              <a:off x="27431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9" name="Google Shape;1829;p57"/>
            <p:cNvCxnSpPr/>
            <p:nvPr/>
          </p:nvCxnSpPr>
          <p:spPr>
            <a:xfrm rot="10800000">
              <a:off x="34734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30" name="Google Shape;1830;p57"/>
          <p:cNvSpPr txBox="1"/>
          <p:nvPr/>
        </p:nvSpPr>
        <p:spPr>
          <a:xfrm>
            <a:off x="3062350" y="3250750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31" name="Google Shape;1831;p57"/>
          <p:cNvGrpSpPr/>
          <p:nvPr/>
        </p:nvGrpSpPr>
        <p:grpSpPr>
          <a:xfrm>
            <a:off x="2967435" y="3267138"/>
            <a:ext cx="2516484" cy="737700"/>
            <a:chOff x="1290550" y="20774725"/>
            <a:chExt cx="2905200" cy="737700"/>
          </a:xfrm>
        </p:grpSpPr>
        <p:sp>
          <p:nvSpPr>
            <p:cNvPr id="1832" name="Google Shape;1832;p57"/>
            <p:cNvSpPr/>
            <p:nvPr/>
          </p:nvSpPr>
          <p:spPr>
            <a:xfrm>
              <a:off x="1290550" y="20774725"/>
              <a:ext cx="2905200" cy="7377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33" name="Google Shape;1833;p57"/>
            <p:cNvCxnSpPr/>
            <p:nvPr/>
          </p:nvCxnSpPr>
          <p:spPr>
            <a:xfrm rot="10800000">
              <a:off x="2022375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4" name="Google Shape;1834;p57"/>
            <p:cNvCxnSpPr/>
            <p:nvPr/>
          </p:nvCxnSpPr>
          <p:spPr>
            <a:xfrm rot="10800000">
              <a:off x="27431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5" name="Google Shape;1835;p57"/>
            <p:cNvCxnSpPr/>
            <p:nvPr/>
          </p:nvCxnSpPr>
          <p:spPr>
            <a:xfrm rot="10800000">
              <a:off x="34734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36" name="Google Shape;1836;p57"/>
          <p:cNvSpPr txBox="1"/>
          <p:nvPr/>
        </p:nvSpPr>
        <p:spPr>
          <a:xfrm>
            <a:off x="3062350" y="3250750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7" name="Google Shape;1837;p57"/>
          <p:cNvSpPr txBox="1"/>
          <p:nvPr/>
        </p:nvSpPr>
        <p:spPr>
          <a:xfrm>
            <a:off x="3680150" y="3250738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8" name="Google Shape;1838;p57"/>
          <p:cNvSpPr txBox="1"/>
          <p:nvPr/>
        </p:nvSpPr>
        <p:spPr>
          <a:xfrm>
            <a:off x="4283850" y="3252338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9" name="Google Shape;1839;p57"/>
          <p:cNvSpPr txBox="1"/>
          <p:nvPr/>
        </p:nvSpPr>
        <p:spPr>
          <a:xfrm>
            <a:off x="4920788" y="3252350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7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3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4" name="Google Shape;1844;p58"/>
          <p:cNvGrpSpPr/>
          <p:nvPr/>
        </p:nvGrpSpPr>
        <p:grpSpPr>
          <a:xfrm>
            <a:off x="2783279" y="158100"/>
            <a:ext cx="3273741" cy="6541800"/>
            <a:chOff x="5297329" y="453375"/>
            <a:chExt cx="3273741" cy="6541800"/>
          </a:xfrm>
        </p:grpSpPr>
        <p:grpSp>
          <p:nvGrpSpPr>
            <p:cNvPr id="1845" name="Google Shape;1845;p58"/>
            <p:cNvGrpSpPr/>
            <p:nvPr/>
          </p:nvGrpSpPr>
          <p:grpSpPr>
            <a:xfrm>
              <a:off x="5297329" y="453375"/>
              <a:ext cx="3273741" cy="6541800"/>
              <a:chOff x="1140979" y="1585025"/>
              <a:chExt cx="3273741" cy="6541800"/>
            </a:xfrm>
          </p:grpSpPr>
          <p:grpSp>
            <p:nvGrpSpPr>
              <p:cNvPr id="1846" name="Google Shape;1846;p58"/>
              <p:cNvGrpSpPr/>
              <p:nvPr/>
            </p:nvGrpSpPr>
            <p:grpSpPr>
              <a:xfrm>
                <a:off x="1140979" y="1585025"/>
                <a:ext cx="3273741" cy="6541800"/>
                <a:chOff x="726700" y="158100"/>
                <a:chExt cx="3524700" cy="6541800"/>
              </a:xfrm>
            </p:grpSpPr>
            <p:sp>
              <p:nvSpPr>
                <p:cNvPr id="1847" name="Google Shape;1847;p58"/>
                <p:cNvSpPr/>
                <p:nvPr/>
              </p:nvSpPr>
              <p:spPr>
                <a:xfrm>
                  <a:off x="726700" y="158100"/>
                  <a:ext cx="3524700" cy="6541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8" name="Google Shape;1848;p58"/>
                <p:cNvSpPr/>
                <p:nvPr/>
              </p:nvSpPr>
              <p:spPr>
                <a:xfrm>
                  <a:off x="918829" y="844866"/>
                  <a:ext cx="3140700" cy="51684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9" name="Google Shape;1849;p58"/>
                <p:cNvSpPr/>
                <p:nvPr/>
              </p:nvSpPr>
              <p:spPr>
                <a:xfrm>
                  <a:off x="2249800" y="6125875"/>
                  <a:ext cx="478500" cy="4785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0" name="Google Shape;1850;p58"/>
                <p:cNvSpPr/>
                <p:nvPr/>
              </p:nvSpPr>
              <p:spPr>
                <a:xfrm>
                  <a:off x="2168850" y="531775"/>
                  <a:ext cx="651300" cy="765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1" name="Google Shape;1851;p58"/>
                <p:cNvSpPr/>
                <p:nvPr/>
              </p:nvSpPr>
              <p:spPr>
                <a:xfrm>
                  <a:off x="2456250" y="340225"/>
                  <a:ext cx="76500" cy="765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2" name="Google Shape;1852;p58"/>
                <p:cNvSpPr/>
                <p:nvPr/>
              </p:nvSpPr>
              <p:spPr>
                <a:xfrm>
                  <a:off x="1952500" y="512725"/>
                  <a:ext cx="114600" cy="1146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pic>
            <p:nvPicPr>
              <p:cNvPr id="1853" name="Google Shape;1853;p5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447" t="0"/>
              <a:stretch/>
            </p:blipFill>
            <p:spPr>
              <a:xfrm>
                <a:off x="1323800" y="2269425"/>
                <a:ext cx="2924124" cy="51742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854" name="Google Shape;1854;p58"/>
            <p:cNvSpPr/>
            <p:nvPr/>
          </p:nvSpPr>
          <p:spPr>
            <a:xfrm>
              <a:off x="6372225" y="4073425"/>
              <a:ext cx="486300" cy="476100"/>
            </a:xfrm>
            <a:prstGeom prst="roundRect">
              <a:avLst>
                <a:gd fmla="val 16667" name="adj"/>
              </a:avLst>
            </a:prstGeom>
            <a:solidFill>
              <a:srgbClr val="C3C3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55" name="Google Shape;1855;p58"/>
            <p:cNvGrpSpPr/>
            <p:nvPr/>
          </p:nvGrpSpPr>
          <p:grpSpPr>
            <a:xfrm>
              <a:off x="6419553" y="4122649"/>
              <a:ext cx="391624" cy="377656"/>
              <a:chOff x="3476704" y="1850682"/>
              <a:chExt cx="2271600" cy="2576100"/>
            </a:xfrm>
          </p:grpSpPr>
          <p:sp>
            <p:nvSpPr>
              <p:cNvPr id="1856" name="Google Shape;1856;p58"/>
              <p:cNvSpPr/>
              <p:nvPr/>
            </p:nvSpPr>
            <p:spPr>
              <a:xfrm>
                <a:off x="3476704" y="1850682"/>
                <a:ext cx="2271600" cy="2576100"/>
              </a:xfrm>
              <a:prstGeom prst="ellipse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857" name="Google Shape;1857;p58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679347" y="2055603"/>
                <a:ext cx="1831598" cy="205590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858" name="Google Shape;1858;p58"/>
              <p:cNvCxnSpPr>
                <a:stCxn id="1856" idx="1"/>
                <a:endCxn id="1856" idx="5"/>
              </p:cNvCxnSpPr>
              <p:nvPr/>
            </p:nvCxnSpPr>
            <p:spPr>
              <a:xfrm>
                <a:off x="3809372" y="2227943"/>
                <a:ext cx="1606200" cy="182160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859" name="Google Shape;1859;p58"/>
          <p:cNvGrpSpPr/>
          <p:nvPr/>
        </p:nvGrpSpPr>
        <p:grpSpPr>
          <a:xfrm>
            <a:off x="2783279" y="158100"/>
            <a:ext cx="3273741" cy="6541800"/>
            <a:chOff x="726700" y="158100"/>
            <a:chExt cx="3524700" cy="6541800"/>
          </a:xfrm>
        </p:grpSpPr>
        <p:sp>
          <p:nvSpPr>
            <p:cNvPr id="1860" name="Google Shape;1860;p58"/>
            <p:cNvSpPr/>
            <p:nvPr/>
          </p:nvSpPr>
          <p:spPr>
            <a:xfrm>
              <a:off x="726700" y="158100"/>
              <a:ext cx="3524700" cy="65418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58"/>
            <p:cNvSpPr/>
            <p:nvPr/>
          </p:nvSpPr>
          <p:spPr>
            <a:xfrm>
              <a:off x="918829" y="844866"/>
              <a:ext cx="3140700" cy="5168400"/>
            </a:xfrm>
            <a:prstGeom prst="rect">
              <a:avLst/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58"/>
            <p:cNvSpPr/>
            <p:nvPr/>
          </p:nvSpPr>
          <p:spPr>
            <a:xfrm>
              <a:off x="2249800" y="6125875"/>
              <a:ext cx="478500" cy="478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58"/>
            <p:cNvSpPr/>
            <p:nvPr/>
          </p:nvSpPr>
          <p:spPr>
            <a:xfrm>
              <a:off x="2168850" y="531775"/>
              <a:ext cx="651300" cy="765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58"/>
            <p:cNvSpPr/>
            <p:nvPr/>
          </p:nvSpPr>
          <p:spPr>
            <a:xfrm>
              <a:off x="2456250" y="340225"/>
              <a:ext cx="76500" cy="76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58"/>
            <p:cNvSpPr/>
            <p:nvPr/>
          </p:nvSpPr>
          <p:spPr>
            <a:xfrm>
              <a:off x="1952500" y="512725"/>
              <a:ext cx="114600" cy="1146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6" name="Google Shape;1866;p58"/>
          <p:cNvSpPr txBox="1"/>
          <p:nvPr/>
        </p:nvSpPr>
        <p:spPr>
          <a:xfrm>
            <a:off x="2856700" y="1315688"/>
            <a:ext cx="3126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Confirm</a:t>
            </a:r>
            <a:r>
              <a:rPr b="1" lang="en" sz="3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Your New Pin</a:t>
            </a:r>
            <a:endParaRPr b="1" sz="3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7" name="Google Shape;1867;p58"/>
          <p:cNvGrpSpPr/>
          <p:nvPr/>
        </p:nvGrpSpPr>
        <p:grpSpPr>
          <a:xfrm>
            <a:off x="2967435" y="2501950"/>
            <a:ext cx="2516484" cy="737700"/>
            <a:chOff x="1290550" y="20774725"/>
            <a:chExt cx="2905200" cy="737700"/>
          </a:xfrm>
        </p:grpSpPr>
        <p:sp>
          <p:nvSpPr>
            <p:cNvPr id="1868" name="Google Shape;1868;p58"/>
            <p:cNvSpPr/>
            <p:nvPr/>
          </p:nvSpPr>
          <p:spPr>
            <a:xfrm>
              <a:off x="1290550" y="20774725"/>
              <a:ext cx="2905200" cy="7377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69" name="Google Shape;1869;p58"/>
            <p:cNvCxnSpPr/>
            <p:nvPr/>
          </p:nvCxnSpPr>
          <p:spPr>
            <a:xfrm rot="10800000">
              <a:off x="2022375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0" name="Google Shape;1870;p58"/>
            <p:cNvCxnSpPr/>
            <p:nvPr/>
          </p:nvCxnSpPr>
          <p:spPr>
            <a:xfrm rot="10800000">
              <a:off x="27431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1" name="Google Shape;1871;p58"/>
            <p:cNvCxnSpPr/>
            <p:nvPr/>
          </p:nvCxnSpPr>
          <p:spPr>
            <a:xfrm rot="10800000">
              <a:off x="34734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72" name="Google Shape;1872;p58"/>
          <p:cNvSpPr/>
          <p:nvPr/>
        </p:nvSpPr>
        <p:spPr>
          <a:xfrm>
            <a:off x="3011650" y="36154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3" name="Google Shape;1873;p58">
            <a:hlinkClick action="ppaction://hlinksldjump" r:id="rId5"/>
          </p:cNvPr>
          <p:cNvSpPr txBox="1"/>
          <p:nvPr/>
        </p:nvSpPr>
        <p:spPr>
          <a:xfrm>
            <a:off x="4003713" y="5537588"/>
            <a:ext cx="7971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&lt; back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4" name="Google Shape;1874;p58"/>
          <p:cNvSpPr/>
          <p:nvPr/>
        </p:nvSpPr>
        <p:spPr>
          <a:xfrm>
            <a:off x="3011650" y="41560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5" name="Google Shape;1875;p58">
            <a:hlinkClick action="ppaction://hlinksldjump" r:id="rId6"/>
          </p:cNvPr>
          <p:cNvSpPr/>
          <p:nvPr/>
        </p:nvSpPr>
        <p:spPr>
          <a:xfrm>
            <a:off x="3595063" y="36122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6" name="Google Shape;1876;p58"/>
          <p:cNvSpPr/>
          <p:nvPr/>
        </p:nvSpPr>
        <p:spPr>
          <a:xfrm>
            <a:off x="3595063" y="41528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7" name="Google Shape;1877;p58"/>
          <p:cNvSpPr/>
          <p:nvPr/>
        </p:nvSpPr>
        <p:spPr>
          <a:xfrm>
            <a:off x="4178463" y="36122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8" name="Google Shape;1878;p58"/>
          <p:cNvSpPr/>
          <p:nvPr/>
        </p:nvSpPr>
        <p:spPr>
          <a:xfrm>
            <a:off x="4178463" y="41528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7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9" name="Google Shape;1879;p58"/>
          <p:cNvSpPr/>
          <p:nvPr/>
        </p:nvSpPr>
        <p:spPr>
          <a:xfrm>
            <a:off x="4775275" y="36122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0" name="Google Shape;1880;p58"/>
          <p:cNvSpPr/>
          <p:nvPr/>
        </p:nvSpPr>
        <p:spPr>
          <a:xfrm>
            <a:off x="4775275" y="41528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8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1" name="Google Shape;1881;p58"/>
          <p:cNvSpPr/>
          <p:nvPr/>
        </p:nvSpPr>
        <p:spPr>
          <a:xfrm>
            <a:off x="5354800" y="36122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2" name="Google Shape;1882;p58"/>
          <p:cNvSpPr/>
          <p:nvPr/>
        </p:nvSpPr>
        <p:spPr>
          <a:xfrm>
            <a:off x="5345275" y="41528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9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3" name="Google Shape;1883;p58"/>
          <p:cNvSpPr/>
          <p:nvPr/>
        </p:nvSpPr>
        <p:spPr>
          <a:xfrm>
            <a:off x="5505350" y="2695750"/>
            <a:ext cx="346200" cy="350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&lt;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4" name="Google Shape;1884;p58"/>
          <p:cNvSpPr/>
          <p:nvPr/>
        </p:nvSpPr>
        <p:spPr>
          <a:xfrm>
            <a:off x="3563625" y="4926550"/>
            <a:ext cx="1677300" cy="527700"/>
          </a:xfrm>
          <a:prstGeom prst="roundRect">
            <a:avLst>
              <a:gd fmla="val 16667" name="adj"/>
            </a:avLst>
          </a:prstGeom>
          <a:solidFill>
            <a:srgbClr val="FFAB40">
              <a:alpha val="56040"/>
            </a:srgbClr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     Next</a:t>
            </a:r>
            <a:endParaRPr b="1"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85" name="Google Shape;1885;p58"/>
          <p:cNvGrpSpPr/>
          <p:nvPr/>
        </p:nvGrpSpPr>
        <p:grpSpPr>
          <a:xfrm>
            <a:off x="2967435" y="2520863"/>
            <a:ext cx="2516484" cy="737700"/>
            <a:chOff x="1290550" y="20774725"/>
            <a:chExt cx="2905200" cy="737700"/>
          </a:xfrm>
        </p:grpSpPr>
        <p:sp>
          <p:nvSpPr>
            <p:cNvPr id="1886" name="Google Shape;1886;p58"/>
            <p:cNvSpPr/>
            <p:nvPr/>
          </p:nvSpPr>
          <p:spPr>
            <a:xfrm>
              <a:off x="1290550" y="20774725"/>
              <a:ext cx="2905200" cy="7377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87" name="Google Shape;1887;p58"/>
            <p:cNvCxnSpPr/>
            <p:nvPr/>
          </p:nvCxnSpPr>
          <p:spPr>
            <a:xfrm rot="10800000">
              <a:off x="2022375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8" name="Google Shape;1888;p58"/>
            <p:cNvCxnSpPr/>
            <p:nvPr/>
          </p:nvCxnSpPr>
          <p:spPr>
            <a:xfrm rot="10800000">
              <a:off x="27431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9" name="Google Shape;1889;p58"/>
            <p:cNvCxnSpPr/>
            <p:nvPr/>
          </p:nvCxnSpPr>
          <p:spPr>
            <a:xfrm rot="10800000">
              <a:off x="34734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90" name="Google Shape;1890;p58"/>
          <p:cNvSpPr txBox="1"/>
          <p:nvPr/>
        </p:nvSpPr>
        <p:spPr>
          <a:xfrm>
            <a:off x="3083763" y="2510713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91" name="Google Shape;1891;p58"/>
          <p:cNvGrpSpPr/>
          <p:nvPr/>
        </p:nvGrpSpPr>
        <p:grpSpPr>
          <a:xfrm>
            <a:off x="2967435" y="2525950"/>
            <a:ext cx="2516484" cy="737700"/>
            <a:chOff x="1290550" y="20774725"/>
            <a:chExt cx="2905200" cy="737700"/>
          </a:xfrm>
        </p:grpSpPr>
        <p:sp>
          <p:nvSpPr>
            <p:cNvPr id="1892" name="Google Shape;1892;p58"/>
            <p:cNvSpPr/>
            <p:nvPr/>
          </p:nvSpPr>
          <p:spPr>
            <a:xfrm>
              <a:off x="1290550" y="20774725"/>
              <a:ext cx="2905200" cy="7377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93" name="Google Shape;1893;p58"/>
            <p:cNvCxnSpPr/>
            <p:nvPr/>
          </p:nvCxnSpPr>
          <p:spPr>
            <a:xfrm rot="10800000">
              <a:off x="2022375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4" name="Google Shape;1894;p58"/>
            <p:cNvCxnSpPr/>
            <p:nvPr/>
          </p:nvCxnSpPr>
          <p:spPr>
            <a:xfrm rot="10800000">
              <a:off x="27431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5" name="Google Shape;1895;p58"/>
            <p:cNvCxnSpPr/>
            <p:nvPr/>
          </p:nvCxnSpPr>
          <p:spPr>
            <a:xfrm rot="10800000">
              <a:off x="34734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96" name="Google Shape;1896;p58"/>
          <p:cNvSpPr txBox="1"/>
          <p:nvPr/>
        </p:nvSpPr>
        <p:spPr>
          <a:xfrm>
            <a:off x="3083763" y="2515800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7" name="Google Shape;1897;p58"/>
          <p:cNvSpPr txBox="1"/>
          <p:nvPr/>
        </p:nvSpPr>
        <p:spPr>
          <a:xfrm>
            <a:off x="3701563" y="2515788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98" name="Google Shape;1898;p58"/>
          <p:cNvGrpSpPr/>
          <p:nvPr/>
        </p:nvGrpSpPr>
        <p:grpSpPr>
          <a:xfrm>
            <a:off x="2967435" y="2520875"/>
            <a:ext cx="2516484" cy="737700"/>
            <a:chOff x="1290550" y="20774725"/>
            <a:chExt cx="2905200" cy="737700"/>
          </a:xfrm>
        </p:grpSpPr>
        <p:sp>
          <p:nvSpPr>
            <p:cNvPr id="1899" name="Google Shape;1899;p58"/>
            <p:cNvSpPr/>
            <p:nvPr/>
          </p:nvSpPr>
          <p:spPr>
            <a:xfrm>
              <a:off x="1290550" y="20774725"/>
              <a:ext cx="2905200" cy="7377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00" name="Google Shape;1900;p58"/>
            <p:cNvCxnSpPr/>
            <p:nvPr/>
          </p:nvCxnSpPr>
          <p:spPr>
            <a:xfrm rot="10800000">
              <a:off x="2022375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1" name="Google Shape;1901;p58"/>
            <p:cNvCxnSpPr/>
            <p:nvPr/>
          </p:nvCxnSpPr>
          <p:spPr>
            <a:xfrm rot="10800000">
              <a:off x="27431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2" name="Google Shape;1902;p58"/>
            <p:cNvCxnSpPr/>
            <p:nvPr/>
          </p:nvCxnSpPr>
          <p:spPr>
            <a:xfrm rot="10800000">
              <a:off x="34734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03" name="Google Shape;1903;p58"/>
          <p:cNvSpPr txBox="1"/>
          <p:nvPr/>
        </p:nvSpPr>
        <p:spPr>
          <a:xfrm>
            <a:off x="3083763" y="2510725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4" name="Google Shape;1904;p58"/>
          <p:cNvSpPr txBox="1"/>
          <p:nvPr/>
        </p:nvSpPr>
        <p:spPr>
          <a:xfrm>
            <a:off x="3701563" y="2510713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5" name="Google Shape;1905;p58"/>
          <p:cNvSpPr txBox="1"/>
          <p:nvPr/>
        </p:nvSpPr>
        <p:spPr>
          <a:xfrm>
            <a:off x="4305263" y="2512313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06" name="Google Shape;1906;p58"/>
          <p:cNvGrpSpPr/>
          <p:nvPr/>
        </p:nvGrpSpPr>
        <p:grpSpPr>
          <a:xfrm>
            <a:off x="2967435" y="2519275"/>
            <a:ext cx="2516484" cy="737700"/>
            <a:chOff x="1290550" y="20774725"/>
            <a:chExt cx="2905200" cy="737700"/>
          </a:xfrm>
        </p:grpSpPr>
        <p:sp>
          <p:nvSpPr>
            <p:cNvPr id="1907" name="Google Shape;1907;p58"/>
            <p:cNvSpPr/>
            <p:nvPr/>
          </p:nvSpPr>
          <p:spPr>
            <a:xfrm>
              <a:off x="1290550" y="20774725"/>
              <a:ext cx="2905200" cy="7377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08" name="Google Shape;1908;p58"/>
            <p:cNvCxnSpPr/>
            <p:nvPr/>
          </p:nvCxnSpPr>
          <p:spPr>
            <a:xfrm rot="10800000">
              <a:off x="2022375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9" name="Google Shape;1909;p58"/>
            <p:cNvCxnSpPr/>
            <p:nvPr/>
          </p:nvCxnSpPr>
          <p:spPr>
            <a:xfrm rot="10800000">
              <a:off x="27431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0" name="Google Shape;1910;p58"/>
            <p:cNvCxnSpPr/>
            <p:nvPr/>
          </p:nvCxnSpPr>
          <p:spPr>
            <a:xfrm rot="10800000">
              <a:off x="34734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11" name="Google Shape;1911;p58"/>
          <p:cNvSpPr txBox="1"/>
          <p:nvPr/>
        </p:nvSpPr>
        <p:spPr>
          <a:xfrm>
            <a:off x="3083778" y="2509125"/>
            <a:ext cx="4476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2" name="Google Shape;1912;p58"/>
          <p:cNvSpPr txBox="1"/>
          <p:nvPr/>
        </p:nvSpPr>
        <p:spPr>
          <a:xfrm>
            <a:off x="3701563" y="2509113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3" name="Google Shape;1913;p58"/>
          <p:cNvSpPr txBox="1"/>
          <p:nvPr/>
        </p:nvSpPr>
        <p:spPr>
          <a:xfrm>
            <a:off x="4942200" y="2510725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8" name="Google Shape;1918;p59"/>
          <p:cNvGrpSpPr/>
          <p:nvPr/>
        </p:nvGrpSpPr>
        <p:grpSpPr>
          <a:xfrm>
            <a:off x="2783279" y="158100"/>
            <a:ext cx="3273741" cy="6541800"/>
            <a:chOff x="5297329" y="453375"/>
            <a:chExt cx="3273741" cy="6541800"/>
          </a:xfrm>
        </p:grpSpPr>
        <p:grpSp>
          <p:nvGrpSpPr>
            <p:cNvPr id="1919" name="Google Shape;1919;p59"/>
            <p:cNvGrpSpPr/>
            <p:nvPr/>
          </p:nvGrpSpPr>
          <p:grpSpPr>
            <a:xfrm>
              <a:off x="5297329" y="453375"/>
              <a:ext cx="3273741" cy="6541800"/>
              <a:chOff x="1140979" y="1585025"/>
              <a:chExt cx="3273741" cy="6541800"/>
            </a:xfrm>
          </p:grpSpPr>
          <p:grpSp>
            <p:nvGrpSpPr>
              <p:cNvPr id="1920" name="Google Shape;1920;p59"/>
              <p:cNvGrpSpPr/>
              <p:nvPr/>
            </p:nvGrpSpPr>
            <p:grpSpPr>
              <a:xfrm>
                <a:off x="1140979" y="1585025"/>
                <a:ext cx="3273741" cy="6541800"/>
                <a:chOff x="726700" y="158100"/>
                <a:chExt cx="3524700" cy="6541800"/>
              </a:xfrm>
            </p:grpSpPr>
            <p:sp>
              <p:nvSpPr>
                <p:cNvPr id="1921" name="Google Shape;1921;p59"/>
                <p:cNvSpPr/>
                <p:nvPr/>
              </p:nvSpPr>
              <p:spPr>
                <a:xfrm>
                  <a:off x="726700" y="158100"/>
                  <a:ext cx="3524700" cy="6541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2" name="Google Shape;1922;p59"/>
                <p:cNvSpPr/>
                <p:nvPr/>
              </p:nvSpPr>
              <p:spPr>
                <a:xfrm>
                  <a:off x="918829" y="844866"/>
                  <a:ext cx="3140700" cy="51684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3" name="Google Shape;1923;p59"/>
                <p:cNvSpPr/>
                <p:nvPr/>
              </p:nvSpPr>
              <p:spPr>
                <a:xfrm>
                  <a:off x="2249800" y="6125875"/>
                  <a:ext cx="478500" cy="4785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4" name="Google Shape;1924;p59"/>
                <p:cNvSpPr/>
                <p:nvPr/>
              </p:nvSpPr>
              <p:spPr>
                <a:xfrm>
                  <a:off x="2168850" y="531775"/>
                  <a:ext cx="651300" cy="765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5" name="Google Shape;1925;p59"/>
                <p:cNvSpPr/>
                <p:nvPr/>
              </p:nvSpPr>
              <p:spPr>
                <a:xfrm>
                  <a:off x="2456250" y="340225"/>
                  <a:ext cx="76500" cy="765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6" name="Google Shape;1926;p59"/>
                <p:cNvSpPr/>
                <p:nvPr/>
              </p:nvSpPr>
              <p:spPr>
                <a:xfrm>
                  <a:off x="1952500" y="512725"/>
                  <a:ext cx="114600" cy="1146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pic>
            <p:nvPicPr>
              <p:cNvPr id="1927" name="Google Shape;1927;p5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447" t="0"/>
              <a:stretch/>
            </p:blipFill>
            <p:spPr>
              <a:xfrm>
                <a:off x="1323800" y="2269425"/>
                <a:ext cx="2924124" cy="51742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928" name="Google Shape;1928;p59"/>
            <p:cNvSpPr/>
            <p:nvPr/>
          </p:nvSpPr>
          <p:spPr>
            <a:xfrm>
              <a:off x="6372225" y="4073425"/>
              <a:ext cx="486300" cy="476100"/>
            </a:xfrm>
            <a:prstGeom prst="roundRect">
              <a:avLst>
                <a:gd fmla="val 16667" name="adj"/>
              </a:avLst>
            </a:prstGeom>
            <a:solidFill>
              <a:srgbClr val="C3C3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29" name="Google Shape;1929;p59"/>
            <p:cNvGrpSpPr/>
            <p:nvPr/>
          </p:nvGrpSpPr>
          <p:grpSpPr>
            <a:xfrm>
              <a:off x="6419553" y="4122649"/>
              <a:ext cx="391624" cy="377656"/>
              <a:chOff x="3476704" y="1850682"/>
              <a:chExt cx="2271600" cy="2576100"/>
            </a:xfrm>
          </p:grpSpPr>
          <p:sp>
            <p:nvSpPr>
              <p:cNvPr id="1930" name="Google Shape;1930;p59"/>
              <p:cNvSpPr/>
              <p:nvPr/>
            </p:nvSpPr>
            <p:spPr>
              <a:xfrm>
                <a:off x="3476704" y="1850682"/>
                <a:ext cx="2271600" cy="2576100"/>
              </a:xfrm>
              <a:prstGeom prst="ellipse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931" name="Google Shape;1931;p5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679347" y="2055603"/>
                <a:ext cx="1831598" cy="205590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932" name="Google Shape;1932;p59"/>
              <p:cNvCxnSpPr>
                <a:stCxn id="1930" idx="1"/>
                <a:endCxn id="1930" idx="5"/>
              </p:cNvCxnSpPr>
              <p:nvPr/>
            </p:nvCxnSpPr>
            <p:spPr>
              <a:xfrm>
                <a:off x="3809372" y="2227943"/>
                <a:ext cx="1606200" cy="182160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933" name="Google Shape;1933;p59"/>
          <p:cNvGrpSpPr/>
          <p:nvPr/>
        </p:nvGrpSpPr>
        <p:grpSpPr>
          <a:xfrm>
            <a:off x="2783279" y="158100"/>
            <a:ext cx="3273741" cy="6541800"/>
            <a:chOff x="726700" y="158100"/>
            <a:chExt cx="3524700" cy="6541800"/>
          </a:xfrm>
        </p:grpSpPr>
        <p:sp>
          <p:nvSpPr>
            <p:cNvPr id="1934" name="Google Shape;1934;p59"/>
            <p:cNvSpPr/>
            <p:nvPr/>
          </p:nvSpPr>
          <p:spPr>
            <a:xfrm>
              <a:off x="726700" y="158100"/>
              <a:ext cx="3524700" cy="65418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59"/>
            <p:cNvSpPr/>
            <p:nvPr/>
          </p:nvSpPr>
          <p:spPr>
            <a:xfrm>
              <a:off x="918829" y="844866"/>
              <a:ext cx="3140700" cy="5168400"/>
            </a:xfrm>
            <a:prstGeom prst="rect">
              <a:avLst/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59"/>
            <p:cNvSpPr/>
            <p:nvPr/>
          </p:nvSpPr>
          <p:spPr>
            <a:xfrm>
              <a:off x="2249800" y="6125875"/>
              <a:ext cx="478500" cy="478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59"/>
            <p:cNvSpPr/>
            <p:nvPr/>
          </p:nvSpPr>
          <p:spPr>
            <a:xfrm>
              <a:off x="2168850" y="531775"/>
              <a:ext cx="651300" cy="765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59"/>
            <p:cNvSpPr/>
            <p:nvPr/>
          </p:nvSpPr>
          <p:spPr>
            <a:xfrm>
              <a:off x="2456250" y="340225"/>
              <a:ext cx="76500" cy="76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59"/>
            <p:cNvSpPr/>
            <p:nvPr/>
          </p:nvSpPr>
          <p:spPr>
            <a:xfrm>
              <a:off x="1952500" y="512725"/>
              <a:ext cx="114600" cy="1146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0" name="Google Shape;1940;p59"/>
          <p:cNvSpPr txBox="1"/>
          <p:nvPr/>
        </p:nvSpPr>
        <p:spPr>
          <a:xfrm>
            <a:off x="2856700" y="1315688"/>
            <a:ext cx="3126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Confirm</a:t>
            </a:r>
            <a:r>
              <a:rPr b="1" lang="en" sz="3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Your New Pin</a:t>
            </a:r>
            <a:endParaRPr b="1" sz="3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41" name="Google Shape;1941;p59"/>
          <p:cNvGrpSpPr/>
          <p:nvPr/>
        </p:nvGrpSpPr>
        <p:grpSpPr>
          <a:xfrm>
            <a:off x="2967435" y="2501950"/>
            <a:ext cx="2516484" cy="737700"/>
            <a:chOff x="1290550" y="20774725"/>
            <a:chExt cx="2905200" cy="737700"/>
          </a:xfrm>
        </p:grpSpPr>
        <p:sp>
          <p:nvSpPr>
            <p:cNvPr id="1942" name="Google Shape;1942;p59"/>
            <p:cNvSpPr/>
            <p:nvPr/>
          </p:nvSpPr>
          <p:spPr>
            <a:xfrm>
              <a:off x="1290550" y="20774725"/>
              <a:ext cx="2905200" cy="7377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43" name="Google Shape;1943;p59"/>
            <p:cNvCxnSpPr/>
            <p:nvPr/>
          </p:nvCxnSpPr>
          <p:spPr>
            <a:xfrm rot="10800000">
              <a:off x="2022375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4" name="Google Shape;1944;p59"/>
            <p:cNvCxnSpPr/>
            <p:nvPr/>
          </p:nvCxnSpPr>
          <p:spPr>
            <a:xfrm rot="10800000">
              <a:off x="27431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5" name="Google Shape;1945;p59"/>
            <p:cNvCxnSpPr/>
            <p:nvPr/>
          </p:nvCxnSpPr>
          <p:spPr>
            <a:xfrm rot="10800000">
              <a:off x="34734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46" name="Google Shape;1946;p59"/>
          <p:cNvSpPr/>
          <p:nvPr/>
        </p:nvSpPr>
        <p:spPr>
          <a:xfrm>
            <a:off x="3011650" y="36154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7" name="Google Shape;1947;p59">
            <a:hlinkClick action="ppaction://hlinksldjump" r:id="rId5"/>
          </p:cNvPr>
          <p:cNvSpPr txBox="1"/>
          <p:nvPr/>
        </p:nvSpPr>
        <p:spPr>
          <a:xfrm>
            <a:off x="4003713" y="5537588"/>
            <a:ext cx="7971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&lt; back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8" name="Google Shape;1948;p59"/>
          <p:cNvSpPr/>
          <p:nvPr/>
        </p:nvSpPr>
        <p:spPr>
          <a:xfrm>
            <a:off x="3011650" y="41560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9" name="Google Shape;1949;p59"/>
          <p:cNvSpPr/>
          <p:nvPr/>
        </p:nvSpPr>
        <p:spPr>
          <a:xfrm>
            <a:off x="3595063" y="36122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0" name="Google Shape;1950;p59"/>
          <p:cNvSpPr/>
          <p:nvPr/>
        </p:nvSpPr>
        <p:spPr>
          <a:xfrm>
            <a:off x="3595063" y="41528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1" name="Google Shape;1951;p59"/>
          <p:cNvSpPr/>
          <p:nvPr/>
        </p:nvSpPr>
        <p:spPr>
          <a:xfrm>
            <a:off x="4178463" y="36122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2" name="Google Shape;1952;p59"/>
          <p:cNvSpPr/>
          <p:nvPr/>
        </p:nvSpPr>
        <p:spPr>
          <a:xfrm>
            <a:off x="4178463" y="41528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7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3" name="Google Shape;1953;p59">
            <a:hlinkClick action="ppaction://hlinkshowjump?jump=nextslide"/>
          </p:cNvPr>
          <p:cNvSpPr/>
          <p:nvPr/>
        </p:nvSpPr>
        <p:spPr>
          <a:xfrm>
            <a:off x="4775275" y="36122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4" name="Google Shape;1954;p59"/>
          <p:cNvSpPr/>
          <p:nvPr/>
        </p:nvSpPr>
        <p:spPr>
          <a:xfrm>
            <a:off x="4775275" y="41528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8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5" name="Google Shape;1955;p59"/>
          <p:cNvSpPr/>
          <p:nvPr/>
        </p:nvSpPr>
        <p:spPr>
          <a:xfrm>
            <a:off x="5354800" y="36122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6" name="Google Shape;1956;p59"/>
          <p:cNvSpPr/>
          <p:nvPr/>
        </p:nvSpPr>
        <p:spPr>
          <a:xfrm>
            <a:off x="5345275" y="41528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9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7" name="Google Shape;1957;p59"/>
          <p:cNvSpPr/>
          <p:nvPr/>
        </p:nvSpPr>
        <p:spPr>
          <a:xfrm>
            <a:off x="5505350" y="2695750"/>
            <a:ext cx="346200" cy="350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&lt;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8" name="Google Shape;1958;p59"/>
          <p:cNvSpPr/>
          <p:nvPr/>
        </p:nvSpPr>
        <p:spPr>
          <a:xfrm>
            <a:off x="3563625" y="4926550"/>
            <a:ext cx="1677300" cy="527700"/>
          </a:xfrm>
          <a:prstGeom prst="roundRect">
            <a:avLst>
              <a:gd fmla="val 16667" name="adj"/>
            </a:avLst>
          </a:prstGeom>
          <a:solidFill>
            <a:srgbClr val="FFAB40">
              <a:alpha val="56040"/>
            </a:srgbClr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     Next</a:t>
            </a:r>
            <a:endParaRPr b="1"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59" name="Google Shape;1959;p59"/>
          <p:cNvGrpSpPr/>
          <p:nvPr/>
        </p:nvGrpSpPr>
        <p:grpSpPr>
          <a:xfrm>
            <a:off x="2967435" y="2520863"/>
            <a:ext cx="2516484" cy="737700"/>
            <a:chOff x="1290550" y="20774725"/>
            <a:chExt cx="2905200" cy="737700"/>
          </a:xfrm>
        </p:grpSpPr>
        <p:sp>
          <p:nvSpPr>
            <p:cNvPr id="1960" name="Google Shape;1960;p59"/>
            <p:cNvSpPr/>
            <p:nvPr/>
          </p:nvSpPr>
          <p:spPr>
            <a:xfrm>
              <a:off x="1290550" y="20774725"/>
              <a:ext cx="2905200" cy="7377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61" name="Google Shape;1961;p59"/>
            <p:cNvCxnSpPr/>
            <p:nvPr/>
          </p:nvCxnSpPr>
          <p:spPr>
            <a:xfrm rot="10800000">
              <a:off x="2022375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2" name="Google Shape;1962;p59"/>
            <p:cNvCxnSpPr/>
            <p:nvPr/>
          </p:nvCxnSpPr>
          <p:spPr>
            <a:xfrm rot="10800000">
              <a:off x="27431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3" name="Google Shape;1963;p59"/>
            <p:cNvCxnSpPr/>
            <p:nvPr/>
          </p:nvCxnSpPr>
          <p:spPr>
            <a:xfrm rot="10800000">
              <a:off x="34734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64" name="Google Shape;1964;p59"/>
          <p:cNvSpPr txBox="1"/>
          <p:nvPr/>
        </p:nvSpPr>
        <p:spPr>
          <a:xfrm>
            <a:off x="3083763" y="2510713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65" name="Google Shape;1965;p59"/>
          <p:cNvGrpSpPr/>
          <p:nvPr/>
        </p:nvGrpSpPr>
        <p:grpSpPr>
          <a:xfrm>
            <a:off x="2967435" y="2525950"/>
            <a:ext cx="2516484" cy="737700"/>
            <a:chOff x="1290550" y="20774725"/>
            <a:chExt cx="2905200" cy="737700"/>
          </a:xfrm>
        </p:grpSpPr>
        <p:sp>
          <p:nvSpPr>
            <p:cNvPr id="1966" name="Google Shape;1966;p59"/>
            <p:cNvSpPr/>
            <p:nvPr/>
          </p:nvSpPr>
          <p:spPr>
            <a:xfrm>
              <a:off x="1290550" y="20774725"/>
              <a:ext cx="2905200" cy="7377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67" name="Google Shape;1967;p59"/>
            <p:cNvCxnSpPr/>
            <p:nvPr/>
          </p:nvCxnSpPr>
          <p:spPr>
            <a:xfrm rot="10800000">
              <a:off x="2022375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8" name="Google Shape;1968;p59"/>
            <p:cNvCxnSpPr/>
            <p:nvPr/>
          </p:nvCxnSpPr>
          <p:spPr>
            <a:xfrm rot="10800000">
              <a:off x="27431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9" name="Google Shape;1969;p59"/>
            <p:cNvCxnSpPr/>
            <p:nvPr/>
          </p:nvCxnSpPr>
          <p:spPr>
            <a:xfrm rot="10800000">
              <a:off x="34734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70" name="Google Shape;1970;p59"/>
          <p:cNvSpPr txBox="1"/>
          <p:nvPr/>
        </p:nvSpPr>
        <p:spPr>
          <a:xfrm>
            <a:off x="3083763" y="2515800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1" name="Google Shape;1971;p59"/>
          <p:cNvSpPr txBox="1"/>
          <p:nvPr/>
        </p:nvSpPr>
        <p:spPr>
          <a:xfrm>
            <a:off x="3701563" y="2515788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5" name="Shape 1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6" name="Google Shape;1976;p60"/>
          <p:cNvGrpSpPr/>
          <p:nvPr/>
        </p:nvGrpSpPr>
        <p:grpSpPr>
          <a:xfrm>
            <a:off x="2783279" y="158100"/>
            <a:ext cx="3273741" cy="6541800"/>
            <a:chOff x="5297329" y="453375"/>
            <a:chExt cx="3273741" cy="6541800"/>
          </a:xfrm>
        </p:grpSpPr>
        <p:grpSp>
          <p:nvGrpSpPr>
            <p:cNvPr id="1977" name="Google Shape;1977;p60"/>
            <p:cNvGrpSpPr/>
            <p:nvPr/>
          </p:nvGrpSpPr>
          <p:grpSpPr>
            <a:xfrm>
              <a:off x="5297329" y="453375"/>
              <a:ext cx="3273741" cy="6541800"/>
              <a:chOff x="1140979" y="1585025"/>
              <a:chExt cx="3273741" cy="6541800"/>
            </a:xfrm>
          </p:grpSpPr>
          <p:grpSp>
            <p:nvGrpSpPr>
              <p:cNvPr id="1978" name="Google Shape;1978;p60"/>
              <p:cNvGrpSpPr/>
              <p:nvPr/>
            </p:nvGrpSpPr>
            <p:grpSpPr>
              <a:xfrm>
                <a:off x="1140979" y="1585025"/>
                <a:ext cx="3273741" cy="6541800"/>
                <a:chOff x="726700" y="158100"/>
                <a:chExt cx="3524700" cy="6541800"/>
              </a:xfrm>
            </p:grpSpPr>
            <p:sp>
              <p:nvSpPr>
                <p:cNvPr id="1979" name="Google Shape;1979;p60"/>
                <p:cNvSpPr/>
                <p:nvPr/>
              </p:nvSpPr>
              <p:spPr>
                <a:xfrm>
                  <a:off x="726700" y="158100"/>
                  <a:ext cx="3524700" cy="6541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0" name="Google Shape;1980;p60"/>
                <p:cNvSpPr/>
                <p:nvPr/>
              </p:nvSpPr>
              <p:spPr>
                <a:xfrm>
                  <a:off x="918829" y="844866"/>
                  <a:ext cx="3140700" cy="51684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1" name="Google Shape;1981;p60"/>
                <p:cNvSpPr/>
                <p:nvPr/>
              </p:nvSpPr>
              <p:spPr>
                <a:xfrm>
                  <a:off x="2249800" y="6125875"/>
                  <a:ext cx="478500" cy="4785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2" name="Google Shape;1982;p60"/>
                <p:cNvSpPr/>
                <p:nvPr/>
              </p:nvSpPr>
              <p:spPr>
                <a:xfrm>
                  <a:off x="2168850" y="531775"/>
                  <a:ext cx="651300" cy="765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3" name="Google Shape;1983;p60"/>
                <p:cNvSpPr/>
                <p:nvPr/>
              </p:nvSpPr>
              <p:spPr>
                <a:xfrm>
                  <a:off x="2456250" y="340225"/>
                  <a:ext cx="76500" cy="765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4" name="Google Shape;1984;p60"/>
                <p:cNvSpPr/>
                <p:nvPr/>
              </p:nvSpPr>
              <p:spPr>
                <a:xfrm>
                  <a:off x="1952500" y="512725"/>
                  <a:ext cx="114600" cy="1146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pic>
            <p:nvPicPr>
              <p:cNvPr id="1985" name="Google Shape;1985;p6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447" t="0"/>
              <a:stretch/>
            </p:blipFill>
            <p:spPr>
              <a:xfrm>
                <a:off x="1323800" y="2269425"/>
                <a:ext cx="2924124" cy="51742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986" name="Google Shape;1986;p60"/>
            <p:cNvSpPr/>
            <p:nvPr/>
          </p:nvSpPr>
          <p:spPr>
            <a:xfrm>
              <a:off x="6372225" y="4073425"/>
              <a:ext cx="486300" cy="476100"/>
            </a:xfrm>
            <a:prstGeom prst="roundRect">
              <a:avLst>
                <a:gd fmla="val 16667" name="adj"/>
              </a:avLst>
            </a:prstGeom>
            <a:solidFill>
              <a:srgbClr val="C3C3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87" name="Google Shape;1987;p60"/>
            <p:cNvGrpSpPr/>
            <p:nvPr/>
          </p:nvGrpSpPr>
          <p:grpSpPr>
            <a:xfrm>
              <a:off x="6419553" y="4122649"/>
              <a:ext cx="391624" cy="377656"/>
              <a:chOff x="3476704" y="1850682"/>
              <a:chExt cx="2271600" cy="2576100"/>
            </a:xfrm>
          </p:grpSpPr>
          <p:sp>
            <p:nvSpPr>
              <p:cNvPr id="1988" name="Google Shape;1988;p60"/>
              <p:cNvSpPr/>
              <p:nvPr/>
            </p:nvSpPr>
            <p:spPr>
              <a:xfrm>
                <a:off x="3476704" y="1850682"/>
                <a:ext cx="2271600" cy="2576100"/>
              </a:xfrm>
              <a:prstGeom prst="ellipse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989" name="Google Shape;1989;p60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679347" y="2055603"/>
                <a:ext cx="1831598" cy="205590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990" name="Google Shape;1990;p60"/>
              <p:cNvCxnSpPr>
                <a:stCxn id="1988" idx="1"/>
                <a:endCxn id="1988" idx="5"/>
              </p:cNvCxnSpPr>
              <p:nvPr/>
            </p:nvCxnSpPr>
            <p:spPr>
              <a:xfrm>
                <a:off x="3809372" y="2227943"/>
                <a:ext cx="1606200" cy="182160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991" name="Google Shape;1991;p60"/>
          <p:cNvGrpSpPr/>
          <p:nvPr/>
        </p:nvGrpSpPr>
        <p:grpSpPr>
          <a:xfrm>
            <a:off x="2783279" y="158100"/>
            <a:ext cx="3273741" cy="6541800"/>
            <a:chOff x="726700" y="158100"/>
            <a:chExt cx="3524700" cy="6541800"/>
          </a:xfrm>
        </p:grpSpPr>
        <p:sp>
          <p:nvSpPr>
            <p:cNvPr id="1992" name="Google Shape;1992;p60"/>
            <p:cNvSpPr/>
            <p:nvPr/>
          </p:nvSpPr>
          <p:spPr>
            <a:xfrm>
              <a:off x="726700" y="158100"/>
              <a:ext cx="3524700" cy="65418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60"/>
            <p:cNvSpPr/>
            <p:nvPr/>
          </p:nvSpPr>
          <p:spPr>
            <a:xfrm>
              <a:off x="918829" y="844866"/>
              <a:ext cx="3140700" cy="5168400"/>
            </a:xfrm>
            <a:prstGeom prst="rect">
              <a:avLst/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60"/>
            <p:cNvSpPr/>
            <p:nvPr/>
          </p:nvSpPr>
          <p:spPr>
            <a:xfrm>
              <a:off x="2249800" y="6125875"/>
              <a:ext cx="478500" cy="478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60"/>
            <p:cNvSpPr/>
            <p:nvPr/>
          </p:nvSpPr>
          <p:spPr>
            <a:xfrm>
              <a:off x="2168850" y="531775"/>
              <a:ext cx="651300" cy="765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60"/>
            <p:cNvSpPr/>
            <p:nvPr/>
          </p:nvSpPr>
          <p:spPr>
            <a:xfrm>
              <a:off x="2456250" y="340225"/>
              <a:ext cx="76500" cy="76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60"/>
            <p:cNvSpPr/>
            <p:nvPr/>
          </p:nvSpPr>
          <p:spPr>
            <a:xfrm>
              <a:off x="1952500" y="512725"/>
              <a:ext cx="114600" cy="1146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8" name="Google Shape;1998;p60"/>
          <p:cNvSpPr txBox="1"/>
          <p:nvPr/>
        </p:nvSpPr>
        <p:spPr>
          <a:xfrm>
            <a:off x="2856700" y="1315688"/>
            <a:ext cx="3126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Confirm</a:t>
            </a:r>
            <a:r>
              <a:rPr b="1" lang="en" sz="3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Your New Pin</a:t>
            </a:r>
            <a:endParaRPr b="1" sz="3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99" name="Google Shape;1999;p60"/>
          <p:cNvGrpSpPr/>
          <p:nvPr/>
        </p:nvGrpSpPr>
        <p:grpSpPr>
          <a:xfrm>
            <a:off x="2967435" y="2501950"/>
            <a:ext cx="2516484" cy="737700"/>
            <a:chOff x="1290550" y="20774725"/>
            <a:chExt cx="2905200" cy="737700"/>
          </a:xfrm>
        </p:grpSpPr>
        <p:sp>
          <p:nvSpPr>
            <p:cNvPr id="2000" name="Google Shape;2000;p60"/>
            <p:cNvSpPr/>
            <p:nvPr/>
          </p:nvSpPr>
          <p:spPr>
            <a:xfrm>
              <a:off x="1290550" y="20774725"/>
              <a:ext cx="2905200" cy="7377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01" name="Google Shape;2001;p60"/>
            <p:cNvCxnSpPr/>
            <p:nvPr/>
          </p:nvCxnSpPr>
          <p:spPr>
            <a:xfrm rot="10800000">
              <a:off x="2022375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2" name="Google Shape;2002;p60"/>
            <p:cNvCxnSpPr/>
            <p:nvPr/>
          </p:nvCxnSpPr>
          <p:spPr>
            <a:xfrm rot="10800000">
              <a:off x="27431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3" name="Google Shape;2003;p60"/>
            <p:cNvCxnSpPr/>
            <p:nvPr/>
          </p:nvCxnSpPr>
          <p:spPr>
            <a:xfrm rot="10800000">
              <a:off x="34734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04" name="Google Shape;2004;p60"/>
          <p:cNvSpPr/>
          <p:nvPr/>
        </p:nvSpPr>
        <p:spPr>
          <a:xfrm>
            <a:off x="3011650" y="36154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5" name="Google Shape;2005;p60">
            <a:hlinkClick action="ppaction://hlinksldjump" r:id="rId5"/>
          </p:cNvPr>
          <p:cNvSpPr txBox="1"/>
          <p:nvPr/>
        </p:nvSpPr>
        <p:spPr>
          <a:xfrm>
            <a:off x="4003713" y="5537588"/>
            <a:ext cx="7971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&lt; back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6" name="Google Shape;2006;p60">
            <a:hlinkClick action="ppaction://hlinkshowjump?jump=nextslide"/>
          </p:cNvPr>
          <p:cNvSpPr/>
          <p:nvPr/>
        </p:nvSpPr>
        <p:spPr>
          <a:xfrm>
            <a:off x="3011650" y="41560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7" name="Google Shape;2007;p60"/>
          <p:cNvSpPr/>
          <p:nvPr/>
        </p:nvSpPr>
        <p:spPr>
          <a:xfrm>
            <a:off x="3595063" y="36122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8" name="Google Shape;2008;p60"/>
          <p:cNvSpPr/>
          <p:nvPr/>
        </p:nvSpPr>
        <p:spPr>
          <a:xfrm>
            <a:off x="3595063" y="41528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9" name="Google Shape;2009;p60"/>
          <p:cNvSpPr/>
          <p:nvPr/>
        </p:nvSpPr>
        <p:spPr>
          <a:xfrm>
            <a:off x="4178463" y="36122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0" name="Google Shape;2010;p60"/>
          <p:cNvSpPr/>
          <p:nvPr/>
        </p:nvSpPr>
        <p:spPr>
          <a:xfrm>
            <a:off x="4178463" y="41528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7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1" name="Google Shape;2011;p60">
            <a:hlinkClick action="ppaction://hlinkshowjump?jump=nextslide"/>
          </p:cNvPr>
          <p:cNvSpPr/>
          <p:nvPr/>
        </p:nvSpPr>
        <p:spPr>
          <a:xfrm>
            <a:off x="4775275" y="36122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2" name="Google Shape;2012;p60"/>
          <p:cNvSpPr/>
          <p:nvPr/>
        </p:nvSpPr>
        <p:spPr>
          <a:xfrm>
            <a:off x="4775275" y="41528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8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3" name="Google Shape;2013;p60"/>
          <p:cNvSpPr/>
          <p:nvPr/>
        </p:nvSpPr>
        <p:spPr>
          <a:xfrm>
            <a:off x="5354800" y="36122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4" name="Google Shape;2014;p60"/>
          <p:cNvSpPr/>
          <p:nvPr/>
        </p:nvSpPr>
        <p:spPr>
          <a:xfrm>
            <a:off x="5345275" y="41528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9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5" name="Google Shape;2015;p60"/>
          <p:cNvSpPr/>
          <p:nvPr/>
        </p:nvSpPr>
        <p:spPr>
          <a:xfrm>
            <a:off x="5505350" y="2695750"/>
            <a:ext cx="346200" cy="350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&lt;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6" name="Google Shape;2016;p60"/>
          <p:cNvSpPr/>
          <p:nvPr/>
        </p:nvSpPr>
        <p:spPr>
          <a:xfrm>
            <a:off x="3563625" y="4926550"/>
            <a:ext cx="1677300" cy="527700"/>
          </a:xfrm>
          <a:prstGeom prst="roundRect">
            <a:avLst>
              <a:gd fmla="val 16667" name="adj"/>
            </a:avLst>
          </a:prstGeom>
          <a:solidFill>
            <a:srgbClr val="FFAB40">
              <a:alpha val="56040"/>
            </a:srgbClr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     Next</a:t>
            </a:r>
            <a:endParaRPr b="1"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17" name="Google Shape;2017;p60"/>
          <p:cNvGrpSpPr/>
          <p:nvPr/>
        </p:nvGrpSpPr>
        <p:grpSpPr>
          <a:xfrm>
            <a:off x="2967435" y="2520863"/>
            <a:ext cx="2516484" cy="737700"/>
            <a:chOff x="1290550" y="20774725"/>
            <a:chExt cx="2905200" cy="737700"/>
          </a:xfrm>
        </p:grpSpPr>
        <p:sp>
          <p:nvSpPr>
            <p:cNvPr id="2018" name="Google Shape;2018;p60"/>
            <p:cNvSpPr/>
            <p:nvPr/>
          </p:nvSpPr>
          <p:spPr>
            <a:xfrm>
              <a:off x="1290550" y="20774725"/>
              <a:ext cx="2905200" cy="7377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19" name="Google Shape;2019;p60"/>
            <p:cNvCxnSpPr/>
            <p:nvPr/>
          </p:nvCxnSpPr>
          <p:spPr>
            <a:xfrm rot="10800000">
              <a:off x="2022375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0" name="Google Shape;2020;p60"/>
            <p:cNvCxnSpPr/>
            <p:nvPr/>
          </p:nvCxnSpPr>
          <p:spPr>
            <a:xfrm rot="10800000">
              <a:off x="27431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1" name="Google Shape;2021;p60"/>
            <p:cNvCxnSpPr/>
            <p:nvPr/>
          </p:nvCxnSpPr>
          <p:spPr>
            <a:xfrm rot="10800000">
              <a:off x="34734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22" name="Google Shape;2022;p60"/>
          <p:cNvSpPr txBox="1"/>
          <p:nvPr/>
        </p:nvSpPr>
        <p:spPr>
          <a:xfrm>
            <a:off x="3083763" y="2510713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23" name="Google Shape;2023;p60"/>
          <p:cNvGrpSpPr/>
          <p:nvPr/>
        </p:nvGrpSpPr>
        <p:grpSpPr>
          <a:xfrm>
            <a:off x="2967435" y="2525950"/>
            <a:ext cx="2516484" cy="737700"/>
            <a:chOff x="1290550" y="20774725"/>
            <a:chExt cx="2905200" cy="737700"/>
          </a:xfrm>
        </p:grpSpPr>
        <p:sp>
          <p:nvSpPr>
            <p:cNvPr id="2024" name="Google Shape;2024;p60"/>
            <p:cNvSpPr/>
            <p:nvPr/>
          </p:nvSpPr>
          <p:spPr>
            <a:xfrm>
              <a:off x="1290550" y="20774725"/>
              <a:ext cx="2905200" cy="7377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25" name="Google Shape;2025;p60"/>
            <p:cNvCxnSpPr/>
            <p:nvPr/>
          </p:nvCxnSpPr>
          <p:spPr>
            <a:xfrm rot="10800000">
              <a:off x="2022375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6" name="Google Shape;2026;p60"/>
            <p:cNvCxnSpPr/>
            <p:nvPr/>
          </p:nvCxnSpPr>
          <p:spPr>
            <a:xfrm rot="10800000">
              <a:off x="27431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7" name="Google Shape;2027;p60"/>
            <p:cNvCxnSpPr/>
            <p:nvPr/>
          </p:nvCxnSpPr>
          <p:spPr>
            <a:xfrm rot="10800000">
              <a:off x="34734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28" name="Google Shape;2028;p60"/>
          <p:cNvSpPr txBox="1"/>
          <p:nvPr/>
        </p:nvSpPr>
        <p:spPr>
          <a:xfrm>
            <a:off x="3083763" y="2515800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9" name="Google Shape;2029;p60"/>
          <p:cNvSpPr txBox="1"/>
          <p:nvPr/>
        </p:nvSpPr>
        <p:spPr>
          <a:xfrm>
            <a:off x="3701563" y="2515788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30" name="Google Shape;2030;p60"/>
          <p:cNvGrpSpPr/>
          <p:nvPr/>
        </p:nvGrpSpPr>
        <p:grpSpPr>
          <a:xfrm>
            <a:off x="2967435" y="2520875"/>
            <a:ext cx="2516484" cy="737700"/>
            <a:chOff x="1290550" y="20774725"/>
            <a:chExt cx="2905200" cy="737700"/>
          </a:xfrm>
        </p:grpSpPr>
        <p:sp>
          <p:nvSpPr>
            <p:cNvPr id="2031" name="Google Shape;2031;p60"/>
            <p:cNvSpPr/>
            <p:nvPr/>
          </p:nvSpPr>
          <p:spPr>
            <a:xfrm>
              <a:off x="1290550" y="20774725"/>
              <a:ext cx="2905200" cy="7377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32" name="Google Shape;2032;p60"/>
            <p:cNvCxnSpPr/>
            <p:nvPr/>
          </p:nvCxnSpPr>
          <p:spPr>
            <a:xfrm rot="10800000">
              <a:off x="2022375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3" name="Google Shape;2033;p60"/>
            <p:cNvCxnSpPr/>
            <p:nvPr/>
          </p:nvCxnSpPr>
          <p:spPr>
            <a:xfrm rot="10800000">
              <a:off x="27431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4" name="Google Shape;2034;p60"/>
            <p:cNvCxnSpPr/>
            <p:nvPr/>
          </p:nvCxnSpPr>
          <p:spPr>
            <a:xfrm rot="10800000">
              <a:off x="34734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35" name="Google Shape;2035;p60"/>
          <p:cNvSpPr txBox="1"/>
          <p:nvPr/>
        </p:nvSpPr>
        <p:spPr>
          <a:xfrm>
            <a:off x="3083763" y="2510725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6" name="Google Shape;2036;p60"/>
          <p:cNvSpPr txBox="1"/>
          <p:nvPr/>
        </p:nvSpPr>
        <p:spPr>
          <a:xfrm>
            <a:off x="3701563" y="2510713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7" name="Google Shape;2037;p60"/>
          <p:cNvSpPr txBox="1"/>
          <p:nvPr/>
        </p:nvSpPr>
        <p:spPr>
          <a:xfrm>
            <a:off x="4305263" y="2512313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2" name="Google Shape;2042;p61"/>
          <p:cNvGrpSpPr/>
          <p:nvPr/>
        </p:nvGrpSpPr>
        <p:grpSpPr>
          <a:xfrm>
            <a:off x="2783279" y="158100"/>
            <a:ext cx="3273741" cy="6541800"/>
            <a:chOff x="5297329" y="453375"/>
            <a:chExt cx="3273741" cy="6541800"/>
          </a:xfrm>
        </p:grpSpPr>
        <p:grpSp>
          <p:nvGrpSpPr>
            <p:cNvPr id="2043" name="Google Shape;2043;p61"/>
            <p:cNvGrpSpPr/>
            <p:nvPr/>
          </p:nvGrpSpPr>
          <p:grpSpPr>
            <a:xfrm>
              <a:off x="5297329" y="453375"/>
              <a:ext cx="3273741" cy="6541800"/>
              <a:chOff x="1140979" y="1585025"/>
              <a:chExt cx="3273741" cy="6541800"/>
            </a:xfrm>
          </p:grpSpPr>
          <p:grpSp>
            <p:nvGrpSpPr>
              <p:cNvPr id="2044" name="Google Shape;2044;p61"/>
              <p:cNvGrpSpPr/>
              <p:nvPr/>
            </p:nvGrpSpPr>
            <p:grpSpPr>
              <a:xfrm>
                <a:off x="1140979" y="1585025"/>
                <a:ext cx="3273741" cy="6541800"/>
                <a:chOff x="726700" y="158100"/>
                <a:chExt cx="3524700" cy="6541800"/>
              </a:xfrm>
            </p:grpSpPr>
            <p:sp>
              <p:nvSpPr>
                <p:cNvPr id="2045" name="Google Shape;2045;p61"/>
                <p:cNvSpPr/>
                <p:nvPr/>
              </p:nvSpPr>
              <p:spPr>
                <a:xfrm>
                  <a:off x="726700" y="158100"/>
                  <a:ext cx="3524700" cy="6541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6" name="Google Shape;2046;p61"/>
                <p:cNvSpPr/>
                <p:nvPr/>
              </p:nvSpPr>
              <p:spPr>
                <a:xfrm>
                  <a:off x="918829" y="844866"/>
                  <a:ext cx="3140700" cy="51684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7" name="Google Shape;2047;p61"/>
                <p:cNvSpPr/>
                <p:nvPr/>
              </p:nvSpPr>
              <p:spPr>
                <a:xfrm>
                  <a:off x="2249800" y="6125875"/>
                  <a:ext cx="478500" cy="4785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8" name="Google Shape;2048;p61"/>
                <p:cNvSpPr/>
                <p:nvPr/>
              </p:nvSpPr>
              <p:spPr>
                <a:xfrm>
                  <a:off x="2168850" y="531775"/>
                  <a:ext cx="651300" cy="765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9" name="Google Shape;2049;p61"/>
                <p:cNvSpPr/>
                <p:nvPr/>
              </p:nvSpPr>
              <p:spPr>
                <a:xfrm>
                  <a:off x="2456250" y="340225"/>
                  <a:ext cx="76500" cy="765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0" name="Google Shape;2050;p61"/>
                <p:cNvSpPr/>
                <p:nvPr/>
              </p:nvSpPr>
              <p:spPr>
                <a:xfrm>
                  <a:off x="1952500" y="512725"/>
                  <a:ext cx="114600" cy="1146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pic>
            <p:nvPicPr>
              <p:cNvPr id="2051" name="Google Shape;2051;p6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447" t="0"/>
              <a:stretch/>
            </p:blipFill>
            <p:spPr>
              <a:xfrm>
                <a:off x="1323800" y="2269425"/>
                <a:ext cx="2924124" cy="51742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052" name="Google Shape;2052;p61"/>
            <p:cNvSpPr/>
            <p:nvPr/>
          </p:nvSpPr>
          <p:spPr>
            <a:xfrm>
              <a:off x="6372225" y="4073425"/>
              <a:ext cx="486300" cy="476100"/>
            </a:xfrm>
            <a:prstGeom prst="roundRect">
              <a:avLst>
                <a:gd fmla="val 16667" name="adj"/>
              </a:avLst>
            </a:prstGeom>
            <a:solidFill>
              <a:srgbClr val="C3C3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53" name="Google Shape;2053;p61"/>
            <p:cNvGrpSpPr/>
            <p:nvPr/>
          </p:nvGrpSpPr>
          <p:grpSpPr>
            <a:xfrm>
              <a:off x="6419553" y="4122649"/>
              <a:ext cx="391624" cy="377656"/>
              <a:chOff x="3476704" y="1850682"/>
              <a:chExt cx="2271600" cy="2576100"/>
            </a:xfrm>
          </p:grpSpPr>
          <p:sp>
            <p:nvSpPr>
              <p:cNvPr id="2054" name="Google Shape;2054;p61"/>
              <p:cNvSpPr/>
              <p:nvPr/>
            </p:nvSpPr>
            <p:spPr>
              <a:xfrm>
                <a:off x="3476704" y="1850682"/>
                <a:ext cx="2271600" cy="2576100"/>
              </a:xfrm>
              <a:prstGeom prst="ellipse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055" name="Google Shape;2055;p61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679347" y="2055603"/>
                <a:ext cx="1831598" cy="205590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2056" name="Google Shape;2056;p61"/>
              <p:cNvCxnSpPr>
                <a:stCxn id="2054" idx="1"/>
                <a:endCxn id="2054" idx="5"/>
              </p:cNvCxnSpPr>
              <p:nvPr/>
            </p:nvCxnSpPr>
            <p:spPr>
              <a:xfrm>
                <a:off x="3809372" y="2227943"/>
                <a:ext cx="1606200" cy="182160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057" name="Google Shape;2057;p61"/>
          <p:cNvGrpSpPr/>
          <p:nvPr/>
        </p:nvGrpSpPr>
        <p:grpSpPr>
          <a:xfrm>
            <a:off x="2783279" y="158100"/>
            <a:ext cx="3273741" cy="6541800"/>
            <a:chOff x="726700" y="158100"/>
            <a:chExt cx="3524700" cy="6541800"/>
          </a:xfrm>
        </p:grpSpPr>
        <p:sp>
          <p:nvSpPr>
            <p:cNvPr id="2058" name="Google Shape;2058;p61"/>
            <p:cNvSpPr/>
            <p:nvPr/>
          </p:nvSpPr>
          <p:spPr>
            <a:xfrm>
              <a:off x="726700" y="158100"/>
              <a:ext cx="3524700" cy="65418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61"/>
            <p:cNvSpPr/>
            <p:nvPr/>
          </p:nvSpPr>
          <p:spPr>
            <a:xfrm>
              <a:off x="918829" y="844866"/>
              <a:ext cx="3140700" cy="5168400"/>
            </a:xfrm>
            <a:prstGeom prst="rect">
              <a:avLst/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61"/>
            <p:cNvSpPr/>
            <p:nvPr/>
          </p:nvSpPr>
          <p:spPr>
            <a:xfrm>
              <a:off x="2249800" y="6125875"/>
              <a:ext cx="478500" cy="478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61"/>
            <p:cNvSpPr/>
            <p:nvPr/>
          </p:nvSpPr>
          <p:spPr>
            <a:xfrm>
              <a:off x="2168850" y="531775"/>
              <a:ext cx="651300" cy="765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61"/>
            <p:cNvSpPr/>
            <p:nvPr/>
          </p:nvSpPr>
          <p:spPr>
            <a:xfrm>
              <a:off x="2456250" y="340225"/>
              <a:ext cx="76500" cy="76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61"/>
            <p:cNvSpPr/>
            <p:nvPr/>
          </p:nvSpPr>
          <p:spPr>
            <a:xfrm>
              <a:off x="1952500" y="512725"/>
              <a:ext cx="114600" cy="1146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4" name="Google Shape;2064;p61"/>
          <p:cNvSpPr txBox="1"/>
          <p:nvPr/>
        </p:nvSpPr>
        <p:spPr>
          <a:xfrm>
            <a:off x="2856700" y="1315688"/>
            <a:ext cx="3126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Confirm</a:t>
            </a:r>
            <a:r>
              <a:rPr b="1" lang="en" sz="3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Your New Pin</a:t>
            </a:r>
            <a:endParaRPr b="1" sz="3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65" name="Google Shape;2065;p61"/>
          <p:cNvGrpSpPr/>
          <p:nvPr/>
        </p:nvGrpSpPr>
        <p:grpSpPr>
          <a:xfrm>
            <a:off x="2967435" y="2501950"/>
            <a:ext cx="2516484" cy="737700"/>
            <a:chOff x="1290550" y="20774725"/>
            <a:chExt cx="2905200" cy="737700"/>
          </a:xfrm>
        </p:grpSpPr>
        <p:sp>
          <p:nvSpPr>
            <p:cNvPr id="2066" name="Google Shape;2066;p61"/>
            <p:cNvSpPr/>
            <p:nvPr/>
          </p:nvSpPr>
          <p:spPr>
            <a:xfrm>
              <a:off x="1290550" y="20774725"/>
              <a:ext cx="2905200" cy="7377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67" name="Google Shape;2067;p61"/>
            <p:cNvCxnSpPr/>
            <p:nvPr/>
          </p:nvCxnSpPr>
          <p:spPr>
            <a:xfrm rot="10800000">
              <a:off x="2022375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8" name="Google Shape;2068;p61"/>
            <p:cNvCxnSpPr/>
            <p:nvPr/>
          </p:nvCxnSpPr>
          <p:spPr>
            <a:xfrm rot="10800000">
              <a:off x="27431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9" name="Google Shape;2069;p61"/>
            <p:cNvCxnSpPr/>
            <p:nvPr/>
          </p:nvCxnSpPr>
          <p:spPr>
            <a:xfrm rot="10800000">
              <a:off x="34734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70" name="Google Shape;2070;p61"/>
          <p:cNvSpPr/>
          <p:nvPr/>
        </p:nvSpPr>
        <p:spPr>
          <a:xfrm>
            <a:off x="3011650" y="36154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1" name="Google Shape;2071;p61">
            <a:hlinkClick action="ppaction://hlinksldjump" r:id="rId5"/>
          </p:cNvPr>
          <p:cNvSpPr txBox="1"/>
          <p:nvPr/>
        </p:nvSpPr>
        <p:spPr>
          <a:xfrm>
            <a:off x="4003713" y="5537588"/>
            <a:ext cx="7971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&lt; back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2" name="Google Shape;2072;p61"/>
          <p:cNvSpPr/>
          <p:nvPr/>
        </p:nvSpPr>
        <p:spPr>
          <a:xfrm>
            <a:off x="3011650" y="41560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3" name="Google Shape;2073;p61"/>
          <p:cNvSpPr/>
          <p:nvPr/>
        </p:nvSpPr>
        <p:spPr>
          <a:xfrm>
            <a:off x="3595063" y="36122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4" name="Google Shape;2074;p61"/>
          <p:cNvSpPr/>
          <p:nvPr/>
        </p:nvSpPr>
        <p:spPr>
          <a:xfrm>
            <a:off x="3595063" y="41528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5" name="Google Shape;2075;p61"/>
          <p:cNvSpPr/>
          <p:nvPr/>
        </p:nvSpPr>
        <p:spPr>
          <a:xfrm>
            <a:off x="4178463" y="36122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6" name="Google Shape;2076;p61"/>
          <p:cNvSpPr/>
          <p:nvPr/>
        </p:nvSpPr>
        <p:spPr>
          <a:xfrm>
            <a:off x="4178463" y="41528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7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7" name="Google Shape;2077;p61"/>
          <p:cNvSpPr/>
          <p:nvPr/>
        </p:nvSpPr>
        <p:spPr>
          <a:xfrm>
            <a:off x="4775275" y="36122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8" name="Google Shape;2078;p61"/>
          <p:cNvSpPr/>
          <p:nvPr/>
        </p:nvSpPr>
        <p:spPr>
          <a:xfrm>
            <a:off x="4775275" y="41528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8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9" name="Google Shape;2079;p61"/>
          <p:cNvSpPr/>
          <p:nvPr/>
        </p:nvSpPr>
        <p:spPr>
          <a:xfrm>
            <a:off x="5354800" y="361220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0" name="Google Shape;2080;p61"/>
          <p:cNvSpPr/>
          <p:nvPr/>
        </p:nvSpPr>
        <p:spPr>
          <a:xfrm>
            <a:off x="5345275" y="4152850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9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1" name="Google Shape;2081;p61"/>
          <p:cNvSpPr/>
          <p:nvPr/>
        </p:nvSpPr>
        <p:spPr>
          <a:xfrm>
            <a:off x="5505350" y="2695750"/>
            <a:ext cx="346200" cy="350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&lt;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2" name="Google Shape;2082;p61">
            <a:hlinkClick action="ppaction://hlinksldjump" r:id="rId6"/>
          </p:cNvPr>
          <p:cNvSpPr/>
          <p:nvPr/>
        </p:nvSpPr>
        <p:spPr>
          <a:xfrm>
            <a:off x="3563625" y="4926550"/>
            <a:ext cx="1677300" cy="527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     Next</a:t>
            </a:r>
            <a:endParaRPr b="1"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83" name="Google Shape;2083;p61"/>
          <p:cNvGrpSpPr/>
          <p:nvPr/>
        </p:nvGrpSpPr>
        <p:grpSpPr>
          <a:xfrm>
            <a:off x="2967435" y="2520863"/>
            <a:ext cx="2516484" cy="737700"/>
            <a:chOff x="1290550" y="20774725"/>
            <a:chExt cx="2905200" cy="737700"/>
          </a:xfrm>
        </p:grpSpPr>
        <p:sp>
          <p:nvSpPr>
            <p:cNvPr id="2084" name="Google Shape;2084;p61"/>
            <p:cNvSpPr/>
            <p:nvPr/>
          </p:nvSpPr>
          <p:spPr>
            <a:xfrm>
              <a:off x="1290550" y="20774725"/>
              <a:ext cx="2905200" cy="7377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85" name="Google Shape;2085;p61"/>
            <p:cNvCxnSpPr/>
            <p:nvPr/>
          </p:nvCxnSpPr>
          <p:spPr>
            <a:xfrm rot="10800000">
              <a:off x="2022375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6" name="Google Shape;2086;p61"/>
            <p:cNvCxnSpPr/>
            <p:nvPr/>
          </p:nvCxnSpPr>
          <p:spPr>
            <a:xfrm rot="10800000">
              <a:off x="27431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7" name="Google Shape;2087;p61"/>
            <p:cNvCxnSpPr/>
            <p:nvPr/>
          </p:nvCxnSpPr>
          <p:spPr>
            <a:xfrm rot="10800000">
              <a:off x="34734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88" name="Google Shape;2088;p61"/>
          <p:cNvSpPr txBox="1"/>
          <p:nvPr/>
        </p:nvSpPr>
        <p:spPr>
          <a:xfrm>
            <a:off x="3083763" y="2510713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89" name="Google Shape;2089;p61"/>
          <p:cNvGrpSpPr/>
          <p:nvPr/>
        </p:nvGrpSpPr>
        <p:grpSpPr>
          <a:xfrm>
            <a:off x="2967435" y="2525950"/>
            <a:ext cx="2516484" cy="737700"/>
            <a:chOff x="1290550" y="20774725"/>
            <a:chExt cx="2905200" cy="737700"/>
          </a:xfrm>
        </p:grpSpPr>
        <p:sp>
          <p:nvSpPr>
            <p:cNvPr id="2090" name="Google Shape;2090;p61"/>
            <p:cNvSpPr/>
            <p:nvPr/>
          </p:nvSpPr>
          <p:spPr>
            <a:xfrm>
              <a:off x="1290550" y="20774725"/>
              <a:ext cx="2905200" cy="7377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91" name="Google Shape;2091;p61"/>
            <p:cNvCxnSpPr/>
            <p:nvPr/>
          </p:nvCxnSpPr>
          <p:spPr>
            <a:xfrm rot="10800000">
              <a:off x="2022375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2" name="Google Shape;2092;p61"/>
            <p:cNvCxnSpPr/>
            <p:nvPr/>
          </p:nvCxnSpPr>
          <p:spPr>
            <a:xfrm rot="10800000">
              <a:off x="27431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3" name="Google Shape;2093;p61"/>
            <p:cNvCxnSpPr/>
            <p:nvPr/>
          </p:nvCxnSpPr>
          <p:spPr>
            <a:xfrm rot="10800000">
              <a:off x="34734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94" name="Google Shape;2094;p61"/>
          <p:cNvSpPr txBox="1"/>
          <p:nvPr/>
        </p:nvSpPr>
        <p:spPr>
          <a:xfrm>
            <a:off x="3083763" y="2515800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5" name="Google Shape;2095;p61"/>
          <p:cNvSpPr txBox="1"/>
          <p:nvPr/>
        </p:nvSpPr>
        <p:spPr>
          <a:xfrm>
            <a:off x="3701563" y="2515788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96" name="Google Shape;2096;p61"/>
          <p:cNvGrpSpPr/>
          <p:nvPr/>
        </p:nvGrpSpPr>
        <p:grpSpPr>
          <a:xfrm>
            <a:off x="2967435" y="2520875"/>
            <a:ext cx="2516484" cy="737700"/>
            <a:chOff x="1290550" y="20774725"/>
            <a:chExt cx="2905200" cy="737700"/>
          </a:xfrm>
        </p:grpSpPr>
        <p:sp>
          <p:nvSpPr>
            <p:cNvPr id="2097" name="Google Shape;2097;p61"/>
            <p:cNvSpPr/>
            <p:nvPr/>
          </p:nvSpPr>
          <p:spPr>
            <a:xfrm>
              <a:off x="1290550" y="20774725"/>
              <a:ext cx="2905200" cy="7377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98" name="Google Shape;2098;p61"/>
            <p:cNvCxnSpPr/>
            <p:nvPr/>
          </p:nvCxnSpPr>
          <p:spPr>
            <a:xfrm rot="10800000">
              <a:off x="2022375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9" name="Google Shape;2099;p61"/>
            <p:cNvCxnSpPr/>
            <p:nvPr/>
          </p:nvCxnSpPr>
          <p:spPr>
            <a:xfrm rot="10800000">
              <a:off x="27431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0" name="Google Shape;2100;p61"/>
            <p:cNvCxnSpPr/>
            <p:nvPr/>
          </p:nvCxnSpPr>
          <p:spPr>
            <a:xfrm rot="10800000">
              <a:off x="34734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01" name="Google Shape;2101;p61"/>
          <p:cNvSpPr txBox="1"/>
          <p:nvPr/>
        </p:nvSpPr>
        <p:spPr>
          <a:xfrm>
            <a:off x="3083763" y="2510725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2" name="Google Shape;2102;p61"/>
          <p:cNvSpPr txBox="1"/>
          <p:nvPr/>
        </p:nvSpPr>
        <p:spPr>
          <a:xfrm>
            <a:off x="3701563" y="2510713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3" name="Google Shape;2103;p61"/>
          <p:cNvSpPr txBox="1"/>
          <p:nvPr/>
        </p:nvSpPr>
        <p:spPr>
          <a:xfrm>
            <a:off x="4305263" y="2512313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04" name="Google Shape;2104;p61"/>
          <p:cNvGrpSpPr/>
          <p:nvPr/>
        </p:nvGrpSpPr>
        <p:grpSpPr>
          <a:xfrm>
            <a:off x="2967435" y="2519275"/>
            <a:ext cx="2516484" cy="737700"/>
            <a:chOff x="1290550" y="20774725"/>
            <a:chExt cx="2905200" cy="737700"/>
          </a:xfrm>
        </p:grpSpPr>
        <p:sp>
          <p:nvSpPr>
            <p:cNvPr id="2105" name="Google Shape;2105;p61"/>
            <p:cNvSpPr/>
            <p:nvPr/>
          </p:nvSpPr>
          <p:spPr>
            <a:xfrm>
              <a:off x="1290550" y="20774725"/>
              <a:ext cx="2905200" cy="7377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06" name="Google Shape;2106;p61"/>
            <p:cNvCxnSpPr/>
            <p:nvPr/>
          </p:nvCxnSpPr>
          <p:spPr>
            <a:xfrm rot="10800000">
              <a:off x="2022375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7" name="Google Shape;2107;p61"/>
            <p:cNvCxnSpPr/>
            <p:nvPr/>
          </p:nvCxnSpPr>
          <p:spPr>
            <a:xfrm rot="10800000">
              <a:off x="27431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8" name="Google Shape;2108;p61"/>
            <p:cNvCxnSpPr/>
            <p:nvPr/>
          </p:nvCxnSpPr>
          <p:spPr>
            <a:xfrm rot="10800000">
              <a:off x="3473450" y="20774725"/>
              <a:ext cx="0" cy="737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09" name="Google Shape;2109;p61"/>
          <p:cNvSpPr txBox="1"/>
          <p:nvPr/>
        </p:nvSpPr>
        <p:spPr>
          <a:xfrm>
            <a:off x="3083763" y="2509125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0" name="Google Shape;2110;p61"/>
          <p:cNvSpPr txBox="1"/>
          <p:nvPr/>
        </p:nvSpPr>
        <p:spPr>
          <a:xfrm>
            <a:off x="3701563" y="2509113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1" name="Google Shape;2111;p61"/>
          <p:cNvSpPr txBox="1"/>
          <p:nvPr/>
        </p:nvSpPr>
        <p:spPr>
          <a:xfrm>
            <a:off x="4305263" y="2510713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2" name="Google Shape;2112;p61"/>
          <p:cNvSpPr txBox="1"/>
          <p:nvPr/>
        </p:nvSpPr>
        <p:spPr>
          <a:xfrm>
            <a:off x="4942200" y="2510725"/>
            <a:ext cx="34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17"/>
          <p:cNvGrpSpPr/>
          <p:nvPr/>
        </p:nvGrpSpPr>
        <p:grpSpPr>
          <a:xfrm>
            <a:off x="2798679" y="158088"/>
            <a:ext cx="3273741" cy="6541800"/>
            <a:chOff x="726700" y="158100"/>
            <a:chExt cx="3524700" cy="6541800"/>
          </a:xfrm>
        </p:grpSpPr>
        <p:sp>
          <p:nvSpPr>
            <p:cNvPr id="171" name="Google Shape;171;p17"/>
            <p:cNvSpPr/>
            <p:nvPr/>
          </p:nvSpPr>
          <p:spPr>
            <a:xfrm>
              <a:off x="726700" y="158100"/>
              <a:ext cx="3524700" cy="65418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918829" y="844866"/>
              <a:ext cx="3140700" cy="5168400"/>
            </a:xfrm>
            <a:prstGeom prst="rect">
              <a:avLst/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2249800" y="6125875"/>
              <a:ext cx="478500" cy="478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2168850" y="531775"/>
              <a:ext cx="651300" cy="765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2456250" y="340225"/>
              <a:ext cx="76500" cy="76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1952500" y="512725"/>
              <a:ext cx="114600" cy="1146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Google Shape;177;p17"/>
          <p:cNvSpPr txBox="1"/>
          <p:nvPr/>
        </p:nvSpPr>
        <p:spPr>
          <a:xfrm>
            <a:off x="2872100" y="2089338"/>
            <a:ext cx="3126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CREATE AN ACCOUNT</a:t>
            </a:r>
            <a:endParaRPr b="1"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7"/>
          <p:cNvSpPr/>
          <p:nvPr/>
        </p:nvSpPr>
        <p:spPr>
          <a:xfrm>
            <a:off x="3166781" y="2671788"/>
            <a:ext cx="2529300" cy="374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John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7"/>
          <p:cNvSpPr/>
          <p:nvPr/>
        </p:nvSpPr>
        <p:spPr>
          <a:xfrm>
            <a:off x="3166781" y="3165588"/>
            <a:ext cx="2529300" cy="374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Smith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7">
            <a:hlinkClick action="ppaction://hlinksldjump" r:id="rId3"/>
          </p:cNvPr>
          <p:cNvSpPr/>
          <p:nvPr/>
        </p:nvSpPr>
        <p:spPr>
          <a:xfrm>
            <a:off x="3166781" y="3659388"/>
            <a:ext cx="2529300" cy="374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E-mail</a:t>
            </a:r>
            <a:endParaRPr b="1" sz="16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7"/>
          <p:cNvSpPr/>
          <p:nvPr/>
        </p:nvSpPr>
        <p:spPr>
          <a:xfrm>
            <a:off x="3166781" y="4646988"/>
            <a:ext cx="2529300" cy="374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b="1" sz="16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7"/>
          <p:cNvSpPr/>
          <p:nvPr/>
        </p:nvSpPr>
        <p:spPr>
          <a:xfrm>
            <a:off x="3166781" y="4153188"/>
            <a:ext cx="2529300" cy="374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endParaRPr b="1" sz="16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7"/>
          <p:cNvSpPr/>
          <p:nvPr/>
        </p:nvSpPr>
        <p:spPr>
          <a:xfrm>
            <a:off x="3592775" y="5140788"/>
            <a:ext cx="1677300" cy="527700"/>
          </a:xfrm>
          <a:prstGeom prst="roundRect">
            <a:avLst>
              <a:gd fmla="val 16667" name="adj"/>
            </a:avLst>
          </a:prstGeom>
          <a:solidFill>
            <a:srgbClr val="FFAB40">
              <a:alpha val="56040"/>
            </a:srgbClr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  SIGN UP</a:t>
            </a:r>
            <a:endParaRPr b="1"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 txBox="1"/>
          <p:nvPr/>
        </p:nvSpPr>
        <p:spPr>
          <a:xfrm>
            <a:off x="3178250" y="905838"/>
            <a:ext cx="2143200" cy="11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Syncopate"/>
                <a:ea typeface="Syncopate"/>
                <a:cs typeface="Syncopate"/>
                <a:sym typeface="Syncopate"/>
              </a:rPr>
              <a:t>Don’t Get Robbed</a:t>
            </a:r>
            <a:endParaRPr sz="2500">
              <a:latin typeface="Syncopate"/>
              <a:ea typeface="Syncopate"/>
              <a:cs typeface="Syncopate"/>
              <a:sym typeface="Syncopate"/>
            </a:endParaRPr>
          </a:p>
        </p:txBody>
      </p:sp>
      <p:grpSp>
        <p:nvGrpSpPr>
          <p:cNvPr id="185" name="Google Shape;185;p17"/>
          <p:cNvGrpSpPr/>
          <p:nvPr/>
        </p:nvGrpSpPr>
        <p:grpSpPr>
          <a:xfrm>
            <a:off x="4784850" y="905826"/>
            <a:ext cx="999277" cy="1009574"/>
            <a:chOff x="3476704" y="1850682"/>
            <a:chExt cx="2271600" cy="2576100"/>
          </a:xfrm>
        </p:grpSpPr>
        <p:sp>
          <p:nvSpPr>
            <p:cNvPr id="186" name="Google Shape;186;p17"/>
            <p:cNvSpPr/>
            <p:nvPr/>
          </p:nvSpPr>
          <p:spPr>
            <a:xfrm>
              <a:off x="3476704" y="1850682"/>
              <a:ext cx="2271600" cy="2576100"/>
            </a:xfrm>
            <a:prstGeom prst="ellipse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87" name="Google Shape;187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79347" y="2055603"/>
              <a:ext cx="1831598" cy="205590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8" name="Google Shape;188;p17"/>
            <p:cNvCxnSpPr>
              <a:stCxn id="186" idx="1"/>
              <a:endCxn id="186" idx="5"/>
            </p:cNvCxnSpPr>
            <p:nvPr/>
          </p:nvCxnSpPr>
          <p:spPr>
            <a:xfrm>
              <a:off x="3809372" y="2227943"/>
              <a:ext cx="1606200" cy="1821600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9" name="Google Shape;189;p17">
            <a:hlinkClick action="ppaction://hlinksldjump" r:id="rId5"/>
          </p:cNvPr>
          <p:cNvSpPr txBox="1"/>
          <p:nvPr/>
        </p:nvSpPr>
        <p:spPr>
          <a:xfrm>
            <a:off x="4036988" y="5586013"/>
            <a:ext cx="7971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&lt; back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6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7" name="Google Shape;2117;p62"/>
          <p:cNvGrpSpPr/>
          <p:nvPr/>
        </p:nvGrpSpPr>
        <p:grpSpPr>
          <a:xfrm>
            <a:off x="2783279" y="158100"/>
            <a:ext cx="3273741" cy="6541800"/>
            <a:chOff x="5297329" y="453375"/>
            <a:chExt cx="3273741" cy="6541800"/>
          </a:xfrm>
        </p:grpSpPr>
        <p:grpSp>
          <p:nvGrpSpPr>
            <p:cNvPr id="2118" name="Google Shape;2118;p62"/>
            <p:cNvGrpSpPr/>
            <p:nvPr/>
          </p:nvGrpSpPr>
          <p:grpSpPr>
            <a:xfrm>
              <a:off x="5297329" y="453375"/>
              <a:ext cx="3273741" cy="6541800"/>
              <a:chOff x="1140979" y="1585025"/>
              <a:chExt cx="3273741" cy="6541800"/>
            </a:xfrm>
          </p:grpSpPr>
          <p:grpSp>
            <p:nvGrpSpPr>
              <p:cNvPr id="2119" name="Google Shape;2119;p62"/>
              <p:cNvGrpSpPr/>
              <p:nvPr/>
            </p:nvGrpSpPr>
            <p:grpSpPr>
              <a:xfrm>
                <a:off x="1140979" y="1585025"/>
                <a:ext cx="3273741" cy="6541800"/>
                <a:chOff x="726700" y="158100"/>
                <a:chExt cx="3524700" cy="6541800"/>
              </a:xfrm>
            </p:grpSpPr>
            <p:sp>
              <p:nvSpPr>
                <p:cNvPr id="2120" name="Google Shape;2120;p62"/>
                <p:cNvSpPr/>
                <p:nvPr/>
              </p:nvSpPr>
              <p:spPr>
                <a:xfrm>
                  <a:off x="726700" y="158100"/>
                  <a:ext cx="3524700" cy="6541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1" name="Google Shape;2121;p62"/>
                <p:cNvSpPr/>
                <p:nvPr/>
              </p:nvSpPr>
              <p:spPr>
                <a:xfrm>
                  <a:off x="918829" y="844866"/>
                  <a:ext cx="3140700" cy="51684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2" name="Google Shape;2122;p62"/>
                <p:cNvSpPr/>
                <p:nvPr/>
              </p:nvSpPr>
              <p:spPr>
                <a:xfrm>
                  <a:off x="2249800" y="6125875"/>
                  <a:ext cx="478500" cy="4785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3" name="Google Shape;2123;p62"/>
                <p:cNvSpPr/>
                <p:nvPr/>
              </p:nvSpPr>
              <p:spPr>
                <a:xfrm>
                  <a:off x="2168850" y="531775"/>
                  <a:ext cx="651300" cy="765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4" name="Google Shape;2124;p62"/>
                <p:cNvSpPr/>
                <p:nvPr/>
              </p:nvSpPr>
              <p:spPr>
                <a:xfrm>
                  <a:off x="2456250" y="340225"/>
                  <a:ext cx="76500" cy="765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5" name="Google Shape;2125;p62"/>
                <p:cNvSpPr/>
                <p:nvPr/>
              </p:nvSpPr>
              <p:spPr>
                <a:xfrm>
                  <a:off x="1952500" y="512725"/>
                  <a:ext cx="114600" cy="1146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pic>
            <p:nvPicPr>
              <p:cNvPr id="2126" name="Google Shape;2126;p6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447" t="0"/>
              <a:stretch/>
            </p:blipFill>
            <p:spPr>
              <a:xfrm>
                <a:off x="1323800" y="2269425"/>
                <a:ext cx="2924124" cy="51742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127" name="Google Shape;2127;p62"/>
            <p:cNvSpPr/>
            <p:nvPr/>
          </p:nvSpPr>
          <p:spPr>
            <a:xfrm>
              <a:off x="6372225" y="4073425"/>
              <a:ext cx="486300" cy="476100"/>
            </a:xfrm>
            <a:prstGeom prst="roundRect">
              <a:avLst>
                <a:gd fmla="val 16667" name="adj"/>
              </a:avLst>
            </a:prstGeom>
            <a:solidFill>
              <a:srgbClr val="C3C3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28" name="Google Shape;2128;p62"/>
            <p:cNvGrpSpPr/>
            <p:nvPr/>
          </p:nvGrpSpPr>
          <p:grpSpPr>
            <a:xfrm>
              <a:off x="6419553" y="4122649"/>
              <a:ext cx="391624" cy="377656"/>
              <a:chOff x="3476704" y="1850682"/>
              <a:chExt cx="2271600" cy="2576100"/>
            </a:xfrm>
          </p:grpSpPr>
          <p:sp>
            <p:nvSpPr>
              <p:cNvPr id="2129" name="Google Shape;2129;p62"/>
              <p:cNvSpPr/>
              <p:nvPr/>
            </p:nvSpPr>
            <p:spPr>
              <a:xfrm>
                <a:off x="3476704" y="1850682"/>
                <a:ext cx="2271600" cy="2576100"/>
              </a:xfrm>
              <a:prstGeom prst="ellipse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130" name="Google Shape;2130;p6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679347" y="2055603"/>
                <a:ext cx="1831598" cy="205590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2131" name="Google Shape;2131;p62"/>
              <p:cNvCxnSpPr>
                <a:stCxn id="2129" idx="1"/>
                <a:endCxn id="2129" idx="5"/>
              </p:cNvCxnSpPr>
              <p:nvPr/>
            </p:nvCxnSpPr>
            <p:spPr>
              <a:xfrm>
                <a:off x="3809372" y="2227943"/>
                <a:ext cx="1606200" cy="182160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132" name="Google Shape;2132;p62"/>
          <p:cNvGrpSpPr/>
          <p:nvPr/>
        </p:nvGrpSpPr>
        <p:grpSpPr>
          <a:xfrm>
            <a:off x="2783279" y="158100"/>
            <a:ext cx="3273741" cy="6541800"/>
            <a:chOff x="726700" y="158100"/>
            <a:chExt cx="3524700" cy="6541800"/>
          </a:xfrm>
        </p:grpSpPr>
        <p:sp>
          <p:nvSpPr>
            <p:cNvPr id="2133" name="Google Shape;2133;p62"/>
            <p:cNvSpPr/>
            <p:nvPr/>
          </p:nvSpPr>
          <p:spPr>
            <a:xfrm>
              <a:off x="726700" y="158100"/>
              <a:ext cx="3524700" cy="65418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62"/>
            <p:cNvSpPr/>
            <p:nvPr/>
          </p:nvSpPr>
          <p:spPr>
            <a:xfrm>
              <a:off x="918829" y="844866"/>
              <a:ext cx="3140700" cy="5168400"/>
            </a:xfrm>
            <a:prstGeom prst="rect">
              <a:avLst/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62"/>
            <p:cNvSpPr/>
            <p:nvPr/>
          </p:nvSpPr>
          <p:spPr>
            <a:xfrm>
              <a:off x="2249800" y="6125875"/>
              <a:ext cx="478500" cy="478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62"/>
            <p:cNvSpPr/>
            <p:nvPr/>
          </p:nvSpPr>
          <p:spPr>
            <a:xfrm>
              <a:off x="2168850" y="531775"/>
              <a:ext cx="651300" cy="765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62"/>
            <p:cNvSpPr/>
            <p:nvPr/>
          </p:nvSpPr>
          <p:spPr>
            <a:xfrm>
              <a:off x="2456250" y="340225"/>
              <a:ext cx="76500" cy="76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62"/>
            <p:cNvSpPr/>
            <p:nvPr/>
          </p:nvSpPr>
          <p:spPr>
            <a:xfrm>
              <a:off x="1952500" y="512725"/>
              <a:ext cx="114600" cy="1146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9" name="Google Shape;2139;p62"/>
          <p:cNvGrpSpPr/>
          <p:nvPr/>
        </p:nvGrpSpPr>
        <p:grpSpPr>
          <a:xfrm>
            <a:off x="2967550" y="5420771"/>
            <a:ext cx="2905200" cy="584889"/>
            <a:chOff x="1290550" y="20549325"/>
            <a:chExt cx="2905200" cy="476100"/>
          </a:xfrm>
        </p:grpSpPr>
        <p:sp>
          <p:nvSpPr>
            <p:cNvPr id="2140" name="Google Shape;2140;p62"/>
            <p:cNvSpPr/>
            <p:nvPr/>
          </p:nvSpPr>
          <p:spPr>
            <a:xfrm>
              <a:off x="1290550" y="20549325"/>
              <a:ext cx="2905200" cy="4761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41" name="Google Shape;2141;p62"/>
            <p:cNvCxnSpPr/>
            <p:nvPr/>
          </p:nvCxnSpPr>
          <p:spPr>
            <a:xfrm rot="10800000">
              <a:off x="2022375" y="20549325"/>
              <a:ext cx="0" cy="4761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2" name="Google Shape;2142;p62"/>
            <p:cNvCxnSpPr/>
            <p:nvPr/>
          </p:nvCxnSpPr>
          <p:spPr>
            <a:xfrm rot="10800000">
              <a:off x="2743150" y="20549325"/>
              <a:ext cx="0" cy="4761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3" name="Google Shape;2143;p62"/>
            <p:cNvCxnSpPr/>
            <p:nvPr/>
          </p:nvCxnSpPr>
          <p:spPr>
            <a:xfrm rot="10800000">
              <a:off x="3473450" y="20549325"/>
              <a:ext cx="0" cy="4761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2144" name="Google Shape;2144;p62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90525" y="5449361"/>
            <a:ext cx="527672" cy="52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5" name="Google Shape;2145;p6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38500" y="5449350"/>
            <a:ext cx="447599" cy="536224"/>
          </a:xfrm>
          <a:prstGeom prst="rect">
            <a:avLst/>
          </a:prstGeom>
          <a:noFill/>
          <a:ln>
            <a:noFill/>
          </a:ln>
        </p:spPr>
      </p:pic>
      <p:sp>
        <p:nvSpPr>
          <p:cNvPr id="2146" name="Google Shape;2146;p62"/>
          <p:cNvSpPr txBox="1"/>
          <p:nvPr/>
        </p:nvSpPr>
        <p:spPr>
          <a:xfrm>
            <a:off x="2913850" y="927288"/>
            <a:ext cx="3126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Main Pocket</a:t>
            </a:r>
            <a:endParaRPr b="1" sz="3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7" name="Google Shape;2147;p62">
            <a:hlinkClick action="ppaction://hlinksldjump" r:id="rId8"/>
          </p:cNvPr>
          <p:cNvSpPr/>
          <p:nvPr/>
        </p:nvSpPr>
        <p:spPr>
          <a:xfrm>
            <a:off x="3638638" y="1707188"/>
            <a:ext cx="1677300" cy="16773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8" name="Google Shape;2148;p62"/>
          <p:cNvSpPr/>
          <p:nvPr/>
        </p:nvSpPr>
        <p:spPr>
          <a:xfrm>
            <a:off x="3638650" y="3624550"/>
            <a:ext cx="1677300" cy="1677300"/>
          </a:xfrm>
          <a:prstGeom prst="ellipse">
            <a:avLst/>
          </a:prstGeom>
          <a:solidFill>
            <a:srgbClr val="666666"/>
          </a:solidFill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49" name="Google Shape;2149;p62">
            <a:hlinkClick action="ppaction://hlinksldjump"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786725" y="1765500"/>
            <a:ext cx="1381125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0" name="Google Shape;2150;p6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77650" y="3804075"/>
            <a:ext cx="999275" cy="1197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" name="Google Shape;2151;p62">
            <a:hlinkClick action="ppaction://hlinksldjump" r:id="rId11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266650" y="5461401"/>
            <a:ext cx="527676" cy="520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" name="Google Shape;2152;p62">
            <a:hlinkClick action="ppaction://hlinksldjump" r:id="rId13"/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106400" y="5457900"/>
            <a:ext cx="527675" cy="52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6" name="Shape 2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7" name="Google Shape;2157;p63"/>
          <p:cNvGrpSpPr/>
          <p:nvPr/>
        </p:nvGrpSpPr>
        <p:grpSpPr>
          <a:xfrm>
            <a:off x="2783279" y="158100"/>
            <a:ext cx="3273741" cy="6541800"/>
            <a:chOff x="5297329" y="453375"/>
            <a:chExt cx="3273741" cy="6541800"/>
          </a:xfrm>
        </p:grpSpPr>
        <p:grpSp>
          <p:nvGrpSpPr>
            <p:cNvPr id="2158" name="Google Shape;2158;p63"/>
            <p:cNvGrpSpPr/>
            <p:nvPr/>
          </p:nvGrpSpPr>
          <p:grpSpPr>
            <a:xfrm>
              <a:off x="5297329" y="453375"/>
              <a:ext cx="3273741" cy="6541800"/>
              <a:chOff x="1140979" y="1585025"/>
              <a:chExt cx="3273741" cy="6541800"/>
            </a:xfrm>
          </p:grpSpPr>
          <p:grpSp>
            <p:nvGrpSpPr>
              <p:cNvPr id="2159" name="Google Shape;2159;p63"/>
              <p:cNvGrpSpPr/>
              <p:nvPr/>
            </p:nvGrpSpPr>
            <p:grpSpPr>
              <a:xfrm>
                <a:off x="1140979" y="1585025"/>
                <a:ext cx="3273741" cy="6541800"/>
                <a:chOff x="726700" y="158100"/>
                <a:chExt cx="3524700" cy="6541800"/>
              </a:xfrm>
            </p:grpSpPr>
            <p:sp>
              <p:nvSpPr>
                <p:cNvPr id="2160" name="Google Shape;2160;p63"/>
                <p:cNvSpPr/>
                <p:nvPr/>
              </p:nvSpPr>
              <p:spPr>
                <a:xfrm>
                  <a:off x="726700" y="158100"/>
                  <a:ext cx="3524700" cy="6541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1" name="Google Shape;2161;p63"/>
                <p:cNvSpPr/>
                <p:nvPr/>
              </p:nvSpPr>
              <p:spPr>
                <a:xfrm>
                  <a:off x="918829" y="844866"/>
                  <a:ext cx="3140700" cy="51684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2" name="Google Shape;2162;p63"/>
                <p:cNvSpPr/>
                <p:nvPr/>
              </p:nvSpPr>
              <p:spPr>
                <a:xfrm>
                  <a:off x="2249800" y="6125875"/>
                  <a:ext cx="478500" cy="4785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3" name="Google Shape;2163;p63"/>
                <p:cNvSpPr/>
                <p:nvPr/>
              </p:nvSpPr>
              <p:spPr>
                <a:xfrm>
                  <a:off x="2168850" y="531775"/>
                  <a:ext cx="651300" cy="765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4" name="Google Shape;2164;p63"/>
                <p:cNvSpPr/>
                <p:nvPr/>
              </p:nvSpPr>
              <p:spPr>
                <a:xfrm>
                  <a:off x="2456250" y="340225"/>
                  <a:ext cx="76500" cy="765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5" name="Google Shape;2165;p63"/>
                <p:cNvSpPr/>
                <p:nvPr/>
              </p:nvSpPr>
              <p:spPr>
                <a:xfrm>
                  <a:off x="1952500" y="512725"/>
                  <a:ext cx="114600" cy="1146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pic>
            <p:nvPicPr>
              <p:cNvPr id="2166" name="Google Shape;2166;p6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447" t="0"/>
              <a:stretch/>
            </p:blipFill>
            <p:spPr>
              <a:xfrm>
                <a:off x="1323800" y="2269425"/>
                <a:ext cx="2924124" cy="51742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167" name="Google Shape;2167;p63"/>
            <p:cNvSpPr/>
            <p:nvPr/>
          </p:nvSpPr>
          <p:spPr>
            <a:xfrm>
              <a:off x="6372225" y="4073425"/>
              <a:ext cx="486300" cy="476100"/>
            </a:xfrm>
            <a:prstGeom prst="roundRect">
              <a:avLst>
                <a:gd fmla="val 16667" name="adj"/>
              </a:avLst>
            </a:prstGeom>
            <a:solidFill>
              <a:srgbClr val="C3C3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68" name="Google Shape;2168;p63"/>
            <p:cNvGrpSpPr/>
            <p:nvPr/>
          </p:nvGrpSpPr>
          <p:grpSpPr>
            <a:xfrm>
              <a:off x="6419553" y="4122649"/>
              <a:ext cx="391624" cy="377656"/>
              <a:chOff x="3476704" y="1850682"/>
              <a:chExt cx="2271600" cy="2576100"/>
            </a:xfrm>
          </p:grpSpPr>
          <p:sp>
            <p:nvSpPr>
              <p:cNvPr id="2169" name="Google Shape;2169;p63"/>
              <p:cNvSpPr/>
              <p:nvPr/>
            </p:nvSpPr>
            <p:spPr>
              <a:xfrm>
                <a:off x="3476704" y="1850682"/>
                <a:ext cx="2271600" cy="2576100"/>
              </a:xfrm>
              <a:prstGeom prst="ellipse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170" name="Google Shape;2170;p6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679347" y="2055603"/>
                <a:ext cx="1831598" cy="205590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2171" name="Google Shape;2171;p63"/>
              <p:cNvCxnSpPr>
                <a:stCxn id="2169" idx="1"/>
                <a:endCxn id="2169" idx="5"/>
              </p:cNvCxnSpPr>
              <p:nvPr/>
            </p:nvCxnSpPr>
            <p:spPr>
              <a:xfrm>
                <a:off x="3809372" y="2227943"/>
                <a:ext cx="1606200" cy="182160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172" name="Google Shape;2172;p63"/>
          <p:cNvGrpSpPr/>
          <p:nvPr/>
        </p:nvGrpSpPr>
        <p:grpSpPr>
          <a:xfrm>
            <a:off x="2783279" y="158088"/>
            <a:ext cx="3273741" cy="6541800"/>
            <a:chOff x="726700" y="158100"/>
            <a:chExt cx="3524700" cy="6541800"/>
          </a:xfrm>
        </p:grpSpPr>
        <p:sp>
          <p:nvSpPr>
            <p:cNvPr id="2173" name="Google Shape;2173;p63"/>
            <p:cNvSpPr/>
            <p:nvPr/>
          </p:nvSpPr>
          <p:spPr>
            <a:xfrm>
              <a:off x="726700" y="158100"/>
              <a:ext cx="3524700" cy="65418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63"/>
            <p:cNvSpPr/>
            <p:nvPr/>
          </p:nvSpPr>
          <p:spPr>
            <a:xfrm>
              <a:off x="2249800" y="6125875"/>
              <a:ext cx="478500" cy="478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63"/>
            <p:cNvSpPr/>
            <p:nvPr/>
          </p:nvSpPr>
          <p:spPr>
            <a:xfrm>
              <a:off x="2168850" y="531775"/>
              <a:ext cx="651300" cy="765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63"/>
            <p:cNvSpPr/>
            <p:nvPr/>
          </p:nvSpPr>
          <p:spPr>
            <a:xfrm>
              <a:off x="2456250" y="340225"/>
              <a:ext cx="76500" cy="76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63"/>
            <p:cNvSpPr/>
            <p:nvPr/>
          </p:nvSpPr>
          <p:spPr>
            <a:xfrm>
              <a:off x="1952500" y="512725"/>
              <a:ext cx="114600" cy="1146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63"/>
            <p:cNvSpPr/>
            <p:nvPr/>
          </p:nvSpPr>
          <p:spPr>
            <a:xfrm>
              <a:off x="918829" y="844866"/>
              <a:ext cx="3140700" cy="5168400"/>
            </a:xfrm>
            <a:prstGeom prst="rect">
              <a:avLst/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79" name="Google Shape;2179;p63"/>
          <p:cNvPicPr preferRelativeResize="0"/>
          <p:nvPr/>
        </p:nvPicPr>
        <p:blipFill rotWithShape="1">
          <a:blip r:embed="rId5">
            <a:alphaModFix/>
          </a:blip>
          <a:srcRect b="2808" l="1243" r="51651" t="0"/>
          <a:stretch/>
        </p:blipFill>
        <p:spPr>
          <a:xfrm>
            <a:off x="2967550" y="828225"/>
            <a:ext cx="2905200" cy="5153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0" name="Google Shape;2180;p63"/>
          <p:cNvGrpSpPr/>
          <p:nvPr/>
        </p:nvGrpSpPr>
        <p:grpSpPr>
          <a:xfrm>
            <a:off x="2967550" y="5462971"/>
            <a:ext cx="2905200" cy="584889"/>
            <a:chOff x="1290550" y="20549325"/>
            <a:chExt cx="2905200" cy="476100"/>
          </a:xfrm>
        </p:grpSpPr>
        <p:sp>
          <p:nvSpPr>
            <p:cNvPr id="2181" name="Google Shape;2181;p63"/>
            <p:cNvSpPr/>
            <p:nvPr/>
          </p:nvSpPr>
          <p:spPr>
            <a:xfrm>
              <a:off x="1290550" y="20549325"/>
              <a:ext cx="2905200" cy="476100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82" name="Google Shape;2182;p63"/>
            <p:cNvCxnSpPr/>
            <p:nvPr/>
          </p:nvCxnSpPr>
          <p:spPr>
            <a:xfrm rot="10800000">
              <a:off x="2022375" y="20549325"/>
              <a:ext cx="0" cy="4761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3" name="Google Shape;2183;p63"/>
            <p:cNvCxnSpPr/>
            <p:nvPr/>
          </p:nvCxnSpPr>
          <p:spPr>
            <a:xfrm rot="10800000">
              <a:off x="2743150" y="20549325"/>
              <a:ext cx="0" cy="4761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4" name="Google Shape;2184;p63"/>
            <p:cNvCxnSpPr/>
            <p:nvPr/>
          </p:nvCxnSpPr>
          <p:spPr>
            <a:xfrm rot="10800000">
              <a:off x="3473450" y="20549325"/>
              <a:ext cx="0" cy="4761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2185" name="Google Shape;2185;p63">
            <a:hlinkClick action="ppaction://hlinksldjump"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90525" y="5491561"/>
            <a:ext cx="527672" cy="52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6" name="Google Shape;2186;p63">
            <a:hlinkClick action="ppaction://hlinksldjump"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38500" y="5491550"/>
            <a:ext cx="447599" cy="53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7" name="Google Shape;2187;p63">
            <a:hlinkClick action="ppaction://hlinksldjump" r:id="rId10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266650" y="5503601"/>
            <a:ext cx="527676" cy="520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8" name="Google Shape;2188;p6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106400" y="5500100"/>
            <a:ext cx="527675" cy="52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9" name="Google Shape;2189;p63">
            <a:hlinkClick action="ppaction://hlinksldjump" r:id="rId13"/>
          </p:cNvPr>
          <p:cNvSpPr/>
          <p:nvPr/>
        </p:nvSpPr>
        <p:spPr>
          <a:xfrm>
            <a:off x="3077625" y="1000600"/>
            <a:ext cx="587700" cy="585000"/>
          </a:xfrm>
          <a:prstGeom prst="ellipse">
            <a:avLst/>
          </a:prstGeom>
          <a:solidFill>
            <a:srgbClr val="FF9900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90" name="Google Shape;2190;p63">
            <a:hlinkClick action="ppaction://hlinksldjump" r:id="rId14"/>
          </p:cNvPr>
          <p:cNvPicPr preferRelativeResize="0"/>
          <p:nvPr/>
        </p:nvPicPr>
        <p:blipFill rotWithShape="1">
          <a:blip r:embed="rId15">
            <a:alphaModFix/>
          </a:blip>
          <a:srcRect b="7505" l="19755" r="20596" t="6914"/>
          <a:stretch/>
        </p:blipFill>
        <p:spPr>
          <a:xfrm>
            <a:off x="3147674" y="1114719"/>
            <a:ext cx="447599" cy="356756"/>
          </a:xfrm>
          <a:prstGeom prst="rect">
            <a:avLst/>
          </a:prstGeom>
          <a:noFill/>
          <a:ln>
            <a:noFill/>
          </a:ln>
        </p:spPr>
      </p:pic>
      <p:sp>
        <p:nvSpPr>
          <p:cNvPr id="2191" name="Google Shape;2191;p63">
            <a:hlinkClick action="ppaction://hlinksldjump" r:id="rId16"/>
          </p:cNvPr>
          <p:cNvSpPr/>
          <p:nvPr/>
        </p:nvSpPr>
        <p:spPr>
          <a:xfrm>
            <a:off x="5120025" y="1000600"/>
            <a:ext cx="587700" cy="5877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92" name="Google Shape;2192;p6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67764" y="1053725"/>
            <a:ext cx="292235" cy="35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3" name="Google Shape;2193;p63"/>
          <p:cNvSpPr txBox="1"/>
          <p:nvPr/>
        </p:nvSpPr>
        <p:spPr>
          <a:xfrm>
            <a:off x="5180550" y="1294150"/>
            <a:ext cx="447600" cy="1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ALL</a:t>
            </a:r>
            <a:endParaRPr sz="900"/>
          </a:p>
        </p:txBody>
      </p:sp>
      <p:pic>
        <p:nvPicPr>
          <p:cNvPr id="2194" name="Google Shape;2194;p63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3434363" y="3273087"/>
            <a:ext cx="527675" cy="502423"/>
          </a:xfrm>
          <a:prstGeom prst="rect">
            <a:avLst/>
          </a:prstGeom>
          <a:noFill/>
          <a:ln>
            <a:noFill/>
          </a:ln>
        </p:spPr>
      </p:pic>
      <p:sp>
        <p:nvSpPr>
          <p:cNvPr id="2195" name="Google Shape;2195;p63"/>
          <p:cNvSpPr/>
          <p:nvPr/>
        </p:nvSpPr>
        <p:spPr>
          <a:xfrm>
            <a:off x="4243400" y="3675450"/>
            <a:ext cx="139200" cy="133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9" name="Shape 2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0" name="Google Shape;2200;p64"/>
          <p:cNvGrpSpPr/>
          <p:nvPr/>
        </p:nvGrpSpPr>
        <p:grpSpPr>
          <a:xfrm>
            <a:off x="2798654" y="158088"/>
            <a:ext cx="3273741" cy="6541800"/>
            <a:chOff x="726700" y="158100"/>
            <a:chExt cx="3524700" cy="6541800"/>
          </a:xfrm>
        </p:grpSpPr>
        <p:sp>
          <p:nvSpPr>
            <p:cNvPr id="2201" name="Google Shape;2201;p64"/>
            <p:cNvSpPr/>
            <p:nvPr/>
          </p:nvSpPr>
          <p:spPr>
            <a:xfrm>
              <a:off x="726700" y="158100"/>
              <a:ext cx="3524700" cy="65418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64"/>
            <p:cNvSpPr/>
            <p:nvPr/>
          </p:nvSpPr>
          <p:spPr>
            <a:xfrm>
              <a:off x="918829" y="844866"/>
              <a:ext cx="3140700" cy="5168400"/>
            </a:xfrm>
            <a:prstGeom prst="rect">
              <a:avLst/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64"/>
            <p:cNvSpPr/>
            <p:nvPr/>
          </p:nvSpPr>
          <p:spPr>
            <a:xfrm>
              <a:off x="2249800" y="6125875"/>
              <a:ext cx="478500" cy="478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64"/>
            <p:cNvSpPr/>
            <p:nvPr/>
          </p:nvSpPr>
          <p:spPr>
            <a:xfrm>
              <a:off x="2168850" y="531775"/>
              <a:ext cx="651300" cy="765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64"/>
            <p:cNvSpPr/>
            <p:nvPr/>
          </p:nvSpPr>
          <p:spPr>
            <a:xfrm>
              <a:off x="2456250" y="340225"/>
              <a:ext cx="76500" cy="76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64"/>
            <p:cNvSpPr/>
            <p:nvPr/>
          </p:nvSpPr>
          <p:spPr>
            <a:xfrm>
              <a:off x="1952500" y="512725"/>
              <a:ext cx="114600" cy="1146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7" name="Google Shape;2207;p64"/>
          <p:cNvGrpSpPr/>
          <p:nvPr/>
        </p:nvGrpSpPr>
        <p:grpSpPr>
          <a:xfrm>
            <a:off x="2982925" y="5442246"/>
            <a:ext cx="2905200" cy="584889"/>
            <a:chOff x="1290550" y="20549325"/>
            <a:chExt cx="2905200" cy="476100"/>
          </a:xfrm>
        </p:grpSpPr>
        <p:sp>
          <p:nvSpPr>
            <p:cNvPr id="2208" name="Google Shape;2208;p64"/>
            <p:cNvSpPr/>
            <p:nvPr/>
          </p:nvSpPr>
          <p:spPr>
            <a:xfrm>
              <a:off x="1290550" y="20549325"/>
              <a:ext cx="2905200" cy="476100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09" name="Google Shape;2209;p64"/>
            <p:cNvCxnSpPr/>
            <p:nvPr/>
          </p:nvCxnSpPr>
          <p:spPr>
            <a:xfrm rot="10800000">
              <a:off x="2022375" y="20549325"/>
              <a:ext cx="0" cy="4761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0" name="Google Shape;2210;p64"/>
            <p:cNvCxnSpPr/>
            <p:nvPr/>
          </p:nvCxnSpPr>
          <p:spPr>
            <a:xfrm rot="10800000">
              <a:off x="2743150" y="20549325"/>
              <a:ext cx="0" cy="4761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1" name="Google Shape;2211;p64"/>
            <p:cNvCxnSpPr/>
            <p:nvPr/>
          </p:nvCxnSpPr>
          <p:spPr>
            <a:xfrm rot="10800000">
              <a:off x="3473450" y="20549325"/>
              <a:ext cx="0" cy="4761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2212" name="Google Shape;2212;p64">
            <a:hlinkClick action="ppaction://hlinksldjump"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5900" y="5470836"/>
            <a:ext cx="527672" cy="52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3" name="Google Shape;2213;p64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53875" y="5470825"/>
            <a:ext cx="447599" cy="53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4" name="Google Shape;2214;p64">
            <a:hlinkClick action="ppaction://hlinksldjump"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82025" y="5482876"/>
            <a:ext cx="527676" cy="520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5" name="Google Shape;2215;p64">
            <a:hlinkClick action="ppaction://hlinksldjump"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121775" y="5479375"/>
            <a:ext cx="527675" cy="52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6" name="Google Shape;2216;p64">
            <a:hlinkClick action="ppaction://hlinkshowjump?jump=previousslide"/>
          </p:cNvPr>
          <p:cNvSpPr txBox="1"/>
          <p:nvPr/>
        </p:nvSpPr>
        <p:spPr>
          <a:xfrm>
            <a:off x="4165550" y="4865350"/>
            <a:ext cx="7971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&lt; back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7" name="Google Shape;2217;p64">
            <a:hlinkClick action="ppaction://hlinksldjump" r:id="rId11"/>
          </p:cNvPr>
          <p:cNvSpPr/>
          <p:nvPr/>
        </p:nvSpPr>
        <p:spPr>
          <a:xfrm>
            <a:off x="3863127" y="1305423"/>
            <a:ext cx="1144800" cy="1144800"/>
          </a:xfrm>
          <a:prstGeom prst="ellipse">
            <a:avLst/>
          </a:prstGeom>
          <a:solidFill>
            <a:srgbClr val="666666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18" name="Google Shape;2218;p64">
            <a:hlinkClick action="ppaction://hlinksldjump" r:id="rId12"/>
          </p:cNvPr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994729" y="1437032"/>
            <a:ext cx="881536" cy="881524"/>
          </a:xfrm>
          <a:prstGeom prst="rect">
            <a:avLst/>
          </a:prstGeom>
          <a:noFill/>
          <a:ln>
            <a:noFill/>
          </a:ln>
        </p:spPr>
      </p:pic>
      <p:sp>
        <p:nvSpPr>
          <p:cNvPr id="2219" name="Google Shape;2219;p64"/>
          <p:cNvSpPr/>
          <p:nvPr/>
        </p:nvSpPr>
        <p:spPr>
          <a:xfrm>
            <a:off x="3863127" y="2725523"/>
            <a:ext cx="1144800" cy="11448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20" name="Google Shape;2220;p6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994729" y="2857132"/>
            <a:ext cx="881536" cy="8815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21" name="Google Shape;2221;p64"/>
          <p:cNvCxnSpPr/>
          <p:nvPr/>
        </p:nvCxnSpPr>
        <p:spPr>
          <a:xfrm rot="10800000">
            <a:off x="4108375" y="2853650"/>
            <a:ext cx="747600" cy="790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2" name="Google Shape;2222;p64"/>
          <p:cNvCxnSpPr/>
          <p:nvPr/>
        </p:nvCxnSpPr>
        <p:spPr>
          <a:xfrm flipH="1">
            <a:off x="3998800" y="2872625"/>
            <a:ext cx="790500" cy="747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3" name="Google Shape;2223;p64"/>
          <p:cNvSpPr/>
          <p:nvPr/>
        </p:nvSpPr>
        <p:spPr>
          <a:xfrm>
            <a:off x="3108925" y="4099538"/>
            <a:ext cx="2653200" cy="7377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4" name="Google Shape;2224;p6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108926" y="4174540"/>
            <a:ext cx="587700" cy="587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5" name="Google Shape;2225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1625" y="4174529"/>
            <a:ext cx="587700" cy="5877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26" name="Google Shape;2226;p64"/>
          <p:cNvCxnSpPr/>
          <p:nvPr/>
        </p:nvCxnSpPr>
        <p:spPr>
          <a:xfrm>
            <a:off x="3914927" y="4466435"/>
            <a:ext cx="938400" cy="3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7" name="Google Shape;2227;p64"/>
          <p:cNvSpPr txBox="1"/>
          <p:nvPr/>
        </p:nvSpPr>
        <p:spPr>
          <a:xfrm>
            <a:off x="3631838" y="4036025"/>
            <a:ext cx="22758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to connect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1" name="Shape 2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2" name="Google Shape;2232;p65"/>
          <p:cNvGrpSpPr/>
          <p:nvPr/>
        </p:nvGrpSpPr>
        <p:grpSpPr>
          <a:xfrm>
            <a:off x="2798654" y="158088"/>
            <a:ext cx="3273741" cy="6541800"/>
            <a:chOff x="726700" y="158100"/>
            <a:chExt cx="3524700" cy="6541800"/>
          </a:xfrm>
        </p:grpSpPr>
        <p:sp>
          <p:nvSpPr>
            <p:cNvPr id="2233" name="Google Shape;2233;p65"/>
            <p:cNvSpPr/>
            <p:nvPr/>
          </p:nvSpPr>
          <p:spPr>
            <a:xfrm>
              <a:off x="726700" y="158100"/>
              <a:ext cx="3524700" cy="65418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65"/>
            <p:cNvSpPr/>
            <p:nvPr/>
          </p:nvSpPr>
          <p:spPr>
            <a:xfrm>
              <a:off x="918829" y="844866"/>
              <a:ext cx="3140700" cy="5168400"/>
            </a:xfrm>
            <a:prstGeom prst="rect">
              <a:avLst/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65"/>
            <p:cNvSpPr/>
            <p:nvPr/>
          </p:nvSpPr>
          <p:spPr>
            <a:xfrm>
              <a:off x="2249800" y="6125875"/>
              <a:ext cx="478500" cy="478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65"/>
            <p:cNvSpPr/>
            <p:nvPr/>
          </p:nvSpPr>
          <p:spPr>
            <a:xfrm>
              <a:off x="2168850" y="531775"/>
              <a:ext cx="651300" cy="765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65"/>
            <p:cNvSpPr/>
            <p:nvPr/>
          </p:nvSpPr>
          <p:spPr>
            <a:xfrm>
              <a:off x="2456250" y="340225"/>
              <a:ext cx="76500" cy="76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65"/>
            <p:cNvSpPr/>
            <p:nvPr/>
          </p:nvSpPr>
          <p:spPr>
            <a:xfrm>
              <a:off x="1952500" y="512725"/>
              <a:ext cx="114600" cy="1146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9" name="Google Shape;2239;p65"/>
          <p:cNvGrpSpPr/>
          <p:nvPr/>
        </p:nvGrpSpPr>
        <p:grpSpPr>
          <a:xfrm>
            <a:off x="2982925" y="5442246"/>
            <a:ext cx="2905200" cy="584889"/>
            <a:chOff x="1290550" y="20549325"/>
            <a:chExt cx="2905200" cy="476100"/>
          </a:xfrm>
        </p:grpSpPr>
        <p:sp>
          <p:nvSpPr>
            <p:cNvPr id="2240" name="Google Shape;2240;p65"/>
            <p:cNvSpPr/>
            <p:nvPr/>
          </p:nvSpPr>
          <p:spPr>
            <a:xfrm>
              <a:off x="1290550" y="20549325"/>
              <a:ext cx="2905200" cy="476100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41" name="Google Shape;2241;p65"/>
            <p:cNvCxnSpPr/>
            <p:nvPr/>
          </p:nvCxnSpPr>
          <p:spPr>
            <a:xfrm rot="10800000">
              <a:off x="2022375" y="20549325"/>
              <a:ext cx="0" cy="4761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2" name="Google Shape;2242;p65"/>
            <p:cNvCxnSpPr/>
            <p:nvPr/>
          </p:nvCxnSpPr>
          <p:spPr>
            <a:xfrm rot="10800000">
              <a:off x="2743150" y="20549325"/>
              <a:ext cx="0" cy="4761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3" name="Google Shape;2243;p65"/>
            <p:cNvCxnSpPr/>
            <p:nvPr/>
          </p:nvCxnSpPr>
          <p:spPr>
            <a:xfrm rot="10800000">
              <a:off x="3473450" y="20549325"/>
              <a:ext cx="0" cy="4761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2244" name="Google Shape;2244;p65">
            <a:hlinkClick action="ppaction://hlinksldjump"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5900" y="5470836"/>
            <a:ext cx="527672" cy="52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5" name="Google Shape;2245;p65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53875" y="5470825"/>
            <a:ext cx="447599" cy="53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6" name="Google Shape;2246;p65">
            <a:hlinkClick action="ppaction://hlinksldjump"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82025" y="5482876"/>
            <a:ext cx="527676" cy="520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7" name="Google Shape;2247;p65">
            <a:hlinkClick action="ppaction://hlinksldjump"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121775" y="5479375"/>
            <a:ext cx="527675" cy="52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48" name="Google Shape;2248;p65">
            <a:hlinkClick action="ppaction://hlinkshowjump?jump=previousslide"/>
          </p:cNvPr>
          <p:cNvSpPr txBox="1"/>
          <p:nvPr/>
        </p:nvSpPr>
        <p:spPr>
          <a:xfrm>
            <a:off x="4165550" y="4865350"/>
            <a:ext cx="7971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&lt; back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9" name="Google Shape;2249;p65">
            <a:hlinkClick action="ppaction://hlinksldjump" r:id="rId11"/>
          </p:cNvPr>
          <p:cNvSpPr/>
          <p:nvPr/>
        </p:nvSpPr>
        <p:spPr>
          <a:xfrm>
            <a:off x="3863127" y="1305423"/>
            <a:ext cx="1144800" cy="11448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50" name="Google Shape;2250;p65">
            <a:hlinkClick action="ppaction://hlinksldjump" r:id="rId12"/>
          </p:cNvPr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994729" y="1437032"/>
            <a:ext cx="881536" cy="881524"/>
          </a:xfrm>
          <a:prstGeom prst="rect">
            <a:avLst/>
          </a:prstGeom>
          <a:noFill/>
          <a:ln>
            <a:noFill/>
          </a:ln>
        </p:spPr>
      </p:pic>
      <p:sp>
        <p:nvSpPr>
          <p:cNvPr id="2251" name="Google Shape;2251;p65">
            <a:hlinkClick action="ppaction://hlinksldjump" r:id="rId14"/>
          </p:cNvPr>
          <p:cNvSpPr/>
          <p:nvPr/>
        </p:nvSpPr>
        <p:spPr>
          <a:xfrm>
            <a:off x="3863127" y="2725523"/>
            <a:ext cx="1144800" cy="1144800"/>
          </a:xfrm>
          <a:prstGeom prst="ellipse">
            <a:avLst/>
          </a:prstGeom>
          <a:solidFill>
            <a:srgbClr val="666666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52" name="Google Shape;2252;p65">
            <a:hlinkClick action="ppaction://hlinksldjump" r:id="rId15"/>
          </p:cNvPr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994729" y="2857132"/>
            <a:ext cx="881536" cy="8815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3" name="Google Shape;2253;p65">
            <a:hlinkClick action="ppaction://hlinksldjump" r:id="rId16"/>
          </p:cNvPr>
          <p:cNvCxnSpPr/>
          <p:nvPr/>
        </p:nvCxnSpPr>
        <p:spPr>
          <a:xfrm rot="10800000">
            <a:off x="4108375" y="2853650"/>
            <a:ext cx="747600" cy="790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4" name="Google Shape;2254;p65">
            <a:hlinkClick action="ppaction://hlinksldjump" r:id="rId17"/>
          </p:cNvPr>
          <p:cNvCxnSpPr/>
          <p:nvPr/>
        </p:nvCxnSpPr>
        <p:spPr>
          <a:xfrm flipH="1">
            <a:off x="3998800" y="2872625"/>
            <a:ext cx="790500" cy="747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5" name="Google Shape;2255;p65"/>
          <p:cNvSpPr/>
          <p:nvPr/>
        </p:nvSpPr>
        <p:spPr>
          <a:xfrm>
            <a:off x="3108925" y="4099538"/>
            <a:ext cx="2653200" cy="7377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6" name="Google Shape;2256;p6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108926" y="4174540"/>
            <a:ext cx="587700" cy="587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7" name="Google Shape;2257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1625" y="4174529"/>
            <a:ext cx="587700" cy="5877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8" name="Google Shape;2258;p65"/>
          <p:cNvCxnSpPr/>
          <p:nvPr/>
        </p:nvCxnSpPr>
        <p:spPr>
          <a:xfrm>
            <a:off x="3914927" y="4466435"/>
            <a:ext cx="938400" cy="3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9" name="Google Shape;2259;p65"/>
          <p:cNvSpPr txBox="1"/>
          <p:nvPr/>
        </p:nvSpPr>
        <p:spPr>
          <a:xfrm>
            <a:off x="3631838" y="4036025"/>
            <a:ext cx="22758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to connect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3" name="Shape 2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4" name="Google Shape;2264;p66"/>
          <p:cNvGrpSpPr/>
          <p:nvPr/>
        </p:nvGrpSpPr>
        <p:grpSpPr>
          <a:xfrm>
            <a:off x="2798679" y="158088"/>
            <a:ext cx="3273741" cy="6541800"/>
            <a:chOff x="726700" y="158100"/>
            <a:chExt cx="3524700" cy="6541800"/>
          </a:xfrm>
        </p:grpSpPr>
        <p:sp>
          <p:nvSpPr>
            <p:cNvPr id="2265" name="Google Shape;2265;p66"/>
            <p:cNvSpPr/>
            <p:nvPr/>
          </p:nvSpPr>
          <p:spPr>
            <a:xfrm>
              <a:off x="726700" y="158100"/>
              <a:ext cx="3524700" cy="65418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66"/>
            <p:cNvSpPr/>
            <p:nvPr/>
          </p:nvSpPr>
          <p:spPr>
            <a:xfrm>
              <a:off x="918829" y="844866"/>
              <a:ext cx="3140700" cy="5168400"/>
            </a:xfrm>
            <a:prstGeom prst="rect">
              <a:avLst/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66"/>
            <p:cNvSpPr/>
            <p:nvPr/>
          </p:nvSpPr>
          <p:spPr>
            <a:xfrm>
              <a:off x="2249800" y="6125875"/>
              <a:ext cx="478500" cy="478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66"/>
            <p:cNvSpPr/>
            <p:nvPr/>
          </p:nvSpPr>
          <p:spPr>
            <a:xfrm>
              <a:off x="2168850" y="531775"/>
              <a:ext cx="651300" cy="765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66"/>
            <p:cNvSpPr/>
            <p:nvPr/>
          </p:nvSpPr>
          <p:spPr>
            <a:xfrm>
              <a:off x="2456250" y="340225"/>
              <a:ext cx="76500" cy="76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66"/>
            <p:cNvSpPr/>
            <p:nvPr/>
          </p:nvSpPr>
          <p:spPr>
            <a:xfrm>
              <a:off x="1952500" y="512725"/>
              <a:ext cx="114600" cy="1146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1" name="Google Shape;2271;p66"/>
          <p:cNvGrpSpPr/>
          <p:nvPr/>
        </p:nvGrpSpPr>
        <p:grpSpPr>
          <a:xfrm>
            <a:off x="2982950" y="5442246"/>
            <a:ext cx="2905200" cy="584889"/>
            <a:chOff x="1290550" y="20549325"/>
            <a:chExt cx="2905200" cy="476100"/>
          </a:xfrm>
        </p:grpSpPr>
        <p:sp>
          <p:nvSpPr>
            <p:cNvPr id="2272" name="Google Shape;2272;p66"/>
            <p:cNvSpPr/>
            <p:nvPr/>
          </p:nvSpPr>
          <p:spPr>
            <a:xfrm>
              <a:off x="1290550" y="20549325"/>
              <a:ext cx="2905200" cy="476100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73" name="Google Shape;2273;p66"/>
            <p:cNvCxnSpPr/>
            <p:nvPr/>
          </p:nvCxnSpPr>
          <p:spPr>
            <a:xfrm rot="10800000">
              <a:off x="2022375" y="20549325"/>
              <a:ext cx="0" cy="4761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4" name="Google Shape;2274;p66"/>
            <p:cNvCxnSpPr/>
            <p:nvPr/>
          </p:nvCxnSpPr>
          <p:spPr>
            <a:xfrm rot="10800000">
              <a:off x="2743150" y="20549325"/>
              <a:ext cx="0" cy="4761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5" name="Google Shape;2275;p66"/>
            <p:cNvCxnSpPr/>
            <p:nvPr/>
          </p:nvCxnSpPr>
          <p:spPr>
            <a:xfrm rot="10800000">
              <a:off x="3473450" y="20549325"/>
              <a:ext cx="0" cy="4761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2276" name="Google Shape;2276;p66">
            <a:hlinkClick action="ppaction://hlinksldjump"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5925" y="5470836"/>
            <a:ext cx="527672" cy="52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7" name="Google Shape;2277;p66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53900" y="5470825"/>
            <a:ext cx="447599" cy="53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8" name="Google Shape;2278;p66">
            <a:hlinkClick action="ppaction://hlinksldjump"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82050" y="5482876"/>
            <a:ext cx="527676" cy="520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9" name="Google Shape;2279;p66">
            <a:hlinkClick action="ppaction://hlinksldjump"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121800" y="5479375"/>
            <a:ext cx="527675" cy="52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0" name="Google Shape;2280;p66">
            <a:hlinkClick action="ppaction://hlinkshowjump?jump=previousslide"/>
          </p:cNvPr>
          <p:cNvSpPr txBox="1"/>
          <p:nvPr/>
        </p:nvSpPr>
        <p:spPr>
          <a:xfrm>
            <a:off x="4165575" y="4865350"/>
            <a:ext cx="7971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&lt; back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1" name="Google Shape;2281;p66">
            <a:hlinkClick action="ppaction://hlinksldjump" r:id="rId11"/>
          </p:cNvPr>
          <p:cNvSpPr/>
          <p:nvPr/>
        </p:nvSpPr>
        <p:spPr>
          <a:xfrm>
            <a:off x="3863152" y="1305423"/>
            <a:ext cx="1144800" cy="11448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82" name="Google Shape;2282;p66">
            <a:hlinkClick action="ppaction://hlinksldjump" r:id="rId12"/>
          </p:cNvPr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994754" y="1437032"/>
            <a:ext cx="881536" cy="881524"/>
          </a:xfrm>
          <a:prstGeom prst="rect">
            <a:avLst/>
          </a:prstGeom>
          <a:noFill/>
          <a:ln>
            <a:noFill/>
          </a:ln>
        </p:spPr>
      </p:pic>
      <p:sp>
        <p:nvSpPr>
          <p:cNvPr id="2283" name="Google Shape;2283;p66">
            <a:hlinkClick action="ppaction://hlinksldjump" r:id="rId14"/>
          </p:cNvPr>
          <p:cNvSpPr/>
          <p:nvPr/>
        </p:nvSpPr>
        <p:spPr>
          <a:xfrm>
            <a:off x="3863152" y="2725523"/>
            <a:ext cx="1144800" cy="11448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84" name="Google Shape;2284;p66">
            <a:hlinkClick action="ppaction://hlinksldjump" r:id="rId15"/>
          </p:cNvPr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994754" y="2857132"/>
            <a:ext cx="881536" cy="8815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85" name="Google Shape;2285;p66">
            <a:hlinkClick action="ppaction://hlinksldjump" r:id="rId16"/>
          </p:cNvPr>
          <p:cNvCxnSpPr/>
          <p:nvPr/>
        </p:nvCxnSpPr>
        <p:spPr>
          <a:xfrm rot="10800000">
            <a:off x="4108400" y="2853650"/>
            <a:ext cx="747600" cy="790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6" name="Google Shape;2286;p66">
            <a:hlinkClick action="ppaction://hlinksldjump" r:id="rId17"/>
          </p:cNvPr>
          <p:cNvCxnSpPr/>
          <p:nvPr/>
        </p:nvCxnSpPr>
        <p:spPr>
          <a:xfrm flipH="1">
            <a:off x="3998825" y="2872625"/>
            <a:ext cx="790500" cy="747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7" name="Google Shape;2287;p66">
            <a:hlinkClick action="ppaction://hlinksldjump" r:id="rId18"/>
          </p:cNvPr>
          <p:cNvSpPr/>
          <p:nvPr/>
        </p:nvSpPr>
        <p:spPr>
          <a:xfrm>
            <a:off x="3108950" y="4099538"/>
            <a:ext cx="2653200" cy="7377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8" name="Google Shape;2288;p66">
            <a:hlinkClick action="ppaction://hlinksldjump" r:id="rId19"/>
          </p:cNvPr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108951" y="4174540"/>
            <a:ext cx="587700" cy="587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9" name="Google Shape;2289;p66">
            <a:hlinkClick action="ppaction://hlinksldjump" r:id="rId20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1650" y="4174529"/>
            <a:ext cx="587700" cy="5877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90" name="Google Shape;2290;p66">
            <a:hlinkClick action="ppaction://hlinksldjump" r:id="rId21"/>
          </p:cNvPr>
          <p:cNvCxnSpPr/>
          <p:nvPr/>
        </p:nvCxnSpPr>
        <p:spPr>
          <a:xfrm>
            <a:off x="3914952" y="4466435"/>
            <a:ext cx="938400" cy="3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91" name="Google Shape;2291;p66"/>
          <p:cNvSpPr txBox="1"/>
          <p:nvPr/>
        </p:nvSpPr>
        <p:spPr>
          <a:xfrm>
            <a:off x="3631863" y="4036025"/>
            <a:ext cx="22758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to connect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5" name="Shape 2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6" name="Google Shape;2296;p67"/>
          <p:cNvGrpSpPr/>
          <p:nvPr/>
        </p:nvGrpSpPr>
        <p:grpSpPr>
          <a:xfrm>
            <a:off x="2783279" y="158100"/>
            <a:ext cx="3273741" cy="6541800"/>
            <a:chOff x="5297329" y="453375"/>
            <a:chExt cx="3273741" cy="6541800"/>
          </a:xfrm>
        </p:grpSpPr>
        <p:grpSp>
          <p:nvGrpSpPr>
            <p:cNvPr id="2297" name="Google Shape;2297;p67"/>
            <p:cNvGrpSpPr/>
            <p:nvPr/>
          </p:nvGrpSpPr>
          <p:grpSpPr>
            <a:xfrm>
              <a:off x="5297329" y="453375"/>
              <a:ext cx="3273741" cy="6541800"/>
              <a:chOff x="1140979" y="1585025"/>
              <a:chExt cx="3273741" cy="6541800"/>
            </a:xfrm>
          </p:grpSpPr>
          <p:grpSp>
            <p:nvGrpSpPr>
              <p:cNvPr id="2298" name="Google Shape;2298;p67"/>
              <p:cNvGrpSpPr/>
              <p:nvPr/>
            </p:nvGrpSpPr>
            <p:grpSpPr>
              <a:xfrm>
                <a:off x="1140979" y="1585025"/>
                <a:ext cx="3273741" cy="6541800"/>
                <a:chOff x="726700" y="158100"/>
                <a:chExt cx="3524700" cy="6541800"/>
              </a:xfrm>
            </p:grpSpPr>
            <p:sp>
              <p:nvSpPr>
                <p:cNvPr id="2299" name="Google Shape;2299;p67"/>
                <p:cNvSpPr/>
                <p:nvPr/>
              </p:nvSpPr>
              <p:spPr>
                <a:xfrm>
                  <a:off x="726700" y="158100"/>
                  <a:ext cx="3524700" cy="6541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0" name="Google Shape;2300;p67"/>
                <p:cNvSpPr/>
                <p:nvPr/>
              </p:nvSpPr>
              <p:spPr>
                <a:xfrm>
                  <a:off x="918829" y="844866"/>
                  <a:ext cx="3140700" cy="51684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1" name="Google Shape;2301;p67"/>
                <p:cNvSpPr/>
                <p:nvPr/>
              </p:nvSpPr>
              <p:spPr>
                <a:xfrm>
                  <a:off x="2249800" y="6125875"/>
                  <a:ext cx="478500" cy="4785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2" name="Google Shape;2302;p67"/>
                <p:cNvSpPr/>
                <p:nvPr/>
              </p:nvSpPr>
              <p:spPr>
                <a:xfrm>
                  <a:off x="2168850" y="531775"/>
                  <a:ext cx="651300" cy="765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3" name="Google Shape;2303;p67"/>
                <p:cNvSpPr/>
                <p:nvPr/>
              </p:nvSpPr>
              <p:spPr>
                <a:xfrm>
                  <a:off x="2456250" y="340225"/>
                  <a:ext cx="76500" cy="765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4" name="Google Shape;2304;p67"/>
                <p:cNvSpPr/>
                <p:nvPr/>
              </p:nvSpPr>
              <p:spPr>
                <a:xfrm>
                  <a:off x="1952500" y="512725"/>
                  <a:ext cx="114600" cy="1146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pic>
            <p:nvPicPr>
              <p:cNvPr id="2305" name="Google Shape;2305;p6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447" t="0"/>
              <a:stretch/>
            </p:blipFill>
            <p:spPr>
              <a:xfrm>
                <a:off x="1323800" y="2269425"/>
                <a:ext cx="2924124" cy="51742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306" name="Google Shape;2306;p67"/>
            <p:cNvSpPr/>
            <p:nvPr/>
          </p:nvSpPr>
          <p:spPr>
            <a:xfrm>
              <a:off x="6372225" y="4073425"/>
              <a:ext cx="486300" cy="476100"/>
            </a:xfrm>
            <a:prstGeom prst="roundRect">
              <a:avLst>
                <a:gd fmla="val 16667" name="adj"/>
              </a:avLst>
            </a:prstGeom>
            <a:solidFill>
              <a:srgbClr val="C3C3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07" name="Google Shape;2307;p67"/>
            <p:cNvGrpSpPr/>
            <p:nvPr/>
          </p:nvGrpSpPr>
          <p:grpSpPr>
            <a:xfrm>
              <a:off x="6419553" y="4122649"/>
              <a:ext cx="391624" cy="377656"/>
              <a:chOff x="3476704" y="1850682"/>
              <a:chExt cx="2271600" cy="2576100"/>
            </a:xfrm>
          </p:grpSpPr>
          <p:sp>
            <p:nvSpPr>
              <p:cNvPr id="2308" name="Google Shape;2308;p67"/>
              <p:cNvSpPr/>
              <p:nvPr/>
            </p:nvSpPr>
            <p:spPr>
              <a:xfrm>
                <a:off x="3476704" y="1850682"/>
                <a:ext cx="2271600" cy="2576100"/>
              </a:xfrm>
              <a:prstGeom prst="ellipse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309" name="Google Shape;2309;p67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679347" y="2055603"/>
                <a:ext cx="1831598" cy="205590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2310" name="Google Shape;2310;p67"/>
              <p:cNvCxnSpPr>
                <a:stCxn id="2308" idx="1"/>
                <a:endCxn id="2308" idx="5"/>
              </p:cNvCxnSpPr>
              <p:nvPr/>
            </p:nvCxnSpPr>
            <p:spPr>
              <a:xfrm>
                <a:off x="3809372" y="2227943"/>
                <a:ext cx="1606200" cy="182160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311" name="Google Shape;2311;p67"/>
          <p:cNvGrpSpPr/>
          <p:nvPr/>
        </p:nvGrpSpPr>
        <p:grpSpPr>
          <a:xfrm>
            <a:off x="2783279" y="158100"/>
            <a:ext cx="3273741" cy="6541800"/>
            <a:chOff x="6062054" y="7071400"/>
            <a:chExt cx="3273741" cy="6541800"/>
          </a:xfrm>
        </p:grpSpPr>
        <p:grpSp>
          <p:nvGrpSpPr>
            <p:cNvPr id="2312" name="Google Shape;2312;p67"/>
            <p:cNvGrpSpPr/>
            <p:nvPr/>
          </p:nvGrpSpPr>
          <p:grpSpPr>
            <a:xfrm>
              <a:off x="6062054" y="7071400"/>
              <a:ext cx="3273741" cy="6541800"/>
              <a:chOff x="726700" y="158100"/>
              <a:chExt cx="3524700" cy="6541800"/>
            </a:xfrm>
          </p:grpSpPr>
          <p:sp>
            <p:nvSpPr>
              <p:cNvPr id="2313" name="Google Shape;2313;p67"/>
              <p:cNvSpPr/>
              <p:nvPr/>
            </p:nvSpPr>
            <p:spPr>
              <a:xfrm>
                <a:off x="726700" y="158100"/>
                <a:ext cx="3524700" cy="6541800"/>
              </a:xfrm>
              <a:prstGeom prst="roundRect">
                <a:avLst>
                  <a:gd fmla="val 16667" name="adj"/>
                </a:avLst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4" name="Google Shape;2314;p67"/>
              <p:cNvSpPr/>
              <p:nvPr/>
            </p:nvSpPr>
            <p:spPr>
              <a:xfrm>
                <a:off x="918829" y="844866"/>
                <a:ext cx="3140700" cy="5168400"/>
              </a:xfrm>
              <a:prstGeom prst="rect">
                <a:avLst/>
              </a:prstGeom>
              <a:gradFill>
                <a:gsLst>
                  <a:gs pos="0">
                    <a:srgbClr val="DDDDDD"/>
                  </a:gs>
                  <a:gs pos="100000">
                    <a:srgbClr val="919191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5" name="Google Shape;2315;p67"/>
              <p:cNvSpPr/>
              <p:nvPr/>
            </p:nvSpPr>
            <p:spPr>
              <a:xfrm>
                <a:off x="2249800" y="6125875"/>
                <a:ext cx="478500" cy="478500"/>
              </a:xfrm>
              <a:prstGeom prst="ellipse">
                <a:avLst/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6" name="Google Shape;2316;p67"/>
              <p:cNvSpPr/>
              <p:nvPr/>
            </p:nvSpPr>
            <p:spPr>
              <a:xfrm>
                <a:off x="2168850" y="531775"/>
                <a:ext cx="651300" cy="76500"/>
              </a:xfrm>
              <a:prstGeom prst="roundRect">
                <a:avLst>
                  <a:gd fmla="val 16667" name="adj"/>
                </a:avLst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7" name="Google Shape;2317;p67"/>
              <p:cNvSpPr/>
              <p:nvPr/>
            </p:nvSpPr>
            <p:spPr>
              <a:xfrm>
                <a:off x="2456250" y="340225"/>
                <a:ext cx="76500" cy="76500"/>
              </a:xfrm>
              <a:prstGeom prst="ellipse">
                <a:avLst/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8" name="Google Shape;2318;p67"/>
              <p:cNvSpPr/>
              <p:nvPr/>
            </p:nvSpPr>
            <p:spPr>
              <a:xfrm>
                <a:off x="1952500" y="512725"/>
                <a:ext cx="114600" cy="114600"/>
              </a:xfrm>
              <a:prstGeom prst="ellipse">
                <a:avLst/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19" name="Google Shape;2319;p67"/>
            <p:cNvSpPr txBox="1"/>
            <p:nvPr/>
          </p:nvSpPr>
          <p:spPr>
            <a:xfrm>
              <a:off x="6135475" y="7650088"/>
              <a:ext cx="3126900" cy="83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50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  <a:t>Enter your fingerprint for Touch ID to access your SafePack</a:t>
              </a:r>
              <a:endParaRPr b="1" sz="3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0" name="Google Shape;2320;p67"/>
          <p:cNvSpPr/>
          <p:nvPr/>
        </p:nvSpPr>
        <p:spPr>
          <a:xfrm>
            <a:off x="3581500" y="3497850"/>
            <a:ext cx="1677300" cy="1677300"/>
          </a:xfrm>
          <a:prstGeom prst="ellipse">
            <a:avLst/>
          </a:prstGeom>
          <a:solidFill>
            <a:srgbClr val="666666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21" name="Google Shape;2321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06737" y="3624562"/>
            <a:ext cx="1426825" cy="14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2" name="Google Shape;2322;p67">
            <a:hlinkClick action="ppaction://hlinksldjump" r:id="rId6"/>
          </p:cNvPr>
          <p:cNvSpPr txBox="1"/>
          <p:nvPr/>
        </p:nvSpPr>
        <p:spPr>
          <a:xfrm>
            <a:off x="4021588" y="5534350"/>
            <a:ext cx="7971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&lt; back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6" name="Shape 2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7" name="Google Shape;2327;p68"/>
          <p:cNvGrpSpPr/>
          <p:nvPr/>
        </p:nvGrpSpPr>
        <p:grpSpPr>
          <a:xfrm>
            <a:off x="2783279" y="158100"/>
            <a:ext cx="3273741" cy="6541800"/>
            <a:chOff x="5297329" y="453375"/>
            <a:chExt cx="3273741" cy="6541800"/>
          </a:xfrm>
        </p:grpSpPr>
        <p:grpSp>
          <p:nvGrpSpPr>
            <p:cNvPr id="2328" name="Google Shape;2328;p68"/>
            <p:cNvGrpSpPr/>
            <p:nvPr/>
          </p:nvGrpSpPr>
          <p:grpSpPr>
            <a:xfrm>
              <a:off x="5297329" y="453375"/>
              <a:ext cx="3273741" cy="6541800"/>
              <a:chOff x="1140979" y="1585025"/>
              <a:chExt cx="3273741" cy="6541800"/>
            </a:xfrm>
          </p:grpSpPr>
          <p:grpSp>
            <p:nvGrpSpPr>
              <p:cNvPr id="2329" name="Google Shape;2329;p68"/>
              <p:cNvGrpSpPr/>
              <p:nvPr/>
            </p:nvGrpSpPr>
            <p:grpSpPr>
              <a:xfrm>
                <a:off x="1140979" y="1585025"/>
                <a:ext cx="3273741" cy="6541800"/>
                <a:chOff x="726700" y="158100"/>
                <a:chExt cx="3524700" cy="6541800"/>
              </a:xfrm>
            </p:grpSpPr>
            <p:sp>
              <p:nvSpPr>
                <p:cNvPr id="2330" name="Google Shape;2330;p68"/>
                <p:cNvSpPr/>
                <p:nvPr/>
              </p:nvSpPr>
              <p:spPr>
                <a:xfrm>
                  <a:off x="726700" y="158100"/>
                  <a:ext cx="3524700" cy="6541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1" name="Google Shape;2331;p68"/>
                <p:cNvSpPr/>
                <p:nvPr/>
              </p:nvSpPr>
              <p:spPr>
                <a:xfrm>
                  <a:off x="918829" y="844866"/>
                  <a:ext cx="3140700" cy="51684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2" name="Google Shape;2332;p68"/>
                <p:cNvSpPr/>
                <p:nvPr/>
              </p:nvSpPr>
              <p:spPr>
                <a:xfrm>
                  <a:off x="2249800" y="6125875"/>
                  <a:ext cx="478500" cy="4785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3" name="Google Shape;2333;p68"/>
                <p:cNvSpPr/>
                <p:nvPr/>
              </p:nvSpPr>
              <p:spPr>
                <a:xfrm>
                  <a:off x="2168850" y="531775"/>
                  <a:ext cx="651300" cy="765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4" name="Google Shape;2334;p68"/>
                <p:cNvSpPr/>
                <p:nvPr/>
              </p:nvSpPr>
              <p:spPr>
                <a:xfrm>
                  <a:off x="2456250" y="340225"/>
                  <a:ext cx="76500" cy="765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5" name="Google Shape;2335;p68"/>
                <p:cNvSpPr/>
                <p:nvPr/>
              </p:nvSpPr>
              <p:spPr>
                <a:xfrm>
                  <a:off x="1952500" y="512725"/>
                  <a:ext cx="114600" cy="1146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pic>
            <p:nvPicPr>
              <p:cNvPr id="2336" name="Google Shape;2336;p6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447" t="0"/>
              <a:stretch/>
            </p:blipFill>
            <p:spPr>
              <a:xfrm>
                <a:off x="1323800" y="2269425"/>
                <a:ext cx="2924124" cy="51742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337" name="Google Shape;2337;p68"/>
            <p:cNvSpPr/>
            <p:nvPr/>
          </p:nvSpPr>
          <p:spPr>
            <a:xfrm>
              <a:off x="6372225" y="4073425"/>
              <a:ext cx="486300" cy="476100"/>
            </a:xfrm>
            <a:prstGeom prst="roundRect">
              <a:avLst>
                <a:gd fmla="val 16667" name="adj"/>
              </a:avLst>
            </a:prstGeom>
            <a:solidFill>
              <a:srgbClr val="C3C3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38" name="Google Shape;2338;p68"/>
            <p:cNvGrpSpPr/>
            <p:nvPr/>
          </p:nvGrpSpPr>
          <p:grpSpPr>
            <a:xfrm>
              <a:off x="6419553" y="4122649"/>
              <a:ext cx="391624" cy="377656"/>
              <a:chOff x="3476704" y="1850682"/>
              <a:chExt cx="2271600" cy="2576100"/>
            </a:xfrm>
          </p:grpSpPr>
          <p:sp>
            <p:nvSpPr>
              <p:cNvPr id="2339" name="Google Shape;2339;p68"/>
              <p:cNvSpPr/>
              <p:nvPr/>
            </p:nvSpPr>
            <p:spPr>
              <a:xfrm>
                <a:off x="3476704" y="1850682"/>
                <a:ext cx="2271600" cy="2576100"/>
              </a:xfrm>
              <a:prstGeom prst="ellipse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340" name="Google Shape;2340;p68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679347" y="2055603"/>
                <a:ext cx="1831598" cy="205590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2341" name="Google Shape;2341;p68"/>
              <p:cNvCxnSpPr>
                <a:stCxn id="2339" idx="1"/>
                <a:endCxn id="2339" idx="5"/>
              </p:cNvCxnSpPr>
              <p:nvPr/>
            </p:nvCxnSpPr>
            <p:spPr>
              <a:xfrm>
                <a:off x="3809372" y="2227943"/>
                <a:ext cx="1606200" cy="182160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342" name="Google Shape;2342;p68"/>
          <p:cNvGrpSpPr/>
          <p:nvPr/>
        </p:nvGrpSpPr>
        <p:grpSpPr>
          <a:xfrm>
            <a:off x="2783279" y="158088"/>
            <a:ext cx="3273741" cy="6541800"/>
            <a:chOff x="726700" y="158100"/>
            <a:chExt cx="3524700" cy="6541800"/>
          </a:xfrm>
        </p:grpSpPr>
        <p:sp>
          <p:nvSpPr>
            <p:cNvPr id="2343" name="Google Shape;2343;p68"/>
            <p:cNvSpPr/>
            <p:nvPr/>
          </p:nvSpPr>
          <p:spPr>
            <a:xfrm>
              <a:off x="726700" y="158100"/>
              <a:ext cx="3524700" cy="65418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68"/>
            <p:cNvSpPr/>
            <p:nvPr/>
          </p:nvSpPr>
          <p:spPr>
            <a:xfrm>
              <a:off x="918829" y="844866"/>
              <a:ext cx="3140700" cy="5168400"/>
            </a:xfrm>
            <a:prstGeom prst="rect">
              <a:avLst/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68"/>
            <p:cNvSpPr/>
            <p:nvPr/>
          </p:nvSpPr>
          <p:spPr>
            <a:xfrm>
              <a:off x="2249800" y="6125875"/>
              <a:ext cx="478500" cy="478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68"/>
            <p:cNvSpPr/>
            <p:nvPr/>
          </p:nvSpPr>
          <p:spPr>
            <a:xfrm>
              <a:off x="2168850" y="531775"/>
              <a:ext cx="651300" cy="765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68"/>
            <p:cNvSpPr/>
            <p:nvPr/>
          </p:nvSpPr>
          <p:spPr>
            <a:xfrm>
              <a:off x="2456250" y="340225"/>
              <a:ext cx="76500" cy="76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68"/>
            <p:cNvSpPr/>
            <p:nvPr/>
          </p:nvSpPr>
          <p:spPr>
            <a:xfrm>
              <a:off x="1952500" y="512725"/>
              <a:ext cx="114600" cy="1146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9" name="Google Shape;2349;p68"/>
          <p:cNvGrpSpPr/>
          <p:nvPr/>
        </p:nvGrpSpPr>
        <p:grpSpPr>
          <a:xfrm>
            <a:off x="2967550" y="5442246"/>
            <a:ext cx="2905200" cy="584889"/>
            <a:chOff x="1290550" y="20549325"/>
            <a:chExt cx="2905200" cy="476100"/>
          </a:xfrm>
        </p:grpSpPr>
        <p:sp>
          <p:nvSpPr>
            <p:cNvPr id="2350" name="Google Shape;2350;p68"/>
            <p:cNvSpPr/>
            <p:nvPr/>
          </p:nvSpPr>
          <p:spPr>
            <a:xfrm>
              <a:off x="1290550" y="20549325"/>
              <a:ext cx="2905200" cy="476100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51" name="Google Shape;2351;p68"/>
            <p:cNvCxnSpPr/>
            <p:nvPr/>
          </p:nvCxnSpPr>
          <p:spPr>
            <a:xfrm rot="10800000">
              <a:off x="2022375" y="20549325"/>
              <a:ext cx="0" cy="4761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2" name="Google Shape;2352;p68"/>
            <p:cNvCxnSpPr/>
            <p:nvPr/>
          </p:nvCxnSpPr>
          <p:spPr>
            <a:xfrm rot="10800000">
              <a:off x="2743150" y="20549325"/>
              <a:ext cx="0" cy="4761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3" name="Google Shape;2353;p68"/>
            <p:cNvCxnSpPr/>
            <p:nvPr/>
          </p:nvCxnSpPr>
          <p:spPr>
            <a:xfrm rot="10800000">
              <a:off x="3473450" y="20549325"/>
              <a:ext cx="0" cy="4761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2354" name="Google Shape;2354;p68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90525" y="5470836"/>
            <a:ext cx="527672" cy="52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" name="Google Shape;2355;p68">
            <a:hlinkClick action="ppaction://hlinksldjump"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38500" y="5470825"/>
            <a:ext cx="447599" cy="53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" name="Google Shape;2356;p68">
            <a:hlinkClick action="ppaction://hlinksldjump"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266650" y="5482876"/>
            <a:ext cx="527676" cy="520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7" name="Google Shape;2357;p68">
            <a:hlinkClick action="ppaction://hlinksldjump" r:id="rId11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106400" y="5479375"/>
            <a:ext cx="527675" cy="52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8" name="Google Shape;2358;p68"/>
          <p:cNvSpPr/>
          <p:nvPr/>
        </p:nvSpPr>
        <p:spPr>
          <a:xfrm>
            <a:off x="4425550" y="2827575"/>
            <a:ext cx="999300" cy="58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9" name="Google Shape;2359;p68">
            <a:hlinkClick action="ppaction://hlinksldjump" r:id="rId13"/>
          </p:cNvPr>
          <p:cNvSpPr/>
          <p:nvPr/>
        </p:nvSpPr>
        <p:spPr>
          <a:xfrm>
            <a:off x="3692950" y="3665775"/>
            <a:ext cx="447600" cy="2859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0" name="Google Shape;2360;p68"/>
          <p:cNvSpPr/>
          <p:nvPr/>
        </p:nvSpPr>
        <p:spPr>
          <a:xfrm>
            <a:off x="4701400" y="3663900"/>
            <a:ext cx="447600" cy="2859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1" name="Google Shape;2361;p68">
            <a:hlinkClick action="ppaction://hlinksldjump" r:id="rId14"/>
          </p:cNvPr>
          <p:cNvSpPr/>
          <p:nvPr/>
        </p:nvSpPr>
        <p:spPr>
          <a:xfrm>
            <a:off x="3812050" y="3741975"/>
            <a:ext cx="209400" cy="133500"/>
          </a:xfrm>
          <a:prstGeom prst="mathMin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2" name="Google Shape;2362;p68"/>
          <p:cNvSpPr/>
          <p:nvPr/>
        </p:nvSpPr>
        <p:spPr>
          <a:xfrm>
            <a:off x="4860400" y="3741975"/>
            <a:ext cx="129600" cy="133500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3" name="Google Shape;2363;p68">
            <a:hlinkClick action="ppaction://hlinksldjump" r:id="rId15"/>
          </p:cNvPr>
          <p:cNvSpPr txBox="1"/>
          <p:nvPr/>
        </p:nvSpPr>
        <p:spPr>
          <a:xfrm>
            <a:off x="4021588" y="4851500"/>
            <a:ext cx="7971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&lt; back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4" name="Google Shape;2364;p68"/>
          <p:cNvSpPr/>
          <p:nvPr/>
        </p:nvSpPr>
        <p:spPr>
          <a:xfrm>
            <a:off x="3426250" y="2827575"/>
            <a:ext cx="1275000" cy="587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8" name="Shape 2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9" name="Google Shape;2369;p69"/>
          <p:cNvGrpSpPr/>
          <p:nvPr/>
        </p:nvGrpSpPr>
        <p:grpSpPr>
          <a:xfrm>
            <a:off x="2798654" y="158088"/>
            <a:ext cx="3273741" cy="6541800"/>
            <a:chOff x="726700" y="158100"/>
            <a:chExt cx="3524700" cy="6541800"/>
          </a:xfrm>
        </p:grpSpPr>
        <p:sp>
          <p:nvSpPr>
            <p:cNvPr id="2370" name="Google Shape;2370;p69"/>
            <p:cNvSpPr/>
            <p:nvPr/>
          </p:nvSpPr>
          <p:spPr>
            <a:xfrm>
              <a:off x="726700" y="158100"/>
              <a:ext cx="3524700" cy="65418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69"/>
            <p:cNvSpPr/>
            <p:nvPr/>
          </p:nvSpPr>
          <p:spPr>
            <a:xfrm>
              <a:off x="918829" y="844866"/>
              <a:ext cx="3140700" cy="5168400"/>
            </a:xfrm>
            <a:prstGeom prst="rect">
              <a:avLst/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69"/>
            <p:cNvSpPr/>
            <p:nvPr/>
          </p:nvSpPr>
          <p:spPr>
            <a:xfrm>
              <a:off x="2249800" y="6125875"/>
              <a:ext cx="478500" cy="478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69"/>
            <p:cNvSpPr/>
            <p:nvPr/>
          </p:nvSpPr>
          <p:spPr>
            <a:xfrm>
              <a:off x="2168850" y="531775"/>
              <a:ext cx="651300" cy="765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69"/>
            <p:cNvSpPr/>
            <p:nvPr/>
          </p:nvSpPr>
          <p:spPr>
            <a:xfrm>
              <a:off x="2456250" y="340225"/>
              <a:ext cx="76500" cy="76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69"/>
            <p:cNvSpPr/>
            <p:nvPr/>
          </p:nvSpPr>
          <p:spPr>
            <a:xfrm>
              <a:off x="1952500" y="512725"/>
              <a:ext cx="114600" cy="1146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6" name="Google Shape;2376;p69"/>
          <p:cNvGrpSpPr/>
          <p:nvPr/>
        </p:nvGrpSpPr>
        <p:grpSpPr>
          <a:xfrm>
            <a:off x="2982925" y="5442246"/>
            <a:ext cx="2905200" cy="584889"/>
            <a:chOff x="1290550" y="20549325"/>
            <a:chExt cx="2905200" cy="476100"/>
          </a:xfrm>
        </p:grpSpPr>
        <p:sp>
          <p:nvSpPr>
            <p:cNvPr id="2377" name="Google Shape;2377;p69"/>
            <p:cNvSpPr/>
            <p:nvPr/>
          </p:nvSpPr>
          <p:spPr>
            <a:xfrm>
              <a:off x="1290550" y="20549325"/>
              <a:ext cx="2905200" cy="476100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78" name="Google Shape;2378;p69"/>
            <p:cNvCxnSpPr/>
            <p:nvPr/>
          </p:nvCxnSpPr>
          <p:spPr>
            <a:xfrm rot="10800000">
              <a:off x="2022375" y="20549325"/>
              <a:ext cx="0" cy="4761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9" name="Google Shape;2379;p69"/>
            <p:cNvCxnSpPr/>
            <p:nvPr/>
          </p:nvCxnSpPr>
          <p:spPr>
            <a:xfrm rot="10800000">
              <a:off x="2743150" y="20549325"/>
              <a:ext cx="0" cy="4761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0" name="Google Shape;2380;p69"/>
            <p:cNvCxnSpPr/>
            <p:nvPr/>
          </p:nvCxnSpPr>
          <p:spPr>
            <a:xfrm rot="10800000">
              <a:off x="3473450" y="20549325"/>
              <a:ext cx="0" cy="4761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2381" name="Google Shape;2381;p69">
            <a:hlinkClick action="ppaction://hlinksldjump"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5900" y="5470836"/>
            <a:ext cx="527672" cy="52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2" name="Google Shape;2382;p69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53875" y="5470825"/>
            <a:ext cx="447599" cy="53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3" name="Google Shape;2383;p6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82025" y="5482876"/>
            <a:ext cx="527676" cy="520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4" name="Google Shape;2384;p69">
            <a:hlinkClick action="ppaction://hlinksldjump"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121775" y="5479375"/>
            <a:ext cx="527675" cy="52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85" name="Google Shape;2385;p69"/>
          <p:cNvSpPr txBox="1"/>
          <p:nvPr/>
        </p:nvSpPr>
        <p:spPr>
          <a:xfrm>
            <a:off x="2872075" y="853888"/>
            <a:ext cx="3126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Help</a:t>
            </a:r>
            <a:endParaRPr b="1" sz="3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6" name="Google Shape;2386;p69"/>
          <p:cNvSpPr txBox="1"/>
          <p:nvPr/>
        </p:nvSpPr>
        <p:spPr>
          <a:xfrm>
            <a:off x="2982925" y="1440900"/>
            <a:ext cx="2905200" cy="3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Map:</a:t>
            </a:r>
            <a:endParaRPr b="1" sz="1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Calibri"/>
              <a:buChar char="-"/>
            </a:pPr>
            <a:r>
              <a:rPr b="1" lang="en" sz="1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Locate your backpack</a:t>
            </a:r>
            <a:endParaRPr b="1" sz="1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Calibri"/>
              <a:buChar char="-"/>
            </a:pPr>
            <a:r>
              <a:rPr b="1" lang="en" sz="1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Turn on your backpack alarm</a:t>
            </a:r>
            <a:endParaRPr b="1" sz="1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Calibri"/>
              <a:buChar char="-"/>
            </a:pPr>
            <a:r>
              <a:rPr b="1" lang="en" sz="1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Lock all your backpack pockets</a:t>
            </a:r>
            <a:endParaRPr b="1" sz="1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Main Pocket:</a:t>
            </a:r>
            <a:endParaRPr b="1" sz="1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Calibri"/>
              <a:buChar char="-"/>
            </a:pPr>
            <a:r>
              <a:rPr b="1" lang="en" sz="1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Unlock/lock your main backpack pocket</a:t>
            </a:r>
            <a:endParaRPr b="1" sz="1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Other Pockets:</a:t>
            </a:r>
            <a:endParaRPr b="1" sz="1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Calibri"/>
              <a:buChar char="-"/>
            </a:pPr>
            <a:r>
              <a:rPr b="1" lang="en" sz="1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Select a specific backpack pocket and unlock/lock it</a:t>
            </a:r>
            <a:endParaRPr b="1" sz="1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Settings:</a:t>
            </a:r>
            <a:endParaRPr b="1" sz="1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Calibri"/>
              <a:buChar char="-"/>
            </a:pPr>
            <a:r>
              <a:rPr b="1" lang="en" sz="1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Change and customize features</a:t>
            </a:r>
            <a:endParaRPr b="1" sz="1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7" name="Google Shape;2387;p69">
            <a:hlinkClick action="ppaction://hlinksldjump" r:id="rId10"/>
          </p:cNvPr>
          <p:cNvSpPr txBox="1"/>
          <p:nvPr/>
        </p:nvSpPr>
        <p:spPr>
          <a:xfrm>
            <a:off x="3970713" y="5009950"/>
            <a:ext cx="7971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&lt; back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1" name="Shape 2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2" name="Google Shape;2392;p70"/>
          <p:cNvGrpSpPr/>
          <p:nvPr/>
        </p:nvGrpSpPr>
        <p:grpSpPr>
          <a:xfrm>
            <a:off x="2783279" y="158100"/>
            <a:ext cx="3273741" cy="6541800"/>
            <a:chOff x="5297329" y="453375"/>
            <a:chExt cx="3273741" cy="6541800"/>
          </a:xfrm>
        </p:grpSpPr>
        <p:grpSp>
          <p:nvGrpSpPr>
            <p:cNvPr id="2393" name="Google Shape;2393;p70"/>
            <p:cNvGrpSpPr/>
            <p:nvPr/>
          </p:nvGrpSpPr>
          <p:grpSpPr>
            <a:xfrm>
              <a:off x="5297329" y="453375"/>
              <a:ext cx="3273741" cy="6541800"/>
              <a:chOff x="1140979" y="1585025"/>
              <a:chExt cx="3273741" cy="6541800"/>
            </a:xfrm>
          </p:grpSpPr>
          <p:grpSp>
            <p:nvGrpSpPr>
              <p:cNvPr id="2394" name="Google Shape;2394;p70"/>
              <p:cNvGrpSpPr/>
              <p:nvPr/>
            </p:nvGrpSpPr>
            <p:grpSpPr>
              <a:xfrm>
                <a:off x="1140979" y="1585025"/>
                <a:ext cx="3273741" cy="6541800"/>
                <a:chOff x="726700" y="158100"/>
                <a:chExt cx="3524700" cy="6541800"/>
              </a:xfrm>
            </p:grpSpPr>
            <p:sp>
              <p:nvSpPr>
                <p:cNvPr id="2395" name="Google Shape;2395;p70"/>
                <p:cNvSpPr/>
                <p:nvPr/>
              </p:nvSpPr>
              <p:spPr>
                <a:xfrm>
                  <a:off x="726700" y="158100"/>
                  <a:ext cx="3524700" cy="6541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6" name="Google Shape;2396;p70"/>
                <p:cNvSpPr/>
                <p:nvPr/>
              </p:nvSpPr>
              <p:spPr>
                <a:xfrm>
                  <a:off x="918829" y="844866"/>
                  <a:ext cx="3140700" cy="51684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7" name="Google Shape;2397;p70"/>
                <p:cNvSpPr/>
                <p:nvPr/>
              </p:nvSpPr>
              <p:spPr>
                <a:xfrm>
                  <a:off x="2249800" y="6125875"/>
                  <a:ext cx="478500" cy="4785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8" name="Google Shape;2398;p70"/>
                <p:cNvSpPr/>
                <p:nvPr/>
              </p:nvSpPr>
              <p:spPr>
                <a:xfrm>
                  <a:off x="2168850" y="531775"/>
                  <a:ext cx="651300" cy="765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9" name="Google Shape;2399;p70"/>
                <p:cNvSpPr/>
                <p:nvPr/>
              </p:nvSpPr>
              <p:spPr>
                <a:xfrm>
                  <a:off x="2456250" y="340225"/>
                  <a:ext cx="76500" cy="765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0" name="Google Shape;2400;p70"/>
                <p:cNvSpPr/>
                <p:nvPr/>
              </p:nvSpPr>
              <p:spPr>
                <a:xfrm>
                  <a:off x="1952500" y="512725"/>
                  <a:ext cx="114600" cy="1146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pic>
            <p:nvPicPr>
              <p:cNvPr id="2401" name="Google Shape;2401;p7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447" t="0"/>
              <a:stretch/>
            </p:blipFill>
            <p:spPr>
              <a:xfrm>
                <a:off x="1323800" y="2269425"/>
                <a:ext cx="2924124" cy="51742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402" name="Google Shape;2402;p70"/>
            <p:cNvSpPr/>
            <p:nvPr/>
          </p:nvSpPr>
          <p:spPr>
            <a:xfrm>
              <a:off x="6372225" y="4073425"/>
              <a:ext cx="486300" cy="476100"/>
            </a:xfrm>
            <a:prstGeom prst="roundRect">
              <a:avLst>
                <a:gd fmla="val 16667" name="adj"/>
              </a:avLst>
            </a:prstGeom>
            <a:solidFill>
              <a:srgbClr val="C3C3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03" name="Google Shape;2403;p70"/>
            <p:cNvGrpSpPr/>
            <p:nvPr/>
          </p:nvGrpSpPr>
          <p:grpSpPr>
            <a:xfrm>
              <a:off x="6419553" y="4122649"/>
              <a:ext cx="391624" cy="377656"/>
              <a:chOff x="3476704" y="1850682"/>
              <a:chExt cx="2271600" cy="2576100"/>
            </a:xfrm>
          </p:grpSpPr>
          <p:sp>
            <p:nvSpPr>
              <p:cNvPr id="2404" name="Google Shape;2404;p70"/>
              <p:cNvSpPr/>
              <p:nvPr/>
            </p:nvSpPr>
            <p:spPr>
              <a:xfrm>
                <a:off x="3476704" y="1850682"/>
                <a:ext cx="2271600" cy="2576100"/>
              </a:xfrm>
              <a:prstGeom prst="ellipse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405" name="Google Shape;2405;p70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679347" y="2055603"/>
                <a:ext cx="1831598" cy="205590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2406" name="Google Shape;2406;p70"/>
              <p:cNvCxnSpPr>
                <a:stCxn id="2404" idx="1"/>
                <a:endCxn id="2404" idx="5"/>
              </p:cNvCxnSpPr>
              <p:nvPr/>
            </p:nvCxnSpPr>
            <p:spPr>
              <a:xfrm>
                <a:off x="3809372" y="2227943"/>
                <a:ext cx="1606200" cy="182160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407" name="Google Shape;2407;p70"/>
          <p:cNvGrpSpPr/>
          <p:nvPr/>
        </p:nvGrpSpPr>
        <p:grpSpPr>
          <a:xfrm>
            <a:off x="2783279" y="158100"/>
            <a:ext cx="3273741" cy="6541800"/>
            <a:chOff x="6062054" y="7071400"/>
            <a:chExt cx="3273741" cy="6541800"/>
          </a:xfrm>
        </p:grpSpPr>
        <p:grpSp>
          <p:nvGrpSpPr>
            <p:cNvPr id="2408" name="Google Shape;2408;p70"/>
            <p:cNvGrpSpPr/>
            <p:nvPr/>
          </p:nvGrpSpPr>
          <p:grpSpPr>
            <a:xfrm>
              <a:off x="6062054" y="7071400"/>
              <a:ext cx="3273741" cy="6541800"/>
              <a:chOff x="726700" y="158100"/>
              <a:chExt cx="3524700" cy="6541800"/>
            </a:xfrm>
          </p:grpSpPr>
          <p:sp>
            <p:nvSpPr>
              <p:cNvPr id="2409" name="Google Shape;2409;p70"/>
              <p:cNvSpPr/>
              <p:nvPr/>
            </p:nvSpPr>
            <p:spPr>
              <a:xfrm>
                <a:off x="726700" y="158100"/>
                <a:ext cx="3524700" cy="6541800"/>
              </a:xfrm>
              <a:prstGeom prst="roundRect">
                <a:avLst>
                  <a:gd fmla="val 16667" name="adj"/>
                </a:avLst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0" name="Google Shape;2410;p70"/>
              <p:cNvSpPr/>
              <p:nvPr/>
            </p:nvSpPr>
            <p:spPr>
              <a:xfrm>
                <a:off x="918829" y="844866"/>
                <a:ext cx="3140700" cy="5168400"/>
              </a:xfrm>
              <a:prstGeom prst="rect">
                <a:avLst/>
              </a:prstGeom>
              <a:gradFill>
                <a:gsLst>
                  <a:gs pos="0">
                    <a:srgbClr val="DDDDDD"/>
                  </a:gs>
                  <a:gs pos="100000">
                    <a:srgbClr val="919191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1" name="Google Shape;2411;p70"/>
              <p:cNvSpPr/>
              <p:nvPr/>
            </p:nvSpPr>
            <p:spPr>
              <a:xfrm>
                <a:off x="2249800" y="6125875"/>
                <a:ext cx="478500" cy="478500"/>
              </a:xfrm>
              <a:prstGeom prst="ellipse">
                <a:avLst/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2" name="Google Shape;2412;p70"/>
              <p:cNvSpPr/>
              <p:nvPr/>
            </p:nvSpPr>
            <p:spPr>
              <a:xfrm>
                <a:off x="2168850" y="531775"/>
                <a:ext cx="651300" cy="76500"/>
              </a:xfrm>
              <a:prstGeom prst="roundRect">
                <a:avLst>
                  <a:gd fmla="val 16667" name="adj"/>
                </a:avLst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3" name="Google Shape;2413;p70"/>
              <p:cNvSpPr/>
              <p:nvPr/>
            </p:nvSpPr>
            <p:spPr>
              <a:xfrm>
                <a:off x="2456250" y="340225"/>
                <a:ext cx="76500" cy="76500"/>
              </a:xfrm>
              <a:prstGeom prst="ellipse">
                <a:avLst/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4" name="Google Shape;2414;p70"/>
              <p:cNvSpPr/>
              <p:nvPr/>
            </p:nvSpPr>
            <p:spPr>
              <a:xfrm>
                <a:off x="1952500" y="512725"/>
                <a:ext cx="114600" cy="114600"/>
              </a:xfrm>
              <a:prstGeom prst="ellipse">
                <a:avLst/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15" name="Google Shape;2415;p70"/>
            <p:cNvSpPr txBox="1"/>
            <p:nvPr/>
          </p:nvSpPr>
          <p:spPr>
            <a:xfrm>
              <a:off x="6135475" y="9002650"/>
              <a:ext cx="3126900" cy="83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  <a:t>CREATE AN ACCOUNT</a:t>
              </a:r>
              <a:endParaRPr b="1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6" name="Google Shape;2416;p70"/>
            <p:cNvSpPr/>
            <p:nvPr/>
          </p:nvSpPr>
          <p:spPr>
            <a:xfrm>
              <a:off x="6430156" y="9585100"/>
              <a:ext cx="2529300" cy="3744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2857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999999"/>
                  </a:solidFill>
                  <a:latin typeface="Calibri"/>
                  <a:ea typeface="Calibri"/>
                  <a:cs typeface="Calibri"/>
                  <a:sym typeface="Calibri"/>
                </a:rPr>
                <a:t>First Name</a:t>
              </a:r>
              <a:endParaRPr b="1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7" name="Google Shape;2417;p70"/>
            <p:cNvSpPr/>
            <p:nvPr/>
          </p:nvSpPr>
          <p:spPr>
            <a:xfrm>
              <a:off x="6430156" y="10078900"/>
              <a:ext cx="2529300" cy="3744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2857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999999"/>
                  </a:solidFill>
                  <a:latin typeface="Calibri"/>
                  <a:ea typeface="Calibri"/>
                  <a:cs typeface="Calibri"/>
                  <a:sym typeface="Calibri"/>
                </a:rPr>
                <a:t>Last Name</a:t>
              </a:r>
              <a:endParaRPr b="1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8" name="Google Shape;2418;p70"/>
            <p:cNvSpPr/>
            <p:nvPr/>
          </p:nvSpPr>
          <p:spPr>
            <a:xfrm>
              <a:off x="6430156" y="10572700"/>
              <a:ext cx="2529300" cy="3744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2857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999999"/>
                  </a:solidFill>
                  <a:latin typeface="Calibri"/>
                  <a:ea typeface="Calibri"/>
                  <a:cs typeface="Calibri"/>
                  <a:sym typeface="Calibri"/>
                </a:rPr>
                <a:t>E-mail</a:t>
              </a:r>
              <a:endParaRPr b="1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9" name="Google Shape;2419;p70"/>
            <p:cNvSpPr/>
            <p:nvPr/>
          </p:nvSpPr>
          <p:spPr>
            <a:xfrm>
              <a:off x="6430156" y="11560300"/>
              <a:ext cx="2529300" cy="3744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2857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999999"/>
                  </a:solidFill>
                  <a:latin typeface="Calibri"/>
                  <a:ea typeface="Calibri"/>
                  <a:cs typeface="Calibri"/>
                  <a:sym typeface="Calibri"/>
                </a:rPr>
                <a:t>Password</a:t>
              </a:r>
              <a:endParaRPr b="1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0" name="Google Shape;2420;p70"/>
            <p:cNvSpPr/>
            <p:nvPr/>
          </p:nvSpPr>
          <p:spPr>
            <a:xfrm>
              <a:off x="6430156" y="11066500"/>
              <a:ext cx="2529300" cy="3744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2857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999999"/>
                  </a:solidFill>
                  <a:latin typeface="Calibri"/>
                  <a:ea typeface="Calibri"/>
                  <a:cs typeface="Calibri"/>
                  <a:sym typeface="Calibri"/>
                </a:rPr>
                <a:t>Username</a:t>
              </a:r>
              <a:endParaRPr b="1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1" name="Google Shape;2421;p70"/>
            <p:cNvSpPr/>
            <p:nvPr/>
          </p:nvSpPr>
          <p:spPr>
            <a:xfrm>
              <a:off x="6856150" y="12054100"/>
              <a:ext cx="1677300" cy="5277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 cap="flat" cmpd="sng" w="2857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  <a:t>   SIGN UP</a:t>
              </a:r>
              <a:endParaRPr b="1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22" name="Google Shape;2422;p70"/>
          <p:cNvGrpSpPr/>
          <p:nvPr/>
        </p:nvGrpSpPr>
        <p:grpSpPr>
          <a:xfrm>
            <a:off x="2783279" y="158100"/>
            <a:ext cx="3273741" cy="6541800"/>
            <a:chOff x="726700" y="158100"/>
            <a:chExt cx="3524700" cy="6541800"/>
          </a:xfrm>
        </p:grpSpPr>
        <p:sp>
          <p:nvSpPr>
            <p:cNvPr id="2423" name="Google Shape;2423;p70"/>
            <p:cNvSpPr/>
            <p:nvPr/>
          </p:nvSpPr>
          <p:spPr>
            <a:xfrm>
              <a:off x="726700" y="158100"/>
              <a:ext cx="3524700" cy="65418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70"/>
            <p:cNvSpPr/>
            <p:nvPr/>
          </p:nvSpPr>
          <p:spPr>
            <a:xfrm>
              <a:off x="918829" y="844866"/>
              <a:ext cx="3140700" cy="5168400"/>
            </a:xfrm>
            <a:prstGeom prst="rect">
              <a:avLst/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70"/>
            <p:cNvSpPr/>
            <p:nvPr/>
          </p:nvSpPr>
          <p:spPr>
            <a:xfrm>
              <a:off x="2249800" y="6125875"/>
              <a:ext cx="478500" cy="478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70"/>
            <p:cNvSpPr/>
            <p:nvPr/>
          </p:nvSpPr>
          <p:spPr>
            <a:xfrm>
              <a:off x="2168850" y="531775"/>
              <a:ext cx="651300" cy="765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70"/>
            <p:cNvSpPr/>
            <p:nvPr/>
          </p:nvSpPr>
          <p:spPr>
            <a:xfrm>
              <a:off x="2456250" y="340225"/>
              <a:ext cx="76500" cy="76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70"/>
            <p:cNvSpPr/>
            <p:nvPr/>
          </p:nvSpPr>
          <p:spPr>
            <a:xfrm>
              <a:off x="1952500" y="512725"/>
              <a:ext cx="114600" cy="1146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29" name="Google Shape;2429;p70"/>
          <p:cNvSpPr txBox="1"/>
          <p:nvPr/>
        </p:nvSpPr>
        <p:spPr>
          <a:xfrm>
            <a:off x="2856700" y="2295050"/>
            <a:ext cx="3126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b="1"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0" name="Google Shape;2430;p70"/>
          <p:cNvSpPr/>
          <p:nvPr/>
        </p:nvSpPr>
        <p:spPr>
          <a:xfrm>
            <a:off x="3155506" y="3512900"/>
            <a:ext cx="2529300" cy="374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b="1" sz="16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1" name="Google Shape;2431;p70">
            <a:hlinkClick action="ppaction://hlinkshowjump?jump=nextslide"/>
          </p:cNvPr>
          <p:cNvSpPr/>
          <p:nvPr/>
        </p:nvSpPr>
        <p:spPr>
          <a:xfrm>
            <a:off x="3155506" y="3033025"/>
            <a:ext cx="2529300" cy="374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endParaRPr b="1" sz="16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2" name="Google Shape;2432;p70"/>
          <p:cNvSpPr txBox="1"/>
          <p:nvPr/>
        </p:nvSpPr>
        <p:spPr>
          <a:xfrm>
            <a:off x="3162850" y="905850"/>
            <a:ext cx="2143200" cy="11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Syncopate"/>
                <a:ea typeface="Syncopate"/>
                <a:cs typeface="Syncopate"/>
                <a:sym typeface="Syncopate"/>
              </a:rPr>
              <a:t>Don’t Get Robbed</a:t>
            </a:r>
            <a:endParaRPr sz="2500">
              <a:latin typeface="Syncopate"/>
              <a:ea typeface="Syncopate"/>
              <a:cs typeface="Syncopate"/>
              <a:sym typeface="Syncopate"/>
            </a:endParaRPr>
          </a:p>
        </p:txBody>
      </p:sp>
      <p:grpSp>
        <p:nvGrpSpPr>
          <p:cNvPr id="2433" name="Google Shape;2433;p70"/>
          <p:cNvGrpSpPr/>
          <p:nvPr/>
        </p:nvGrpSpPr>
        <p:grpSpPr>
          <a:xfrm>
            <a:off x="4769450" y="905838"/>
            <a:ext cx="999277" cy="1009574"/>
            <a:chOff x="3476704" y="1850682"/>
            <a:chExt cx="2271600" cy="2576100"/>
          </a:xfrm>
        </p:grpSpPr>
        <p:sp>
          <p:nvSpPr>
            <p:cNvPr id="2434" name="Google Shape;2434;p70"/>
            <p:cNvSpPr/>
            <p:nvPr/>
          </p:nvSpPr>
          <p:spPr>
            <a:xfrm>
              <a:off x="3476704" y="1850682"/>
              <a:ext cx="2271600" cy="2576100"/>
            </a:xfrm>
            <a:prstGeom prst="ellipse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435" name="Google Shape;2435;p7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79347" y="2055603"/>
              <a:ext cx="1831598" cy="205590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436" name="Google Shape;2436;p70"/>
            <p:cNvCxnSpPr>
              <a:stCxn id="2434" idx="1"/>
              <a:endCxn id="2434" idx="5"/>
            </p:cNvCxnSpPr>
            <p:nvPr/>
          </p:nvCxnSpPr>
          <p:spPr>
            <a:xfrm>
              <a:off x="3809372" y="2227943"/>
              <a:ext cx="1606200" cy="1821600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37" name="Google Shape;2437;p70">
            <a:hlinkClick action="ppaction://hlinksldjump" r:id="rId5"/>
          </p:cNvPr>
          <p:cNvSpPr txBox="1"/>
          <p:nvPr/>
        </p:nvSpPr>
        <p:spPr>
          <a:xfrm>
            <a:off x="2856700" y="4752525"/>
            <a:ext cx="3126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Create Account</a:t>
            </a:r>
            <a:endParaRPr b="1"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8" name="Google Shape;2438;p70"/>
          <p:cNvSpPr/>
          <p:nvPr/>
        </p:nvSpPr>
        <p:spPr>
          <a:xfrm>
            <a:off x="3628750" y="4156225"/>
            <a:ext cx="1677300" cy="527700"/>
          </a:xfrm>
          <a:prstGeom prst="roundRect">
            <a:avLst>
              <a:gd fmla="val 16667" name="adj"/>
            </a:avLst>
          </a:prstGeom>
          <a:solidFill>
            <a:srgbClr val="FFAB40">
              <a:alpha val="56040"/>
            </a:srgbClr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 b="1"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2" name="Shape 2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3" name="Google Shape;2443;p71"/>
          <p:cNvGrpSpPr/>
          <p:nvPr/>
        </p:nvGrpSpPr>
        <p:grpSpPr>
          <a:xfrm>
            <a:off x="2783279" y="158100"/>
            <a:ext cx="3273741" cy="6541800"/>
            <a:chOff x="5297329" y="453375"/>
            <a:chExt cx="3273741" cy="6541800"/>
          </a:xfrm>
        </p:grpSpPr>
        <p:grpSp>
          <p:nvGrpSpPr>
            <p:cNvPr id="2444" name="Google Shape;2444;p71"/>
            <p:cNvGrpSpPr/>
            <p:nvPr/>
          </p:nvGrpSpPr>
          <p:grpSpPr>
            <a:xfrm>
              <a:off x="5297329" y="453375"/>
              <a:ext cx="3273741" cy="6541800"/>
              <a:chOff x="1140979" y="1585025"/>
              <a:chExt cx="3273741" cy="6541800"/>
            </a:xfrm>
          </p:grpSpPr>
          <p:grpSp>
            <p:nvGrpSpPr>
              <p:cNvPr id="2445" name="Google Shape;2445;p71"/>
              <p:cNvGrpSpPr/>
              <p:nvPr/>
            </p:nvGrpSpPr>
            <p:grpSpPr>
              <a:xfrm>
                <a:off x="1140979" y="1585025"/>
                <a:ext cx="3273741" cy="6541800"/>
                <a:chOff x="726700" y="158100"/>
                <a:chExt cx="3524700" cy="6541800"/>
              </a:xfrm>
            </p:grpSpPr>
            <p:sp>
              <p:nvSpPr>
                <p:cNvPr id="2446" name="Google Shape;2446;p71"/>
                <p:cNvSpPr/>
                <p:nvPr/>
              </p:nvSpPr>
              <p:spPr>
                <a:xfrm>
                  <a:off x="726700" y="158100"/>
                  <a:ext cx="3524700" cy="6541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7" name="Google Shape;2447;p71"/>
                <p:cNvSpPr/>
                <p:nvPr/>
              </p:nvSpPr>
              <p:spPr>
                <a:xfrm>
                  <a:off x="918829" y="844866"/>
                  <a:ext cx="3140700" cy="51684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8" name="Google Shape;2448;p71"/>
                <p:cNvSpPr/>
                <p:nvPr/>
              </p:nvSpPr>
              <p:spPr>
                <a:xfrm>
                  <a:off x="2249800" y="6125875"/>
                  <a:ext cx="478500" cy="4785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9" name="Google Shape;2449;p71"/>
                <p:cNvSpPr/>
                <p:nvPr/>
              </p:nvSpPr>
              <p:spPr>
                <a:xfrm>
                  <a:off x="2168850" y="531775"/>
                  <a:ext cx="651300" cy="765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0" name="Google Shape;2450;p71"/>
                <p:cNvSpPr/>
                <p:nvPr/>
              </p:nvSpPr>
              <p:spPr>
                <a:xfrm>
                  <a:off x="2456250" y="340225"/>
                  <a:ext cx="76500" cy="765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1" name="Google Shape;2451;p71"/>
                <p:cNvSpPr/>
                <p:nvPr/>
              </p:nvSpPr>
              <p:spPr>
                <a:xfrm>
                  <a:off x="1952500" y="512725"/>
                  <a:ext cx="114600" cy="1146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pic>
            <p:nvPicPr>
              <p:cNvPr id="2452" name="Google Shape;2452;p7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447" t="0"/>
              <a:stretch/>
            </p:blipFill>
            <p:spPr>
              <a:xfrm>
                <a:off x="1323800" y="2269425"/>
                <a:ext cx="2924124" cy="51742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453" name="Google Shape;2453;p71"/>
            <p:cNvSpPr/>
            <p:nvPr/>
          </p:nvSpPr>
          <p:spPr>
            <a:xfrm>
              <a:off x="6372225" y="4073425"/>
              <a:ext cx="486300" cy="476100"/>
            </a:xfrm>
            <a:prstGeom prst="roundRect">
              <a:avLst>
                <a:gd fmla="val 16667" name="adj"/>
              </a:avLst>
            </a:prstGeom>
            <a:solidFill>
              <a:srgbClr val="C3C3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54" name="Google Shape;2454;p71"/>
            <p:cNvGrpSpPr/>
            <p:nvPr/>
          </p:nvGrpSpPr>
          <p:grpSpPr>
            <a:xfrm>
              <a:off x="6419553" y="4122649"/>
              <a:ext cx="391624" cy="377656"/>
              <a:chOff x="3476704" y="1850682"/>
              <a:chExt cx="2271600" cy="2576100"/>
            </a:xfrm>
          </p:grpSpPr>
          <p:sp>
            <p:nvSpPr>
              <p:cNvPr id="2455" name="Google Shape;2455;p71"/>
              <p:cNvSpPr/>
              <p:nvPr/>
            </p:nvSpPr>
            <p:spPr>
              <a:xfrm>
                <a:off x="3476704" y="1850682"/>
                <a:ext cx="2271600" cy="2576100"/>
              </a:xfrm>
              <a:prstGeom prst="ellipse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456" name="Google Shape;2456;p71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679347" y="2055603"/>
                <a:ext cx="1831598" cy="205590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2457" name="Google Shape;2457;p71"/>
              <p:cNvCxnSpPr>
                <a:stCxn id="2455" idx="1"/>
                <a:endCxn id="2455" idx="5"/>
              </p:cNvCxnSpPr>
              <p:nvPr/>
            </p:nvCxnSpPr>
            <p:spPr>
              <a:xfrm>
                <a:off x="3809372" y="2227943"/>
                <a:ext cx="1606200" cy="182160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458" name="Google Shape;2458;p71"/>
          <p:cNvGrpSpPr/>
          <p:nvPr/>
        </p:nvGrpSpPr>
        <p:grpSpPr>
          <a:xfrm>
            <a:off x="2783279" y="158100"/>
            <a:ext cx="3273741" cy="6541800"/>
            <a:chOff x="6062054" y="7071400"/>
            <a:chExt cx="3273741" cy="6541800"/>
          </a:xfrm>
        </p:grpSpPr>
        <p:grpSp>
          <p:nvGrpSpPr>
            <p:cNvPr id="2459" name="Google Shape;2459;p71"/>
            <p:cNvGrpSpPr/>
            <p:nvPr/>
          </p:nvGrpSpPr>
          <p:grpSpPr>
            <a:xfrm>
              <a:off x="6062054" y="7071400"/>
              <a:ext cx="3273741" cy="6541800"/>
              <a:chOff x="726700" y="158100"/>
              <a:chExt cx="3524700" cy="6541800"/>
            </a:xfrm>
          </p:grpSpPr>
          <p:sp>
            <p:nvSpPr>
              <p:cNvPr id="2460" name="Google Shape;2460;p71"/>
              <p:cNvSpPr/>
              <p:nvPr/>
            </p:nvSpPr>
            <p:spPr>
              <a:xfrm>
                <a:off x="726700" y="158100"/>
                <a:ext cx="3524700" cy="6541800"/>
              </a:xfrm>
              <a:prstGeom prst="roundRect">
                <a:avLst>
                  <a:gd fmla="val 16667" name="adj"/>
                </a:avLst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1" name="Google Shape;2461;p71"/>
              <p:cNvSpPr/>
              <p:nvPr/>
            </p:nvSpPr>
            <p:spPr>
              <a:xfrm>
                <a:off x="918829" y="844866"/>
                <a:ext cx="3140700" cy="5168400"/>
              </a:xfrm>
              <a:prstGeom prst="rect">
                <a:avLst/>
              </a:prstGeom>
              <a:gradFill>
                <a:gsLst>
                  <a:gs pos="0">
                    <a:srgbClr val="DDDDDD"/>
                  </a:gs>
                  <a:gs pos="100000">
                    <a:srgbClr val="919191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2" name="Google Shape;2462;p71"/>
              <p:cNvSpPr/>
              <p:nvPr/>
            </p:nvSpPr>
            <p:spPr>
              <a:xfrm>
                <a:off x="2249800" y="6125875"/>
                <a:ext cx="478500" cy="478500"/>
              </a:xfrm>
              <a:prstGeom prst="ellipse">
                <a:avLst/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3" name="Google Shape;2463;p71"/>
              <p:cNvSpPr/>
              <p:nvPr/>
            </p:nvSpPr>
            <p:spPr>
              <a:xfrm>
                <a:off x="2168850" y="531775"/>
                <a:ext cx="651300" cy="76500"/>
              </a:xfrm>
              <a:prstGeom prst="roundRect">
                <a:avLst>
                  <a:gd fmla="val 16667" name="adj"/>
                </a:avLst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4" name="Google Shape;2464;p71"/>
              <p:cNvSpPr/>
              <p:nvPr/>
            </p:nvSpPr>
            <p:spPr>
              <a:xfrm>
                <a:off x="2456250" y="340225"/>
                <a:ext cx="76500" cy="76500"/>
              </a:xfrm>
              <a:prstGeom prst="ellipse">
                <a:avLst/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5" name="Google Shape;2465;p71"/>
              <p:cNvSpPr/>
              <p:nvPr/>
            </p:nvSpPr>
            <p:spPr>
              <a:xfrm>
                <a:off x="1952500" y="512725"/>
                <a:ext cx="114600" cy="114600"/>
              </a:xfrm>
              <a:prstGeom prst="ellipse">
                <a:avLst/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66" name="Google Shape;2466;p71"/>
            <p:cNvSpPr txBox="1"/>
            <p:nvPr/>
          </p:nvSpPr>
          <p:spPr>
            <a:xfrm>
              <a:off x="6135475" y="9002650"/>
              <a:ext cx="3126900" cy="83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  <a:t>CREATE AN ACCOUNT</a:t>
              </a:r>
              <a:endParaRPr b="1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7" name="Google Shape;2467;p71"/>
            <p:cNvSpPr/>
            <p:nvPr/>
          </p:nvSpPr>
          <p:spPr>
            <a:xfrm>
              <a:off x="6430156" y="9585100"/>
              <a:ext cx="2529300" cy="3744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2857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999999"/>
                  </a:solidFill>
                  <a:latin typeface="Calibri"/>
                  <a:ea typeface="Calibri"/>
                  <a:cs typeface="Calibri"/>
                  <a:sym typeface="Calibri"/>
                </a:rPr>
                <a:t>First Name</a:t>
              </a:r>
              <a:endParaRPr b="1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8" name="Google Shape;2468;p71"/>
            <p:cNvSpPr/>
            <p:nvPr/>
          </p:nvSpPr>
          <p:spPr>
            <a:xfrm>
              <a:off x="6430156" y="10078900"/>
              <a:ext cx="2529300" cy="3744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2857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999999"/>
                  </a:solidFill>
                  <a:latin typeface="Calibri"/>
                  <a:ea typeface="Calibri"/>
                  <a:cs typeface="Calibri"/>
                  <a:sym typeface="Calibri"/>
                </a:rPr>
                <a:t>Last Name</a:t>
              </a:r>
              <a:endParaRPr b="1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9" name="Google Shape;2469;p71"/>
            <p:cNvSpPr/>
            <p:nvPr/>
          </p:nvSpPr>
          <p:spPr>
            <a:xfrm>
              <a:off x="6430156" y="10572700"/>
              <a:ext cx="2529300" cy="3744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2857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999999"/>
                  </a:solidFill>
                  <a:latin typeface="Calibri"/>
                  <a:ea typeface="Calibri"/>
                  <a:cs typeface="Calibri"/>
                  <a:sym typeface="Calibri"/>
                </a:rPr>
                <a:t>E-mail</a:t>
              </a:r>
              <a:endParaRPr b="1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0" name="Google Shape;2470;p71"/>
            <p:cNvSpPr/>
            <p:nvPr/>
          </p:nvSpPr>
          <p:spPr>
            <a:xfrm>
              <a:off x="6430156" y="11560300"/>
              <a:ext cx="2529300" cy="3744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2857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999999"/>
                  </a:solidFill>
                  <a:latin typeface="Calibri"/>
                  <a:ea typeface="Calibri"/>
                  <a:cs typeface="Calibri"/>
                  <a:sym typeface="Calibri"/>
                </a:rPr>
                <a:t>Password</a:t>
              </a:r>
              <a:endParaRPr b="1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1" name="Google Shape;2471;p71"/>
            <p:cNvSpPr/>
            <p:nvPr/>
          </p:nvSpPr>
          <p:spPr>
            <a:xfrm>
              <a:off x="6430156" y="11066500"/>
              <a:ext cx="2529300" cy="3744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2857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999999"/>
                  </a:solidFill>
                  <a:latin typeface="Calibri"/>
                  <a:ea typeface="Calibri"/>
                  <a:cs typeface="Calibri"/>
                  <a:sym typeface="Calibri"/>
                </a:rPr>
                <a:t>Username</a:t>
              </a:r>
              <a:endParaRPr b="1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2" name="Google Shape;2472;p71"/>
            <p:cNvSpPr/>
            <p:nvPr/>
          </p:nvSpPr>
          <p:spPr>
            <a:xfrm>
              <a:off x="6856150" y="12054100"/>
              <a:ext cx="1677300" cy="5277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 cap="flat" cmpd="sng" w="2857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  <a:t>   SIGN UP</a:t>
              </a:r>
              <a:endParaRPr b="1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73" name="Google Shape;2473;p71"/>
          <p:cNvGrpSpPr/>
          <p:nvPr/>
        </p:nvGrpSpPr>
        <p:grpSpPr>
          <a:xfrm>
            <a:off x="2783279" y="158100"/>
            <a:ext cx="3273741" cy="6541800"/>
            <a:chOff x="726700" y="158100"/>
            <a:chExt cx="3524700" cy="6541800"/>
          </a:xfrm>
        </p:grpSpPr>
        <p:sp>
          <p:nvSpPr>
            <p:cNvPr id="2474" name="Google Shape;2474;p71"/>
            <p:cNvSpPr/>
            <p:nvPr/>
          </p:nvSpPr>
          <p:spPr>
            <a:xfrm>
              <a:off x="726700" y="158100"/>
              <a:ext cx="3524700" cy="65418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71"/>
            <p:cNvSpPr/>
            <p:nvPr/>
          </p:nvSpPr>
          <p:spPr>
            <a:xfrm>
              <a:off x="918829" y="844866"/>
              <a:ext cx="3140700" cy="5168400"/>
            </a:xfrm>
            <a:prstGeom prst="rect">
              <a:avLst/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71"/>
            <p:cNvSpPr/>
            <p:nvPr/>
          </p:nvSpPr>
          <p:spPr>
            <a:xfrm>
              <a:off x="2249800" y="6125875"/>
              <a:ext cx="478500" cy="478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71"/>
            <p:cNvSpPr/>
            <p:nvPr/>
          </p:nvSpPr>
          <p:spPr>
            <a:xfrm>
              <a:off x="2168850" y="531775"/>
              <a:ext cx="651300" cy="765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71"/>
            <p:cNvSpPr/>
            <p:nvPr/>
          </p:nvSpPr>
          <p:spPr>
            <a:xfrm>
              <a:off x="2456250" y="340225"/>
              <a:ext cx="76500" cy="76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71"/>
            <p:cNvSpPr/>
            <p:nvPr/>
          </p:nvSpPr>
          <p:spPr>
            <a:xfrm>
              <a:off x="1952500" y="512725"/>
              <a:ext cx="114600" cy="1146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80" name="Google Shape;2480;p71"/>
          <p:cNvSpPr txBox="1"/>
          <p:nvPr/>
        </p:nvSpPr>
        <p:spPr>
          <a:xfrm>
            <a:off x="2856700" y="2295050"/>
            <a:ext cx="3126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b="1"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1" name="Google Shape;2481;p71">
            <a:hlinkClick action="ppaction://hlinkshowjump?jump=nextslide"/>
          </p:cNvPr>
          <p:cNvSpPr/>
          <p:nvPr/>
        </p:nvSpPr>
        <p:spPr>
          <a:xfrm>
            <a:off x="3155506" y="3512900"/>
            <a:ext cx="2529300" cy="374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b="1" sz="16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2" name="Google Shape;2482;p71"/>
          <p:cNvSpPr/>
          <p:nvPr/>
        </p:nvSpPr>
        <p:spPr>
          <a:xfrm>
            <a:off x="3155506" y="3033025"/>
            <a:ext cx="2529300" cy="374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john567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3" name="Google Shape;2483;p71"/>
          <p:cNvSpPr txBox="1"/>
          <p:nvPr/>
        </p:nvSpPr>
        <p:spPr>
          <a:xfrm>
            <a:off x="3162850" y="905850"/>
            <a:ext cx="2143200" cy="11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Syncopate"/>
                <a:ea typeface="Syncopate"/>
                <a:cs typeface="Syncopate"/>
                <a:sym typeface="Syncopate"/>
              </a:rPr>
              <a:t>Don’t Get Robbed</a:t>
            </a:r>
            <a:endParaRPr sz="2500">
              <a:latin typeface="Syncopate"/>
              <a:ea typeface="Syncopate"/>
              <a:cs typeface="Syncopate"/>
              <a:sym typeface="Syncopate"/>
            </a:endParaRPr>
          </a:p>
        </p:txBody>
      </p:sp>
      <p:grpSp>
        <p:nvGrpSpPr>
          <p:cNvPr id="2484" name="Google Shape;2484;p71"/>
          <p:cNvGrpSpPr/>
          <p:nvPr/>
        </p:nvGrpSpPr>
        <p:grpSpPr>
          <a:xfrm>
            <a:off x="4769450" y="905838"/>
            <a:ext cx="999277" cy="1009574"/>
            <a:chOff x="3476704" y="1850682"/>
            <a:chExt cx="2271600" cy="2576100"/>
          </a:xfrm>
        </p:grpSpPr>
        <p:sp>
          <p:nvSpPr>
            <p:cNvPr id="2485" name="Google Shape;2485;p71"/>
            <p:cNvSpPr/>
            <p:nvPr/>
          </p:nvSpPr>
          <p:spPr>
            <a:xfrm>
              <a:off x="3476704" y="1850682"/>
              <a:ext cx="2271600" cy="2576100"/>
            </a:xfrm>
            <a:prstGeom prst="ellipse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486" name="Google Shape;2486;p7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79347" y="2055603"/>
              <a:ext cx="1831598" cy="205590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487" name="Google Shape;2487;p71"/>
            <p:cNvCxnSpPr>
              <a:stCxn id="2485" idx="1"/>
              <a:endCxn id="2485" idx="5"/>
            </p:cNvCxnSpPr>
            <p:nvPr/>
          </p:nvCxnSpPr>
          <p:spPr>
            <a:xfrm>
              <a:off x="3809372" y="2227943"/>
              <a:ext cx="1606200" cy="1821600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88" name="Google Shape;2488;p71">
            <a:hlinkClick action="ppaction://hlinksldjump" r:id="rId5"/>
          </p:cNvPr>
          <p:cNvSpPr txBox="1"/>
          <p:nvPr/>
        </p:nvSpPr>
        <p:spPr>
          <a:xfrm>
            <a:off x="2856700" y="4752525"/>
            <a:ext cx="3126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Create Account</a:t>
            </a:r>
            <a:endParaRPr b="1"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9" name="Google Shape;2489;p71"/>
          <p:cNvSpPr/>
          <p:nvPr/>
        </p:nvSpPr>
        <p:spPr>
          <a:xfrm>
            <a:off x="3628750" y="4156225"/>
            <a:ext cx="1677300" cy="527700"/>
          </a:xfrm>
          <a:prstGeom prst="roundRect">
            <a:avLst>
              <a:gd fmla="val 16667" name="adj"/>
            </a:avLst>
          </a:prstGeom>
          <a:solidFill>
            <a:srgbClr val="FFAB40">
              <a:alpha val="56040"/>
            </a:srgbClr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 b="1"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18"/>
          <p:cNvGrpSpPr/>
          <p:nvPr/>
        </p:nvGrpSpPr>
        <p:grpSpPr>
          <a:xfrm>
            <a:off x="2798654" y="158088"/>
            <a:ext cx="3273741" cy="6541800"/>
            <a:chOff x="726700" y="158100"/>
            <a:chExt cx="3524700" cy="6541800"/>
          </a:xfrm>
        </p:grpSpPr>
        <p:sp>
          <p:nvSpPr>
            <p:cNvPr id="195" name="Google Shape;195;p18"/>
            <p:cNvSpPr/>
            <p:nvPr/>
          </p:nvSpPr>
          <p:spPr>
            <a:xfrm>
              <a:off x="726700" y="158100"/>
              <a:ext cx="3524700" cy="65418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8"/>
            <p:cNvSpPr/>
            <p:nvPr/>
          </p:nvSpPr>
          <p:spPr>
            <a:xfrm>
              <a:off x="918829" y="844866"/>
              <a:ext cx="3140700" cy="5168400"/>
            </a:xfrm>
            <a:prstGeom prst="rect">
              <a:avLst/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8"/>
            <p:cNvSpPr/>
            <p:nvPr/>
          </p:nvSpPr>
          <p:spPr>
            <a:xfrm>
              <a:off x="2249800" y="6125875"/>
              <a:ext cx="478500" cy="478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8"/>
            <p:cNvSpPr/>
            <p:nvPr/>
          </p:nvSpPr>
          <p:spPr>
            <a:xfrm>
              <a:off x="2168850" y="531775"/>
              <a:ext cx="651300" cy="765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8"/>
            <p:cNvSpPr/>
            <p:nvPr/>
          </p:nvSpPr>
          <p:spPr>
            <a:xfrm>
              <a:off x="2456250" y="340225"/>
              <a:ext cx="76500" cy="76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8"/>
            <p:cNvSpPr/>
            <p:nvPr/>
          </p:nvSpPr>
          <p:spPr>
            <a:xfrm>
              <a:off x="1952500" y="512725"/>
              <a:ext cx="114600" cy="1146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" name="Google Shape;201;p18"/>
          <p:cNvSpPr txBox="1"/>
          <p:nvPr/>
        </p:nvSpPr>
        <p:spPr>
          <a:xfrm>
            <a:off x="2872075" y="2089338"/>
            <a:ext cx="3126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CREATE AN ACCOUNT</a:t>
            </a:r>
            <a:endParaRPr b="1"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8"/>
          <p:cNvSpPr/>
          <p:nvPr/>
        </p:nvSpPr>
        <p:spPr>
          <a:xfrm>
            <a:off x="3166756" y="2671788"/>
            <a:ext cx="2529300" cy="374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John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8"/>
          <p:cNvSpPr/>
          <p:nvPr/>
        </p:nvSpPr>
        <p:spPr>
          <a:xfrm>
            <a:off x="3166756" y="3165588"/>
            <a:ext cx="2529300" cy="374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Smith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8"/>
          <p:cNvSpPr/>
          <p:nvPr/>
        </p:nvSpPr>
        <p:spPr>
          <a:xfrm>
            <a:off x="3166756" y="3659388"/>
            <a:ext cx="2529300" cy="374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johnsmith@gmail.com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8"/>
          <p:cNvSpPr/>
          <p:nvPr/>
        </p:nvSpPr>
        <p:spPr>
          <a:xfrm>
            <a:off x="3166756" y="4646988"/>
            <a:ext cx="2529300" cy="374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b="1" sz="16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8">
            <a:hlinkClick action="ppaction://hlinksldjump" r:id="rId3"/>
          </p:cNvPr>
          <p:cNvSpPr/>
          <p:nvPr/>
        </p:nvSpPr>
        <p:spPr>
          <a:xfrm>
            <a:off x="3166756" y="4153188"/>
            <a:ext cx="2529300" cy="374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endParaRPr b="1" sz="16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8"/>
          <p:cNvSpPr/>
          <p:nvPr/>
        </p:nvSpPr>
        <p:spPr>
          <a:xfrm>
            <a:off x="3592750" y="5140788"/>
            <a:ext cx="1677300" cy="527700"/>
          </a:xfrm>
          <a:prstGeom prst="roundRect">
            <a:avLst>
              <a:gd fmla="val 16667" name="adj"/>
            </a:avLst>
          </a:prstGeom>
          <a:solidFill>
            <a:srgbClr val="FFAB40">
              <a:alpha val="56040"/>
            </a:srgbClr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  SIGN UP</a:t>
            </a:r>
            <a:endParaRPr b="1"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8"/>
          <p:cNvSpPr txBox="1"/>
          <p:nvPr/>
        </p:nvSpPr>
        <p:spPr>
          <a:xfrm>
            <a:off x="3178225" y="905838"/>
            <a:ext cx="2143200" cy="11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Syncopate"/>
                <a:ea typeface="Syncopate"/>
                <a:cs typeface="Syncopate"/>
                <a:sym typeface="Syncopate"/>
              </a:rPr>
              <a:t>Don’t Get Robbed</a:t>
            </a:r>
            <a:endParaRPr sz="2500">
              <a:latin typeface="Syncopate"/>
              <a:ea typeface="Syncopate"/>
              <a:cs typeface="Syncopate"/>
              <a:sym typeface="Syncopate"/>
            </a:endParaRPr>
          </a:p>
        </p:txBody>
      </p:sp>
      <p:grpSp>
        <p:nvGrpSpPr>
          <p:cNvPr id="209" name="Google Shape;209;p18"/>
          <p:cNvGrpSpPr/>
          <p:nvPr/>
        </p:nvGrpSpPr>
        <p:grpSpPr>
          <a:xfrm>
            <a:off x="4784825" y="905826"/>
            <a:ext cx="999277" cy="1009574"/>
            <a:chOff x="3476704" y="1850682"/>
            <a:chExt cx="2271600" cy="2576100"/>
          </a:xfrm>
        </p:grpSpPr>
        <p:sp>
          <p:nvSpPr>
            <p:cNvPr id="210" name="Google Shape;210;p18"/>
            <p:cNvSpPr/>
            <p:nvPr/>
          </p:nvSpPr>
          <p:spPr>
            <a:xfrm>
              <a:off x="3476704" y="1850682"/>
              <a:ext cx="2271600" cy="2576100"/>
            </a:xfrm>
            <a:prstGeom prst="ellipse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11" name="Google Shape;211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79347" y="2055603"/>
              <a:ext cx="1831598" cy="205590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2" name="Google Shape;212;p18"/>
            <p:cNvCxnSpPr>
              <a:stCxn id="210" idx="1"/>
              <a:endCxn id="210" idx="5"/>
            </p:cNvCxnSpPr>
            <p:nvPr/>
          </p:nvCxnSpPr>
          <p:spPr>
            <a:xfrm>
              <a:off x="3809372" y="2227943"/>
              <a:ext cx="1606200" cy="1821600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3" name="Google Shape;213;p18">
            <a:hlinkClick action="ppaction://hlinksldjump" r:id="rId5"/>
          </p:cNvPr>
          <p:cNvSpPr txBox="1"/>
          <p:nvPr/>
        </p:nvSpPr>
        <p:spPr>
          <a:xfrm>
            <a:off x="4036963" y="5586013"/>
            <a:ext cx="7971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&lt; back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3" name="Shape 2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4" name="Google Shape;2494;p72"/>
          <p:cNvGrpSpPr/>
          <p:nvPr/>
        </p:nvGrpSpPr>
        <p:grpSpPr>
          <a:xfrm>
            <a:off x="2783279" y="158100"/>
            <a:ext cx="3273741" cy="6541800"/>
            <a:chOff x="5297329" y="453375"/>
            <a:chExt cx="3273741" cy="6541800"/>
          </a:xfrm>
        </p:grpSpPr>
        <p:grpSp>
          <p:nvGrpSpPr>
            <p:cNvPr id="2495" name="Google Shape;2495;p72"/>
            <p:cNvGrpSpPr/>
            <p:nvPr/>
          </p:nvGrpSpPr>
          <p:grpSpPr>
            <a:xfrm>
              <a:off x="5297329" y="453375"/>
              <a:ext cx="3273741" cy="6541800"/>
              <a:chOff x="1140979" y="1585025"/>
              <a:chExt cx="3273741" cy="6541800"/>
            </a:xfrm>
          </p:grpSpPr>
          <p:grpSp>
            <p:nvGrpSpPr>
              <p:cNvPr id="2496" name="Google Shape;2496;p72"/>
              <p:cNvGrpSpPr/>
              <p:nvPr/>
            </p:nvGrpSpPr>
            <p:grpSpPr>
              <a:xfrm>
                <a:off x="1140979" y="1585025"/>
                <a:ext cx="3273741" cy="6541800"/>
                <a:chOff x="726700" y="158100"/>
                <a:chExt cx="3524700" cy="6541800"/>
              </a:xfrm>
            </p:grpSpPr>
            <p:sp>
              <p:nvSpPr>
                <p:cNvPr id="2497" name="Google Shape;2497;p72"/>
                <p:cNvSpPr/>
                <p:nvPr/>
              </p:nvSpPr>
              <p:spPr>
                <a:xfrm>
                  <a:off x="726700" y="158100"/>
                  <a:ext cx="3524700" cy="6541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98" name="Google Shape;2498;p72"/>
                <p:cNvSpPr/>
                <p:nvPr/>
              </p:nvSpPr>
              <p:spPr>
                <a:xfrm>
                  <a:off x="918829" y="844866"/>
                  <a:ext cx="3140700" cy="51684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99" name="Google Shape;2499;p72"/>
                <p:cNvSpPr/>
                <p:nvPr/>
              </p:nvSpPr>
              <p:spPr>
                <a:xfrm>
                  <a:off x="2249800" y="6125875"/>
                  <a:ext cx="478500" cy="4785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0" name="Google Shape;2500;p72"/>
                <p:cNvSpPr/>
                <p:nvPr/>
              </p:nvSpPr>
              <p:spPr>
                <a:xfrm>
                  <a:off x="2168850" y="531775"/>
                  <a:ext cx="651300" cy="765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1" name="Google Shape;2501;p72"/>
                <p:cNvSpPr/>
                <p:nvPr/>
              </p:nvSpPr>
              <p:spPr>
                <a:xfrm>
                  <a:off x="2456250" y="340225"/>
                  <a:ext cx="76500" cy="765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2" name="Google Shape;2502;p72"/>
                <p:cNvSpPr/>
                <p:nvPr/>
              </p:nvSpPr>
              <p:spPr>
                <a:xfrm>
                  <a:off x="1952500" y="512725"/>
                  <a:ext cx="114600" cy="1146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pic>
            <p:nvPicPr>
              <p:cNvPr id="2503" name="Google Shape;2503;p7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447" t="0"/>
              <a:stretch/>
            </p:blipFill>
            <p:spPr>
              <a:xfrm>
                <a:off x="1323800" y="2269425"/>
                <a:ext cx="2924124" cy="51742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504" name="Google Shape;2504;p72"/>
            <p:cNvSpPr/>
            <p:nvPr/>
          </p:nvSpPr>
          <p:spPr>
            <a:xfrm>
              <a:off x="6372225" y="4073425"/>
              <a:ext cx="486300" cy="476100"/>
            </a:xfrm>
            <a:prstGeom prst="roundRect">
              <a:avLst>
                <a:gd fmla="val 16667" name="adj"/>
              </a:avLst>
            </a:prstGeom>
            <a:solidFill>
              <a:srgbClr val="C3C3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05" name="Google Shape;2505;p72"/>
            <p:cNvGrpSpPr/>
            <p:nvPr/>
          </p:nvGrpSpPr>
          <p:grpSpPr>
            <a:xfrm>
              <a:off x="6419553" y="4122649"/>
              <a:ext cx="391624" cy="377656"/>
              <a:chOff x="3476704" y="1850682"/>
              <a:chExt cx="2271600" cy="2576100"/>
            </a:xfrm>
          </p:grpSpPr>
          <p:sp>
            <p:nvSpPr>
              <p:cNvPr id="2506" name="Google Shape;2506;p72"/>
              <p:cNvSpPr/>
              <p:nvPr/>
            </p:nvSpPr>
            <p:spPr>
              <a:xfrm>
                <a:off x="3476704" y="1850682"/>
                <a:ext cx="2271600" cy="2576100"/>
              </a:xfrm>
              <a:prstGeom prst="ellipse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507" name="Google Shape;2507;p7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679347" y="2055603"/>
                <a:ext cx="1831598" cy="205590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2508" name="Google Shape;2508;p72"/>
              <p:cNvCxnSpPr>
                <a:stCxn id="2506" idx="1"/>
                <a:endCxn id="2506" idx="5"/>
              </p:cNvCxnSpPr>
              <p:nvPr/>
            </p:nvCxnSpPr>
            <p:spPr>
              <a:xfrm>
                <a:off x="3809372" y="2227943"/>
                <a:ext cx="1606200" cy="182160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509" name="Google Shape;2509;p72"/>
          <p:cNvGrpSpPr/>
          <p:nvPr/>
        </p:nvGrpSpPr>
        <p:grpSpPr>
          <a:xfrm>
            <a:off x="2783279" y="158100"/>
            <a:ext cx="3273741" cy="6541800"/>
            <a:chOff x="6062054" y="7071400"/>
            <a:chExt cx="3273741" cy="6541800"/>
          </a:xfrm>
        </p:grpSpPr>
        <p:grpSp>
          <p:nvGrpSpPr>
            <p:cNvPr id="2510" name="Google Shape;2510;p72"/>
            <p:cNvGrpSpPr/>
            <p:nvPr/>
          </p:nvGrpSpPr>
          <p:grpSpPr>
            <a:xfrm>
              <a:off x="6062054" y="7071400"/>
              <a:ext cx="3273741" cy="6541800"/>
              <a:chOff x="726700" y="158100"/>
              <a:chExt cx="3524700" cy="6541800"/>
            </a:xfrm>
          </p:grpSpPr>
          <p:sp>
            <p:nvSpPr>
              <p:cNvPr id="2511" name="Google Shape;2511;p72"/>
              <p:cNvSpPr/>
              <p:nvPr/>
            </p:nvSpPr>
            <p:spPr>
              <a:xfrm>
                <a:off x="726700" y="158100"/>
                <a:ext cx="3524700" cy="6541800"/>
              </a:xfrm>
              <a:prstGeom prst="roundRect">
                <a:avLst>
                  <a:gd fmla="val 16667" name="adj"/>
                </a:avLst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2" name="Google Shape;2512;p72"/>
              <p:cNvSpPr/>
              <p:nvPr/>
            </p:nvSpPr>
            <p:spPr>
              <a:xfrm>
                <a:off x="918829" y="844866"/>
                <a:ext cx="3140700" cy="5168400"/>
              </a:xfrm>
              <a:prstGeom prst="rect">
                <a:avLst/>
              </a:prstGeom>
              <a:gradFill>
                <a:gsLst>
                  <a:gs pos="0">
                    <a:srgbClr val="DDDDDD"/>
                  </a:gs>
                  <a:gs pos="100000">
                    <a:srgbClr val="919191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3" name="Google Shape;2513;p72"/>
              <p:cNvSpPr/>
              <p:nvPr/>
            </p:nvSpPr>
            <p:spPr>
              <a:xfrm>
                <a:off x="2249800" y="6125875"/>
                <a:ext cx="478500" cy="478500"/>
              </a:xfrm>
              <a:prstGeom prst="ellipse">
                <a:avLst/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4" name="Google Shape;2514;p72"/>
              <p:cNvSpPr/>
              <p:nvPr/>
            </p:nvSpPr>
            <p:spPr>
              <a:xfrm>
                <a:off x="2168850" y="531775"/>
                <a:ext cx="651300" cy="76500"/>
              </a:xfrm>
              <a:prstGeom prst="roundRect">
                <a:avLst>
                  <a:gd fmla="val 16667" name="adj"/>
                </a:avLst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5" name="Google Shape;2515;p72"/>
              <p:cNvSpPr/>
              <p:nvPr/>
            </p:nvSpPr>
            <p:spPr>
              <a:xfrm>
                <a:off x="2456250" y="340225"/>
                <a:ext cx="76500" cy="76500"/>
              </a:xfrm>
              <a:prstGeom prst="ellipse">
                <a:avLst/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6" name="Google Shape;2516;p72"/>
              <p:cNvSpPr/>
              <p:nvPr/>
            </p:nvSpPr>
            <p:spPr>
              <a:xfrm>
                <a:off x="1952500" y="512725"/>
                <a:ext cx="114600" cy="114600"/>
              </a:xfrm>
              <a:prstGeom prst="ellipse">
                <a:avLst/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17" name="Google Shape;2517;p72"/>
            <p:cNvSpPr txBox="1"/>
            <p:nvPr/>
          </p:nvSpPr>
          <p:spPr>
            <a:xfrm>
              <a:off x="6135475" y="9002650"/>
              <a:ext cx="3126900" cy="83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  <a:t>CREATE AN ACCOUNT</a:t>
              </a:r>
              <a:endParaRPr b="1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8" name="Google Shape;2518;p72"/>
            <p:cNvSpPr/>
            <p:nvPr/>
          </p:nvSpPr>
          <p:spPr>
            <a:xfrm>
              <a:off x="6430156" y="9585100"/>
              <a:ext cx="2529300" cy="3744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2857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999999"/>
                  </a:solidFill>
                  <a:latin typeface="Calibri"/>
                  <a:ea typeface="Calibri"/>
                  <a:cs typeface="Calibri"/>
                  <a:sym typeface="Calibri"/>
                </a:rPr>
                <a:t>First Name</a:t>
              </a:r>
              <a:endParaRPr b="1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9" name="Google Shape;2519;p72"/>
            <p:cNvSpPr/>
            <p:nvPr/>
          </p:nvSpPr>
          <p:spPr>
            <a:xfrm>
              <a:off x="6430156" y="10078900"/>
              <a:ext cx="2529300" cy="3744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2857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999999"/>
                  </a:solidFill>
                  <a:latin typeface="Calibri"/>
                  <a:ea typeface="Calibri"/>
                  <a:cs typeface="Calibri"/>
                  <a:sym typeface="Calibri"/>
                </a:rPr>
                <a:t>Last Name</a:t>
              </a:r>
              <a:endParaRPr b="1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0" name="Google Shape;2520;p72"/>
            <p:cNvSpPr/>
            <p:nvPr/>
          </p:nvSpPr>
          <p:spPr>
            <a:xfrm>
              <a:off x="6430156" y="10572700"/>
              <a:ext cx="2529300" cy="3744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2857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999999"/>
                  </a:solidFill>
                  <a:latin typeface="Calibri"/>
                  <a:ea typeface="Calibri"/>
                  <a:cs typeface="Calibri"/>
                  <a:sym typeface="Calibri"/>
                </a:rPr>
                <a:t>E-mail</a:t>
              </a:r>
              <a:endParaRPr b="1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1" name="Google Shape;2521;p72"/>
            <p:cNvSpPr/>
            <p:nvPr/>
          </p:nvSpPr>
          <p:spPr>
            <a:xfrm>
              <a:off x="6430156" y="11560300"/>
              <a:ext cx="2529300" cy="3744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2857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999999"/>
                  </a:solidFill>
                  <a:latin typeface="Calibri"/>
                  <a:ea typeface="Calibri"/>
                  <a:cs typeface="Calibri"/>
                  <a:sym typeface="Calibri"/>
                </a:rPr>
                <a:t>Password</a:t>
              </a:r>
              <a:endParaRPr b="1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2" name="Google Shape;2522;p72"/>
            <p:cNvSpPr/>
            <p:nvPr/>
          </p:nvSpPr>
          <p:spPr>
            <a:xfrm>
              <a:off x="6430156" y="11066500"/>
              <a:ext cx="2529300" cy="3744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2857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999999"/>
                  </a:solidFill>
                  <a:latin typeface="Calibri"/>
                  <a:ea typeface="Calibri"/>
                  <a:cs typeface="Calibri"/>
                  <a:sym typeface="Calibri"/>
                </a:rPr>
                <a:t>Username</a:t>
              </a:r>
              <a:endParaRPr b="1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3" name="Google Shape;2523;p72"/>
            <p:cNvSpPr/>
            <p:nvPr/>
          </p:nvSpPr>
          <p:spPr>
            <a:xfrm>
              <a:off x="6856150" y="12054100"/>
              <a:ext cx="1677300" cy="5277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 cap="flat" cmpd="sng" w="2857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  <a:t>   SIGN UP</a:t>
              </a:r>
              <a:endParaRPr b="1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24" name="Google Shape;2524;p72"/>
          <p:cNvGrpSpPr/>
          <p:nvPr/>
        </p:nvGrpSpPr>
        <p:grpSpPr>
          <a:xfrm>
            <a:off x="2783279" y="158100"/>
            <a:ext cx="3273741" cy="6541800"/>
            <a:chOff x="726700" y="158100"/>
            <a:chExt cx="3524700" cy="6541800"/>
          </a:xfrm>
        </p:grpSpPr>
        <p:sp>
          <p:nvSpPr>
            <p:cNvPr id="2525" name="Google Shape;2525;p72"/>
            <p:cNvSpPr/>
            <p:nvPr/>
          </p:nvSpPr>
          <p:spPr>
            <a:xfrm>
              <a:off x="726700" y="158100"/>
              <a:ext cx="3524700" cy="65418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72"/>
            <p:cNvSpPr/>
            <p:nvPr/>
          </p:nvSpPr>
          <p:spPr>
            <a:xfrm>
              <a:off x="918829" y="844866"/>
              <a:ext cx="3140700" cy="5168400"/>
            </a:xfrm>
            <a:prstGeom prst="rect">
              <a:avLst/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72"/>
            <p:cNvSpPr/>
            <p:nvPr/>
          </p:nvSpPr>
          <p:spPr>
            <a:xfrm>
              <a:off x="2249800" y="6125875"/>
              <a:ext cx="478500" cy="478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72"/>
            <p:cNvSpPr/>
            <p:nvPr/>
          </p:nvSpPr>
          <p:spPr>
            <a:xfrm>
              <a:off x="2168850" y="531775"/>
              <a:ext cx="651300" cy="765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72"/>
            <p:cNvSpPr/>
            <p:nvPr/>
          </p:nvSpPr>
          <p:spPr>
            <a:xfrm>
              <a:off x="2456250" y="340225"/>
              <a:ext cx="76500" cy="76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72"/>
            <p:cNvSpPr/>
            <p:nvPr/>
          </p:nvSpPr>
          <p:spPr>
            <a:xfrm>
              <a:off x="1952500" y="512725"/>
              <a:ext cx="114600" cy="1146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1" name="Google Shape;2531;p72"/>
          <p:cNvSpPr txBox="1"/>
          <p:nvPr/>
        </p:nvSpPr>
        <p:spPr>
          <a:xfrm>
            <a:off x="2856700" y="2295050"/>
            <a:ext cx="3126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b="1"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2" name="Google Shape;2532;p72"/>
          <p:cNvSpPr/>
          <p:nvPr/>
        </p:nvSpPr>
        <p:spPr>
          <a:xfrm>
            <a:off x="3155506" y="3512900"/>
            <a:ext cx="2529300" cy="374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ilove3750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3" name="Google Shape;2533;p72"/>
          <p:cNvSpPr/>
          <p:nvPr/>
        </p:nvSpPr>
        <p:spPr>
          <a:xfrm>
            <a:off x="3155506" y="3033025"/>
            <a:ext cx="2529300" cy="374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john567</a:t>
            </a:r>
            <a:endParaRPr b="1" sz="16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4" name="Google Shape;2534;p72"/>
          <p:cNvSpPr txBox="1"/>
          <p:nvPr/>
        </p:nvSpPr>
        <p:spPr>
          <a:xfrm>
            <a:off x="3162850" y="905850"/>
            <a:ext cx="2143200" cy="11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Syncopate"/>
                <a:ea typeface="Syncopate"/>
                <a:cs typeface="Syncopate"/>
                <a:sym typeface="Syncopate"/>
              </a:rPr>
              <a:t>Don’t Get Robbed</a:t>
            </a:r>
            <a:endParaRPr sz="2500">
              <a:latin typeface="Syncopate"/>
              <a:ea typeface="Syncopate"/>
              <a:cs typeface="Syncopate"/>
              <a:sym typeface="Syncopate"/>
            </a:endParaRPr>
          </a:p>
        </p:txBody>
      </p:sp>
      <p:grpSp>
        <p:nvGrpSpPr>
          <p:cNvPr id="2535" name="Google Shape;2535;p72"/>
          <p:cNvGrpSpPr/>
          <p:nvPr/>
        </p:nvGrpSpPr>
        <p:grpSpPr>
          <a:xfrm>
            <a:off x="4769450" y="905838"/>
            <a:ext cx="999277" cy="1009574"/>
            <a:chOff x="3476704" y="1850682"/>
            <a:chExt cx="2271600" cy="2576100"/>
          </a:xfrm>
        </p:grpSpPr>
        <p:sp>
          <p:nvSpPr>
            <p:cNvPr id="2536" name="Google Shape;2536;p72"/>
            <p:cNvSpPr/>
            <p:nvPr/>
          </p:nvSpPr>
          <p:spPr>
            <a:xfrm>
              <a:off x="3476704" y="1850682"/>
              <a:ext cx="2271600" cy="2576100"/>
            </a:xfrm>
            <a:prstGeom prst="ellipse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537" name="Google Shape;2537;p7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79347" y="2055603"/>
              <a:ext cx="1831598" cy="205590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538" name="Google Shape;2538;p72"/>
            <p:cNvCxnSpPr>
              <a:stCxn id="2536" idx="1"/>
              <a:endCxn id="2536" idx="5"/>
            </p:cNvCxnSpPr>
            <p:nvPr/>
          </p:nvCxnSpPr>
          <p:spPr>
            <a:xfrm>
              <a:off x="3809372" y="2227943"/>
              <a:ext cx="1606200" cy="1821600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39" name="Google Shape;2539;p72">
            <a:hlinkClick action="ppaction://hlinksldjump" r:id="rId5"/>
          </p:cNvPr>
          <p:cNvSpPr txBox="1"/>
          <p:nvPr/>
        </p:nvSpPr>
        <p:spPr>
          <a:xfrm>
            <a:off x="2856700" y="4752525"/>
            <a:ext cx="3126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Create Account</a:t>
            </a:r>
            <a:endParaRPr b="1"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0" name="Google Shape;2540;p72">
            <a:hlinkClick action="ppaction://hlinksldjump" r:id="rId6"/>
          </p:cNvPr>
          <p:cNvSpPr/>
          <p:nvPr/>
        </p:nvSpPr>
        <p:spPr>
          <a:xfrm>
            <a:off x="3628750" y="4156225"/>
            <a:ext cx="1677300" cy="5277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 b="1"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4" name="Shape 2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5" name="Google Shape;2545;p73"/>
          <p:cNvGrpSpPr/>
          <p:nvPr/>
        </p:nvGrpSpPr>
        <p:grpSpPr>
          <a:xfrm>
            <a:off x="2783279" y="158100"/>
            <a:ext cx="3273741" cy="6541800"/>
            <a:chOff x="5297329" y="453375"/>
            <a:chExt cx="3273741" cy="6541800"/>
          </a:xfrm>
        </p:grpSpPr>
        <p:grpSp>
          <p:nvGrpSpPr>
            <p:cNvPr id="2546" name="Google Shape;2546;p73"/>
            <p:cNvGrpSpPr/>
            <p:nvPr/>
          </p:nvGrpSpPr>
          <p:grpSpPr>
            <a:xfrm>
              <a:off x="5297329" y="453375"/>
              <a:ext cx="3273741" cy="6541800"/>
              <a:chOff x="1140979" y="1585025"/>
              <a:chExt cx="3273741" cy="6541800"/>
            </a:xfrm>
          </p:grpSpPr>
          <p:grpSp>
            <p:nvGrpSpPr>
              <p:cNvPr id="2547" name="Google Shape;2547;p73"/>
              <p:cNvGrpSpPr/>
              <p:nvPr/>
            </p:nvGrpSpPr>
            <p:grpSpPr>
              <a:xfrm>
                <a:off x="1140979" y="1585025"/>
                <a:ext cx="3273741" cy="6541800"/>
                <a:chOff x="726700" y="158100"/>
                <a:chExt cx="3524700" cy="6541800"/>
              </a:xfrm>
            </p:grpSpPr>
            <p:sp>
              <p:nvSpPr>
                <p:cNvPr id="2548" name="Google Shape;2548;p73"/>
                <p:cNvSpPr/>
                <p:nvPr/>
              </p:nvSpPr>
              <p:spPr>
                <a:xfrm>
                  <a:off x="726700" y="158100"/>
                  <a:ext cx="3524700" cy="6541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9" name="Google Shape;2549;p73"/>
                <p:cNvSpPr/>
                <p:nvPr/>
              </p:nvSpPr>
              <p:spPr>
                <a:xfrm>
                  <a:off x="918829" y="844866"/>
                  <a:ext cx="3140700" cy="51684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0" name="Google Shape;2550;p73"/>
                <p:cNvSpPr/>
                <p:nvPr/>
              </p:nvSpPr>
              <p:spPr>
                <a:xfrm>
                  <a:off x="2249800" y="6125875"/>
                  <a:ext cx="478500" cy="4785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1" name="Google Shape;2551;p73"/>
                <p:cNvSpPr/>
                <p:nvPr/>
              </p:nvSpPr>
              <p:spPr>
                <a:xfrm>
                  <a:off x="2168850" y="531775"/>
                  <a:ext cx="651300" cy="765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2" name="Google Shape;2552;p73"/>
                <p:cNvSpPr/>
                <p:nvPr/>
              </p:nvSpPr>
              <p:spPr>
                <a:xfrm>
                  <a:off x="2456250" y="340225"/>
                  <a:ext cx="76500" cy="765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3" name="Google Shape;2553;p73"/>
                <p:cNvSpPr/>
                <p:nvPr/>
              </p:nvSpPr>
              <p:spPr>
                <a:xfrm>
                  <a:off x="1952500" y="512725"/>
                  <a:ext cx="114600" cy="1146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pic>
            <p:nvPicPr>
              <p:cNvPr id="2554" name="Google Shape;2554;p7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447" t="0"/>
              <a:stretch/>
            </p:blipFill>
            <p:spPr>
              <a:xfrm>
                <a:off x="1323800" y="2269425"/>
                <a:ext cx="2924124" cy="51742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555" name="Google Shape;2555;p73"/>
            <p:cNvSpPr/>
            <p:nvPr/>
          </p:nvSpPr>
          <p:spPr>
            <a:xfrm>
              <a:off x="6372225" y="4073425"/>
              <a:ext cx="486300" cy="476100"/>
            </a:xfrm>
            <a:prstGeom prst="roundRect">
              <a:avLst>
                <a:gd fmla="val 16667" name="adj"/>
              </a:avLst>
            </a:prstGeom>
            <a:solidFill>
              <a:srgbClr val="C3C3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56" name="Google Shape;2556;p73"/>
            <p:cNvGrpSpPr/>
            <p:nvPr/>
          </p:nvGrpSpPr>
          <p:grpSpPr>
            <a:xfrm>
              <a:off x="6419553" y="4122649"/>
              <a:ext cx="391624" cy="377656"/>
              <a:chOff x="3476704" y="1850682"/>
              <a:chExt cx="2271600" cy="2576100"/>
            </a:xfrm>
          </p:grpSpPr>
          <p:sp>
            <p:nvSpPr>
              <p:cNvPr id="2557" name="Google Shape;2557;p73"/>
              <p:cNvSpPr/>
              <p:nvPr/>
            </p:nvSpPr>
            <p:spPr>
              <a:xfrm>
                <a:off x="3476704" y="1850682"/>
                <a:ext cx="2271600" cy="2576100"/>
              </a:xfrm>
              <a:prstGeom prst="ellipse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558" name="Google Shape;2558;p7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679347" y="2055603"/>
                <a:ext cx="1831598" cy="205590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2559" name="Google Shape;2559;p73"/>
              <p:cNvCxnSpPr>
                <a:stCxn id="2557" idx="1"/>
                <a:endCxn id="2557" idx="5"/>
              </p:cNvCxnSpPr>
              <p:nvPr/>
            </p:nvCxnSpPr>
            <p:spPr>
              <a:xfrm>
                <a:off x="3809372" y="2227943"/>
                <a:ext cx="1606200" cy="182160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560" name="Google Shape;2560;p73"/>
          <p:cNvGrpSpPr/>
          <p:nvPr/>
        </p:nvGrpSpPr>
        <p:grpSpPr>
          <a:xfrm>
            <a:off x="2783279" y="158100"/>
            <a:ext cx="3273741" cy="6541800"/>
            <a:chOff x="726700" y="158100"/>
            <a:chExt cx="3524700" cy="6541800"/>
          </a:xfrm>
        </p:grpSpPr>
        <p:sp>
          <p:nvSpPr>
            <p:cNvPr id="2561" name="Google Shape;2561;p73"/>
            <p:cNvSpPr/>
            <p:nvPr/>
          </p:nvSpPr>
          <p:spPr>
            <a:xfrm>
              <a:off x="726700" y="158100"/>
              <a:ext cx="3524700" cy="65418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73"/>
            <p:cNvSpPr/>
            <p:nvPr/>
          </p:nvSpPr>
          <p:spPr>
            <a:xfrm>
              <a:off x="918829" y="844866"/>
              <a:ext cx="3140700" cy="5168400"/>
            </a:xfrm>
            <a:prstGeom prst="rect">
              <a:avLst/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73"/>
            <p:cNvSpPr/>
            <p:nvPr/>
          </p:nvSpPr>
          <p:spPr>
            <a:xfrm>
              <a:off x="2249800" y="6125875"/>
              <a:ext cx="478500" cy="478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73"/>
            <p:cNvSpPr/>
            <p:nvPr/>
          </p:nvSpPr>
          <p:spPr>
            <a:xfrm>
              <a:off x="2168850" y="531775"/>
              <a:ext cx="651300" cy="765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73"/>
            <p:cNvSpPr/>
            <p:nvPr/>
          </p:nvSpPr>
          <p:spPr>
            <a:xfrm>
              <a:off x="2456250" y="340225"/>
              <a:ext cx="76500" cy="76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73"/>
            <p:cNvSpPr/>
            <p:nvPr/>
          </p:nvSpPr>
          <p:spPr>
            <a:xfrm>
              <a:off x="1952500" y="512725"/>
              <a:ext cx="114600" cy="1146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7" name="Google Shape;2567;p73"/>
          <p:cNvSpPr txBox="1"/>
          <p:nvPr/>
        </p:nvSpPr>
        <p:spPr>
          <a:xfrm>
            <a:off x="2894800" y="765363"/>
            <a:ext cx="3126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Other Pockets</a:t>
            </a:r>
            <a:endParaRPr b="1" sz="3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8" name="Google Shape;2568;p73">
            <a:hlinkClick action="ppaction://hlinksldjump" r:id="rId5"/>
          </p:cNvPr>
          <p:cNvSpPr/>
          <p:nvPr/>
        </p:nvSpPr>
        <p:spPr>
          <a:xfrm>
            <a:off x="3401800" y="4205700"/>
            <a:ext cx="968100" cy="9681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9" name="Google Shape;2569;p73">
            <a:hlinkClick action="ppaction://hlinksldjump" r:id="rId6"/>
          </p:cNvPr>
          <p:cNvSpPr/>
          <p:nvPr/>
        </p:nvSpPr>
        <p:spPr>
          <a:xfrm>
            <a:off x="4506275" y="4190863"/>
            <a:ext cx="968100" cy="9681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70" name="Google Shape;2570;p73">
            <a:hlinkClick action="ppaction://hlinksldjump"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87273" y="4239357"/>
            <a:ext cx="797155" cy="797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1" name="Google Shape;2571;p73">
            <a:hlinkClick action="ppaction://hlinksldjump"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01938" y="4294480"/>
            <a:ext cx="576760" cy="69095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72" name="Google Shape;2572;p73"/>
          <p:cNvGrpSpPr/>
          <p:nvPr/>
        </p:nvGrpSpPr>
        <p:grpSpPr>
          <a:xfrm>
            <a:off x="2967550" y="5420771"/>
            <a:ext cx="2905200" cy="584889"/>
            <a:chOff x="1290550" y="20549325"/>
            <a:chExt cx="2905200" cy="476100"/>
          </a:xfrm>
        </p:grpSpPr>
        <p:sp>
          <p:nvSpPr>
            <p:cNvPr id="2573" name="Google Shape;2573;p73"/>
            <p:cNvSpPr/>
            <p:nvPr/>
          </p:nvSpPr>
          <p:spPr>
            <a:xfrm>
              <a:off x="1290550" y="20549325"/>
              <a:ext cx="2905200" cy="4761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74" name="Google Shape;2574;p73"/>
            <p:cNvCxnSpPr/>
            <p:nvPr/>
          </p:nvCxnSpPr>
          <p:spPr>
            <a:xfrm rot="10800000">
              <a:off x="2022375" y="20549325"/>
              <a:ext cx="0" cy="4761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85788" rotWithShape="0" algn="bl" dir="6900000" dist="342900">
                <a:srgbClr val="000000">
                  <a:alpha val="60000"/>
                </a:srgbClr>
              </a:outerShdw>
            </a:effectLst>
          </p:spPr>
        </p:cxnSp>
        <p:cxnSp>
          <p:nvCxnSpPr>
            <p:cNvPr id="2575" name="Google Shape;2575;p73"/>
            <p:cNvCxnSpPr/>
            <p:nvPr/>
          </p:nvCxnSpPr>
          <p:spPr>
            <a:xfrm rot="10800000">
              <a:off x="2743150" y="20549325"/>
              <a:ext cx="0" cy="4761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  <p:cxnSp>
          <p:nvCxnSpPr>
            <p:cNvPr id="2576" name="Google Shape;2576;p73"/>
            <p:cNvCxnSpPr/>
            <p:nvPr/>
          </p:nvCxnSpPr>
          <p:spPr>
            <a:xfrm rot="10800000">
              <a:off x="3473450" y="20549325"/>
              <a:ext cx="0" cy="4761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</p:grpSp>
      <p:pic>
        <p:nvPicPr>
          <p:cNvPr id="2577" name="Google Shape;2577;p7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490525" y="5449361"/>
            <a:ext cx="527672" cy="52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8" name="Google Shape;2578;p73">
            <a:hlinkClick action="ppaction://hlinksldjump" r:id="rId12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838500" y="5447825"/>
            <a:ext cx="447599" cy="53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9" name="Google Shape;2579;p73">
            <a:hlinkClick action="ppaction://hlinksldjump" r:id="rId13"/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266650" y="5461401"/>
            <a:ext cx="527676" cy="520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0" name="Google Shape;2580;p73">
            <a:hlinkClick action="ppaction://hlinksldjump" r:id="rId15"/>
          </p:cNvPr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106400" y="5457900"/>
            <a:ext cx="527675" cy="52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1" name="Google Shape;2581;p73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3435610" y="1262725"/>
            <a:ext cx="1955675" cy="1955694"/>
          </a:xfrm>
          <a:prstGeom prst="rect">
            <a:avLst/>
          </a:prstGeom>
          <a:noFill/>
          <a:ln>
            <a:noFill/>
          </a:ln>
        </p:spPr>
      </p:pic>
      <p:sp>
        <p:nvSpPr>
          <p:cNvPr id="2582" name="Google Shape;2582;p73"/>
          <p:cNvSpPr/>
          <p:nvPr/>
        </p:nvSpPr>
        <p:spPr>
          <a:xfrm>
            <a:off x="3599525" y="3490838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3" name="Google Shape;2583;p73">
            <a:hlinkClick action="ppaction://hlinksldjump" r:id="rId18"/>
          </p:cNvPr>
          <p:cNvSpPr/>
          <p:nvPr/>
        </p:nvSpPr>
        <p:spPr>
          <a:xfrm>
            <a:off x="4182925" y="3490838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4" name="Google Shape;2584;p73"/>
          <p:cNvSpPr/>
          <p:nvPr/>
        </p:nvSpPr>
        <p:spPr>
          <a:xfrm>
            <a:off x="4779738" y="3490838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5" name="Google Shape;2585;p73"/>
          <p:cNvSpPr/>
          <p:nvPr/>
        </p:nvSpPr>
        <p:spPr>
          <a:xfrm>
            <a:off x="4645525" y="2002513"/>
            <a:ext cx="447600" cy="476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6" name="Google Shape;2586;p73"/>
          <p:cNvSpPr/>
          <p:nvPr/>
        </p:nvSpPr>
        <p:spPr>
          <a:xfrm>
            <a:off x="3765800" y="2402425"/>
            <a:ext cx="447600" cy="476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7" name="Google Shape;2587;p73"/>
          <p:cNvSpPr/>
          <p:nvPr/>
        </p:nvSpPr>
        <p:spPr>
          <a:xfrm>
            <a:off x="4230525" y="2814788"/>
            <a:ext cx="447600" cy="476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1" name="Shape 2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2" name="Google Shape;2592;p74"/>
          <p:cNvGrpSpPr/>
          <p:nvPr/>
        </p:nvGrpSpPr>
        <p:grpSpPr>
          <a:xfrm>
            <a:off x="2783279" y="158100"/>
            <a:ext cx="3273741" cy="6541800"/>
            <a:chOff x="5297329" y="453375"/>
            <a:chExt cx="3273741" cy="6541800"/>
          </a:xfrm>
        </p:grpSpPr>
        <p:grpSp>
          <p:nvGrpSpPr>
            <p:cNvPr id="2593" name="Google Shape;2593;p74"/>
            <p:cNvGrpSpPr/>
            <p:nvPr/>
          </p:nvGrpSpPr>
          <p:grpSpPr>
            <a:xfrm>
              <a:off x="5297329" y="453375"/>
              <a:ext cx="3273741" cy="6541800"/>
              <a:chOff x="1140979" y="1585025"/>
              <a:chExt cx="3273741" cy="6541800"/>
            </a:xfrm>
          </p:grpSpPr>
          <p:grpSp>
            <p:nvGrpSpPr>
              <p:cNvPr id="2594" name="Google Shape;2594;p74"/>
              <p:cNvGrpSpPr/>
              <p:nvPr/>
            </p:nvGrpSpPr>
            <p:grpSpPr>
              <a:xfrm>
                <a:off x="1140979" y="1585025"/>
                <a:ext cx="3273741" cy="6541800"/>
                <a:chOff x="726700" y="158100"/>
                <a:chExt cx="3524700" cy="6541800"/>
              </a:xfrm>
            </p:grpSpPr>
            <p:sp>
              <p:nvSpPr>
                <p:cNvPr id="2595" name="Google Shape;2595;p74"/>
                <p:cNvSpPr/>
                <p:nvPr/>
              </p:nvSpPr>
              <p:spPr>
                <a:xfrm>
                  <a:off x="726700" y="158100"/>
                  <a:ext cx="3524700" cy="6541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6" name="Google Shape;2596;p74"/>
                <p:cNvSpPr/>
                <p:nvPr/>
              </p:nvSpPr>
              <p:spPr>
                <a:xfrm>
                  <a:off x="918829" y="844866"/>
                  <a:ext cx="3140700" cy="51684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7" name="Google Shape;2597;p74"/>
                <p:cNvSpPr/>
                <p:nvPr/>
              </p:nvSpPr>
              <p:spPr>
                <a:xfrm>
                  <a:off x="2249800" y="6125875"/>
                  <a:ext cx="478500" cy="4785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8" name="Google Shape;2598;p74"/>
                <p:cNvSpPr/>
                <p:nvPr/>
              </p:nvSpPr>
              <p:spPr>
                <a:xfrm>
                  <a:off x="2168850" y="531775"/>
                  <a:ext cx="651300" cy="765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9" name="Google Shape;2599;p74"/>
                <p:cNvSpPr/>
                <p:nvPr/>
              </p:nvSpPr>
              <p:spPr>
                <a:xfrm>
                  <a:off x="2456250" y="340225"/>
                  <a:ext cx="76500" cy="765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0" name="Google Shape;2600;p74"/>
                <p:cNvSpPr/>
                <p:nvPr/>
              </p:nvSpPr>
              <p:spPr>
                <a:xfrm>
                  <a:off x="1952500" y="512725"/>
                  <a:ext cx="114600" cy="1146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pic>
            <p:nvPicPr>
              <p:cNvPr id="2601" name="Google Shape;2601;p7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447" t="0"/>
              <a:stretch/>
            </p:blipFill>
            <p:spPr>
              <a:xfrm>
                <a:off x="1323800" y="2269425"/>
                <a:ext cx="2924124" cy="51742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602" name="Google Shape;2602;p74"/>
            <p:cNvSpPr/>
            <p:nvPr/>
          </p:nvSpPr>
          <p:spPr>
            <a:xfrm>
              <a:off x="6372225" y="4073425"/>
              <a:ext cx="486300" cy="476100"/>
            </a:xfrm>
            <a:prstGeom prst="roundRect">
              <a:avLst>
                <a:gd fmla="val 16667" name="adj"/>
              </a:avLst>
            </a:prstGeom>
            <a:solidFill>
              <a:srgbClr val="C3C3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03" name="Google Shape;2603;p74"/>
            <p:cNvGrpSpPr/>
            <p:nvPr/>
          </p:nvGrpSpPr>
          <p:grpSpPr>
            <a:xfrm>
              <a:off x="6419553" y="4122649"/>
              <a:ext cx="391624" cy="377656"/>
              <a:chOff x="3476704" y="1850682"/>
              <a:chExt cx="2271600" cy="2576100"/>
            </a:xfrm>
          </p:grpSpPr>
          <p:sp>
            <p:nvSpPr>
              <p:cNvPr id="2604" name="Google Shape;2604;p74"/>
              <p:cNvSpPr/>
              <p:nvPr/>
            </p:nvSpPr>
            <p:spPr>
              <a:xfrm>
                <a:off x="3476704" y="1850682"/>
                <a:ext cx="2271600" cy="2576100"/>
              </a:xfrm>
              <a:prstGeom prst="ellipse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605" name="Google Shape;2605;p7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679347" y="2055603"/>
                <a:ext cx="1831598" cy="205590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2606" name="Google Shape;2606;p74"/>
              <p:cNvCxnSpPr>
                <a:stCxn id="2604" idx="1"/>
                <a:endCxn id="2604" idx="5"/>
              </p:cNvCxnSpPr>
              <p:nvPr/>
            </p:nvCxnSpPr>
            <p:spPr>
              <a:xfrm>
                <a:off x="3809372" y="2227943"/>
                <a:ext cx="1606200" cy="182160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607" name="Google Shape;2607;p74"/>
          <p:cNvGrpSpPr/>
          <p:nvPr/>
        </p:nvGrpSpPr>
        <p:grpSpPr>
          <a:xfrm>
            <a:off x="2783279" y="158100"/>
            <a:ext cx="3273741" cy="6541800"/>
            <a:chOff x="726700" y="158100"/>
            <a:chExt cx="3524700" cy="6541800"/>
          </a:xfrm>
        </p:grpSpPr>
        <p:sp>
          <p:nvSpPr>
            <p:cNvPr id="2608" name="Google Shape;2608;p74"/>
            <p:cNvSpPr/>
            <p:nvPr/>
          </p:nvSpPr>
          <p:spPr>
            <a:xfrm>
              <a:off x="726700" y="158100"/>
              <a:ext cx="3524700" cy="65418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74"/>
            <p:cNvSpPr/>
            <p:nvPr/>
          </p:nvSpPr>
          <p:spPr>
            <a:xfrm>
              <a:off x="918829" y="844866"/>
              <a:ext cx="3140700" cy="5168400"/>
            </a:xfrm>
            <a:prstGeom prst="rect">
              <a:avLst/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74"/>
            <p:cNvSpPr/>
            <p:nvPr/>
          </p:nvSpPr>
          <p:spPr>
            <a:xfrm>
              <a:off x="2249800" y="6125875"/>
              <a:ext cx="478500" cy="478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74"/>
            <p:cNvSpPr/>
            <p:nvPr/>
          </p:nvSpPr>
          <p:spPr>
            <a:xfrm>
              <a:off x="2168850" y="531775"/>
              <a:ext cx="651300" cy="765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74"/>
            <p:cNvSpPr/>
            <p:nvPr/>
          </p:nvSpPr>
          <p:spPr>
            <a:xfrm>
              <a:off x="2456250" y="340225"/>
              <a:ext cx="76500" cy="76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74"/>
            <p:cNvSpPr/>
            <p:nvPr/>
          </p:nvSpPr>
          <p:spPr>
            <a:xfrm>
              <a:off x="1952500" y="512725"/>
              <a:ext cx="114600" cy="1146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14" name="Google Shape;2614;p74"/>
          <p:cNvSpPr txBox="1"/>
          <p:nvPr/>
        </p:nvSpPr>
        <p:spPr>
          <a:xfrm>
            <a:off x="2894800" y="765363"/>
            <a:ext cx="3126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Other Pockets</a:t>
            </a:r>
            <a:endParaRPr b="1" sz="3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5" name="Google Shape;2615;p74">
            <a:hlinkClick action="ppaction://hlinksldjump" r:id="rId5"/>
          </p:cNvPr>
          <p:cNvSpPr/>
          <p:nvPr/>
        </p:nvSpPr>
        <p:spPr>
          <a:xfrm>
            <a:off x="3401800" y="4205700"/>
            <a:ext cx="968100" cy="9681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6" name="Google Shape;2616;p74">
            <a:hlinkClick action="ppaction://hlinksldjump" r:id="rId6"/>
          </p:cNvPr>
          <p:cNvSpPr/>
          <p:nvPr/>
        </p:nvSpPr>
        <p:spPr>
          <a:xfrm>
            <a:off x="4506275" y="4190863"/>
            <a:ext cx="968100" cy="9681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17" name="Google Shape;2617;p74">
            <a:hlinkClick action="ppaction://hlinksldjump"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87273" y="4239357"/>
            <a:ext cx="797155" cy="797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8" name="Google Shape;2618;p74">
            <a:hlinkClick action="ppaction://hlinksldjump"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01938" y="4294480"/>
            <a:ext cx="576760" cy="69095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19" name="Google Shape;2619;p74"/>
          <p:cNvGrpSpPr/>
          <p:nvPr/>
        </p:nvGrpSpPr>
        <p:grpSpPr>
          <a:xfrm>
            <a:off x="2967550" y="5420771"/>
            <a:ext cx="2905200" cy="584889"/>
            <a:chOff x="1290550" y="20549325"/>
            <a:chExt cx="2905200" cy="476100"/>
          </a:xfrm>
        </p:grpSpPr>
        <p:sp>
          <p:nvSpPr>
            <p:cNvPr id="2620" name="Google Shape;2620;p74"/>
            <p:cNvSpPr/>
            <p:nvPr/>
          </p:nvSpPr>
          <p:spPr>
            <a:xfrm>
              <a:off x="1290550" y="20549325"/>
              <a:ext cx="2905200" cy="4761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21" name="Google Shape;2621;p74"/>
            <p:cNvCxnSpPr/>
            <p:nvPr/>
          </p:nvCxnSpPr>
          <p:spPr>
            <a:xfrm rot="10800000">
              <a:off x="2022375" y="20549325"/>
              <a:ext cx="0" cy="4761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85788" rotWithShape="0" algn="bl" dir="6900000" dist="342900">
                <a:srgbClr val="000000">
                  <a:alpha val="60000"/>
                </a:srgbClr>
              </a:outerShdw>
            </a:effectLst>
          </p:spPr>
        </p:cxnSp>
        <p:cxnSp>
          <p:nvCxnSpPr>
            <p:cNvPr id="2622" name="Google Shape;2622;p74"/>
            <p:cNvCxnSpPr/>
            <p:nvPr/>
          </p:nvCxnSpPr>
          <p:spPr>
            <a:xfrm rot="10800000">
              <a:off x="2743150" y="20549325"/>
              <a:ext cx="0" cy="4761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  <p:cxnSp>
          <p:nvCxnSpPr>
            <p:cNvPr id="2623" name="Google Shape;2623;p74"/>
            <p:cNvCxnSpPr/>
            <p:nvPr/>
          </p:nvCxnSpPr>
          <p:spPr>
            <a:xfrm rot="10800000">
              <a:off x="3473450" y="20549325"/>
              <a:ext cx="0" cy="4761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</p:grpSp>
      <p:pic>
        <p:nvPicPr>
          <p:cNvPr id="2624" name="Google Shape;2624;p7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490525" y="5449361"/>
            <a:ext cx="527672" cy="52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5" name="Google Shape;2625;p74">
            <a:hlinkClick action="ppaction://hlinksldjump" r:id="rId12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838500" y="5447825"/>
            <a:ext cx="447599" cy="53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6" name="Google Shape;2626;p74">
            <a:hlinkClick action="ppaction://hlinksldjump" r:id="rId13"/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266650" y="5461401"/>
            <a:ext cx="527676" cy="520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7" name="Google Shape;2627;p74">
            <a:hlinkClick action="ppaction://hlinksldjump" r:id="rId15"/>
          </p:cNvPr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106400" y="5457900"/>
            <a:ext cx="527675" cy="52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8" name="Google Shape;2628;p74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3435610" y="1262725"/>
            <a:ext cx="1955675" cy="1955694"/>
          </a:xfrm>
          <a:prstGeom prst="rect">
            <a:avLst/>
          </a:prstGeom>
          <a:noFill/>
          <a:ln>
            <a:noFill/>
          </a:ln>
        </p:spPr>
      </p:pic>
      <p:sp>
        <p:nvSpPr>
          <p:cNvPr id="2629" name="Google Shape;2629;p74"/>
          <p:cNvSpPr/>
          <p:nvPr/>
        </p:nvSpPr>
        <p:spPr>
          <a:xfrm>
            <a:off x="3599525" y="3490838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0" name="Google Shape;2630;p74">
            <a:hlinkClick action="ppaction://hlinksldjump" r:id="rId18"/>
          </p:cNvPr>
          <p:cNvSpPr/>
          <p:nvPr/>
        </p:nvSpPr>
        <p:spPr>
          <a:xfrm>
            <a:off x="4182925" y="3490838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1" name="Google Shape;2631;p74"/>
          <p:cNvSpPr/>
          <p:nvPr/>
        </p:nvSpPr>
        <p:spPr>
          <a:xfrm>
            <a:off x="4779738" y="3490838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2" name="Google Shape;2632;p74"/>
          <p:cNvSpPr/>
          <p:nvPr/>
        </p:nvSpPr>
        <p:spPr>
          <a:xfrm>
            <a:off x="4645525" y="2002513"/>
            <a:ext cx="447600" cy="476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3" name="Google Shape;2633;p74"/>
          <p:cNvSpPr/>
          <p:nvPr/>
        </p:nvSpPr>
        <p:spPr>
          <a:xfrm>
            <a:off x="3765800" y="2402425"/>
            <a:ext cx="447600" cy="476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4" name="Google Shape;2634;p74"/>
          <p:cNvSpPr/>
          <p:nvPr/>
        </p:nvSpPr>
        <p:spPr>
          <a:xfrm>
            <a:off x="4230525" y="2814788"/>
            <a:ext cx="447600" cy="476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8" name="Shape 2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9" name="Google Shape;2639;p75"/>
          <p:cNvGrpSpPr/>
          <p:nvPr/>
        </p:nvGrpSpPr>
        <p:grpSpPr>
          <a:xfrm>
            <a:off x="2783279" y="158100"/>
            <a:ext cx="3273741" cy="6541800"/>
            <a:chOff x="5297329" y="453375"/>
            <a:chExt cx="3273741" cy="6541800"/>
          </a:xfrm>
        </p:grpSpPr>
        <p:grpSp>
          <p:nvGrpSpPr>
            <p:cNvPr id="2640" name="Google Shape;2640;p75"/>
            <p:cNvGrpSpPr/>
            <p:nvPr/>
          </p:nvGrpSpPr>
          <p:grpSpPr>
            <a:xfrm>
              <a:off x="5297329" y="453375"/>
              <a:ext cx="3273741" cy="6541800"/>
              <a:chOff x="1140979" y="1585025"/>
              <a:chExt cx="3273741" cy="6541800"/>
            </a:xfrm>
          </p:grpSpPr>
          <p:grpSp>
            <p:nvGrpSpPr>
              <p:cNvPr id="2641" name="Google Shape;2641;p75"/>
              <p:cNvGrpSpPr/>
              <p:nvPr/>
            </p:nvGrpSpPr>
            <p:grpSpPr>
              <a:xfrm>
                <a:off x="1140979" y="1585025"/>
                <a:ext cx="3273741" cy="6541800"/>
                <a:chOff x="726700" y="158100"/>
                <a:chExt cx="3524700" cy="6541800"/>
              </a:xfrm>
            </p:grpSpPr>
            <p:sp>
              <p:nvSpPr>
                <p:cNvPr id="2642" name="Google Shape;2642;p75"/>
                <p:cNvSpPr/>
                <p:nvPr/>
              </p:nvSpPr>
              <p:spPr>
                <a:xfrm>
                  <a:off x="726700" y="158100"/>
                  <a:ext cx="3524700" cy="6541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3" name="Google Shape;2643;p75"/>
                <p:cNvSpPr/>
                <p:nvPr/>
              </p:nvSpPr>
              <p:spPr>
                <a:xfrm>
                  <a:off x="918829" y="844866"/>
                  <a:ext cx="3140700" cy="51684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4" name="Google Shape;2644;p75"/>
                <p:cNvSpPr/>
                <p:nvPr/>
              </p:nvSpPr>
              <p:spPr>
                <a:xfrm>
                  <a:off x="2249800" y="6125875"/>
                  <a:ext cx="478500" cy="4785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5" name="Google Shape;2645;p75"/>
                <p:cNvSpPr/>
                <p:nvPr/>
              </p:nvSpPr>
              <p:spPr>
                <a:xfrm>
                  <a:off x="2168850" y="531775"/>
                  <a:ext cx="651300" cy="765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6" name="Google Shape;2646;p75"/>
                <p:cNvSpPr/>
                <p:nvPr/>
              </p:nvSpPr>
              <p:spPr>
                <a:xfrm>
                  <a:off x="2456250" y="340225"/>
                  <a:ext cx="76500" cy="765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7" name="Google Shape;2647;p75"/>
                <p:cNvSpPr/>
                <p:nvPr/>
              </p:nvSpPr>
              <p:spPr>
                <a:xfrm>
                  <a:off x="1952500" y="512725"/>
                  <a:ext cx="114600" cy="1146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pic>
            <p:nvPicPr>
              <p:cNvPr id="2648" name="Google Shape;2648;p7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447" t="0"/>
              <a:stretch/>
            </p:blipFill>
            <p:spPr>
              <a:xfrm>
                <a:off x="1323800" y="2269425"/>
                <a:ext cx="2924124" cy="51742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649" name="Google Shape;2649;p75"/>
            <p:cNvSpPr/>
            <p:nvPr/>
          </p:nvSpPr>
          <p:spPr>
            <a:xfrm>
              <a:off x="6372225" y="4073425"/>
              <a:ext cx="486300" cy="476100"/>
            </a:xfrm>
            <a:prstGeom prst="roundRect">
              <a:avLst>
                <a:gd fmla="val 16667" name="adj"/>
              </a:avLst>
            </a:prstGeom>
            <a:solidFill>
              <a:srgbClr val="C3C3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50" name="Google Shape;2650;p75"/>
            <p:cNvGrpSpPr/>
            <p:nvPr/>
          </p:nvGrpSpPr>
          <p:grpSpPr>
            <a:xfrm>
              <a:off x="6419553" y="4122649"/>
              <a:ext cx="391624" cy="377656"/>
              <a:chOff x="3476704" y="1850682"/>
              <a:chExt cx="2271600" cy="2576100"/>
            </a:xfrm>
          </p:grpSpPr>
          <p:sp>
            <p:nvSpPr>
              <p:cNvPr id="2651" name="Google Shape;2651;p75"/>
              <p:cNvSpPr/>
              <p:nvPr/>
            </p:nvSpPr>
            <p:spPr>
              <a:xfrm>
                <a:off x="3476704" y="1850682"/>
                <a:ext cx="2271600" cy="2576100"/>
              </a:xfrm>
              <a:prstGeom prst="ellipse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652" name="Google Shape;2652;p7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679347" y="2055603"/>
                <a:ext cx="1831598" cy="205590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2653" name="Google Shape;2653;p75"/>
              <p:cNvCxnSpPr>
                <a:stCxn id="2651" idx="1"/>
                <a:endCxn id="2651" idx="5"/>
              </p:cNvCxnSpPr>
              <p:nvPr/>
            </p:nvCxnSpPr>
            <p:spPr>
              <a:xfrm>
                <a:off x="3809372" y="2227943"/>
                <a:ext cx="1606200" cy="182160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654" name="Google Shape;2654;p75"/>
          <p:cNvGrpSpPr/>
          <p:nvPr/>
        </p:nvGrpSpPr>
        <p:grpSpPr>
          <a:xfrm>
            <a:off x="2783279" y="158100"/>
            <a:ext cx="3273741" cy="6541800"/>
            <a:chOff x="726700" y="158100"/>
            <a:chExt cx="3524700" cy="6541800"/>
          </a:xfrm>
        </p:grpSpPr>
        <p:sp>
          <p:nvSpPr>
            <p:cNvPr id="2655" name="Google Shape;2655;p75"/>
            <p:cNvSpPr/>
            <p:nvPr/>
          </p:nvSpPr>
          <p:spPr>
            <a:xfrm>
              <a:off x="726700" y="158100"/>
              <a:ext cx="3524700" cy="65418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75"/>
            <p:cNvSpPr/>
            <p:nvPr/>
          </p:nvSpPr>
          <p:spPr>
            <a:xfrm>
              <a:off x="918829" y="844866"/>
              <a:ext cx="3140700" cy="5168400"/>
            </a:xfrm>
            <a:prstGeom prst="rect">
              <a:avLst/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75"/>
            <p:cNvSpPr/>
            <p:nvPr/>
          </p:nvSpPr>
          <p:spPr>
            <a:xfrm>
              <a:off x="2249800" y="6125875"/>
              <a:ext cx="478500" cy="478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75"/>
            <p:cNvSpPr/>
            <p:nvPr/>
          </p:nvSpPr>
          <p:spPr>
            <a:xfrm>
              <a:off x="2168850" y="531775"/>
              <a:ext cx="651300" cy="765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75"/>
            <p:cNvSpPr/>
            <p:nvPr/>
          </p:nvSpPr>
          <p:spPr>
            <a:xfrm>
              <a:off x="2456250" y="340225"/>
              <a:ext cx="76500" cy="76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75"/>
            <p:cNvSpPr/>
            <p:nvPr/>
          </p:nvSpPr>
          <p:spPr>
            <a:xfrm>
              <a:off x="1952500" y="512725"/>
              <a:ext cx="114600" cy="1146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61" name="Google Shape;2661;p75"/>
          <p:cNvSpPr txBox="1"/>
          <p:nvPr/>
        </p:nvSpPr>
        <p:spPr>
          <a:xfrm>
            <a:off x="2894800" y="765363"/>
            <a:ext cx="3126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Other Pockets</a:t>
            </a:r>
            <a:endParaRPr b="1" sz="3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2" name="Google Shape;2662;p75"/>
          <p:cNvSpPr/>
          <p:nvPr/>
        </p:nvSpPr>
        <p:spPr>
          <a:xfrm>
            <a:off x="3401800" y="4205700"/>
            <a:ext cx="968100" cy="9681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3" name="Google Shape;2663;p75"/>
          <p:cNvSpPr/>
          <p:nvPr/>
        </p:nvSpPr>
        <p:spPr>
          <a:xfrm>
            <a:off x="4506275" y="4190863"/>
            <a:ext cx="968100" cy="968100"/>
          </a:xfrm>
          <a:prstGeom prst="ellipse">
            <a:avLst/>
          </a:prstGeom>
          <a:solidFill>
            <a:srgbClr val="666666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64" name="Google Shape;2664;p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87273" y="4239357"/>
            <a:ext cx="797155" cy="797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5" name="Google Shape;2665;p7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01938" y="4294480"/>
            <a:ext cx="576760" cy="69095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66" name="Google Shape;2666;p75"/>
          <p:cNvGrpSpPr/>
          <p:nvPr/>
        </p:nvGrpSpPr>
        <p:grpSpPr>
          <a:xfrm>
            <a:off x="2967550" y="5420771"/>
            <a:ext cx="2905200" cy="584889"/>
            <a:chOff x="1290550" y="20549325"/>
            <a:chExt cx="2905200" cy="476100"/>
          </a:xfrm>
        </p:grpSpPr>
        <p:sp>
          <p:nvSpPr>
            <p:cNvPr id="2667" name="Google Shape;2667;p75"/>
            <p:cNvSpPr/>
            <p:nvPr/>
          </p:nvSpPr>
          <p:spPr>
            <a:xfrm>
              <a:off x="1290550" y="20549325"/>
              <a:ext cx="2905200" cy="4761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68" name="Google Shape;2668;p75"/>
            <p:cNvCxnSpPr/>
            <p:nvPr/>
          </p:nvCxnSpPr>
          <p:spPr>
            <a:xfrm rot="10800000">
              <a:off x="2022375" y="20549325"/>
              <a:ext cx="0" cy="4761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85788" rotWithShape="0" algn="bl" dir="6900000" dist="342900">
                <a:srgbClr val="000000">
                  <a:alpha val="60000"/>
                </a:srgbClr>
              </a:outerShdw>
            </a:effectLst>
          </p:spPr>
        </p:cxnSp>
        <p:cxnSp>
          <p:nvCxnSpPr>
            <p:cNvPr id="2669" name="Google Shape;2669;p75"/>
            <p:cNvCxnSpPr/>
            <p:nvPr/>
          </p:nvCxnSpPr>
          <p:spPr>
            <a:xfrm rot="10800000">
              <a:off x="2743150" y="20549325"/>
              <a:ext cx="0" cy="4761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  <p:cxnSp>
          <p:nvCxnSpPr>
            <p:cNvPr id="2670" name="Google Shape;2670;p75"/>
            <p:cNvCxnSpPr/>
            <p:nvPr/>
          </p:nvCxnSpPr>
          <p:spPr>
            <a:xfrm rot="10800000">
              <a:off x="3473450" y="20549325"/>
              <a:ext cx="0" cy="4761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</p:grpSp>
      <p:pic>
        <p:nvPicPr>
          <p:cNvPr id="2671" name="Google Shape;2671;p7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90525" y="5449361"/>
            <a:ext cx="527672" cy="52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2" name="Google Shape;2672;p75">
            <a:hlinkClick action="ppaction://hlinksldjump" r:id="rId8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38500" y="5447825"/>
            <a:ext cx="447599" cy="53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3" name="Google Shape;2673;p75">
            <a:hlinkClick action="ppaction://hlinksldjump"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266650" y="5461401"/>
            <a:ext cx="527676" cy="520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4" name="Google Shape;2674;p75">
            <a:hlinkClick action="ppaction://hlinksldjump" r:id="rId11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106400" y="5457900"/>
            <a:ext cx="527675" cy="52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5" name="Google Shape;2675;p7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435610" y="1262725"/>
            <a:ext cx="1955675" cy="1955694"/>
          </a:xfrm>
          <a:prstGeom prst="rect">
            <a:avLst/>
          </a:prstGeom>
          <a:noFill/>
          <a:ln>
            <a:noFill/>
          </a:ln>
        </p:spPr>
      </p:pic>
      <p:sp>
        <p:nvSpPr>
          <p:cNvPr id="2676" name="Google Shape;2676;p75"/>
          <p:cNvSpPr/>
          <p:nvPr/>
        </p:nvSpPr>
        <p:spPr>
          <a:xfrm>
            <a:off x="3599525" y="3490838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7" name="Google Shape;2677;p75">
            <a:hlinkClick action="ppaction://hlinksldjump" r:id="rId14"/>
          </p:cNvPr>
          <p:cNvSpPr/>
          <p:nvPr/>
        </p:nvSpPr>
        <p:spPr>
          <a:xfrm>
            <a:off x="4182925" y="3490838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8" name="Google Shape;2678;p75"/>
          <p:cNvSpPr/>
          <p:nvPr/>
        </p:nvSpPr>
        <p:spPr>
          <a:xfrm>
            <a:off x="4779738" y="3490838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9" name="Google Shape;2679;p75"/>
          <p:cNvSpPr/>
          <p:nvPr/>
        </p:nvSpPr>
        <p:spPr>
          <a:xfrm>
            <a:off x="4645525" y="2002513"/>
            <a:ext cx="447600" cy="476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0" name="Google Shape;2680;p75"/>
          <p:cNvSpPr/>
          <p:nvPr/>
        </p:nvSpPr>
        <p:spPr>
          <a:xfrm>
            <a:off x="3765800" y="2402425"/>
            <a:ext cx="447600" cy="476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1" name="Google Shape;2681;p75"/>
          <p:cNvSpPr/>
          <p:nvPr/>
        </p:nvSpPr>
        <p:spPr>
          <a:xfrm>
            <a:off x="4230525" y="2814788"/>
            <a:ext cx="447600" cy="476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5" name="Shape 2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6" name="Google Shape;2686;p76"/>
          <p:cNvGrpSpPr/>
          <p:nvPr/>
        </p:nvGrpSpPr>
        <p:grpSpPr>
          <a:xfrm>
            <a:off x="2783279" y="158100"/>
            <a:ext cx="3273741" cy="6541800"/>
            <a:chOff x="5297329" y="453375"/>
            <a:chExt cx="3273741" cy="6541800"/>
          </a:xfrm>
        </p:grpSpPr>
        <p:grpSp>
          <p:nvGrpSpPr>
            <p:cNvPr id="2687" name="Google Shape;2687;p76"/>
            <p:cNvGrpSpPr/>
            <p:nvPr/>
          </p:nvGrpSpPr>
          <p:grpSpPr>
            <a:xfrm>
              <a:off x="5297329" y="453375"/>
              <a:ext cx="3273741" cy="6541800"/>
              <a:chOff x="1140979" y="1585025"/>
              <a:chExt cx="3273741" cy="6541800"/>
            </a:xfrm>
          </p:grpSpPr>
          <p:grpSp>
            <p:nvGrpSpPr>
              <p:cNvPr id="2688" name="Google Shape;2688;p76"/>
              <p:cNvGrpSpPr/>
              <p:nvPr/>
            </p:nvGrpSpPr>
            <p:grpSpPr>
              <a:xfrm>
                <a:off x="1140979" y="1585025"/>
                <a:ext cx="3273741" cy="6541800"/>
                <a:chOff x="726700" y="158100"/>
                <a:chExt cx="3524700" cy="6541800"/>
              </a:xfrm>
            </p:grpSpPr>
            <p:sp>
              <p:nvSpPr>
                <p:cNvPr id="2689" name="Google Shape;2689;p76"/>
                <p:cNvSpPr/>
                <p:nvPr/>
              </p:nvSpPr>
              <p:spPr>
                <a:xfrm>
                  <a:off x="726700" y="158100"/>
                  <a:ext cx="3524700" cy="6541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90" name="Google Shape;2690;p76"/>
                <p:cNvSpPr/>
                <p:nvPr/>
              </p:nvSpPr>
              <p:spPr>
                <a:xfrm>
                  <a:off x="918829" y="844866"/>
                  <a:ext cx="3140700" cy="51684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91" name="Google Shape;2691;p76"/>
                <p:cNvSpPr/>
                <p:nvPr/>
              </p:nvSpPr>
              <p:spPr>
                <a:xfrm>
                  <a:off x="2249800" y="6125875"/>
                  <a:ext cx="478500" cy="4785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92" name="Google Shape;2692;p76"/>
                <p:cNvSpPr/>
                <p:nvPr/>
              </p:nvSpPr>
              <p:spPr>
                <a:xfrm>
                  <a:off x="2168850" y="531775"/>
                  <a:ext cx="651300" cy="765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93" name="Google Shape;2693;p76"/>
                <p:cNvSpPr/>
                <p:nvPr/>
              </p:nvSpPr>
              <p:spPr>
                <a:xfrm>
                  <a:off x="2456250" y="340225"/>
                  <a:ext cx="76500" cy="765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94" name="Google Shape;2694;p76"/>
                <p:cNvSpPr/>
                <p:nvPr/>
              </p:nvSpPr>
              <p:spPr>
                <a:xfrm>
                  <a:off x="1952500" y="512725"/>
                  <a:ext cx="114600" cy="1146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pic>
            <p:nvPicPr>
              <p:cNvPr id="2695" name="Google Shape;2695;p7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447" t="0"/>
              <a:stretch/>
            </p:blipFill>
            <p:spPr>
              <a:xfrm>
                <a:off x="1323800" y="2269425"/>
                <a:ext cx="2924124" cy="51742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696" name="Google Shape;2696;p76"/>
            <p:cNvSpPr/>
            <p:nvPr/>
          </p:nvSpPr>
          <p:spPr>
            <a:xfrm>
              <a:off x="6372225" y="4073425"/>
              <a:ext cx="486300" cy="476100"/>
            </a:xfrm>
            <a:prstGeom prst="roundRect">
              <a:avLst>
                <a:gd fmla="val 16667" name="adj"/>
              </a:avLst>
            </a:prstGeom>
            <a:solidFill>
              <a:srgbClr val="C3C3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97" name="Google Shape;2697;p76"/>
            <p:cNvGrpSpPr/>
            <p:nvPr/>
          </p:nvGrpSpPr>
          <p:grpSpPr>
            <a:xfrm>
              <a:off x="6419553" y="4122649"/>
              <a:ext cx="391624" cy="377656"/>
              <a:chOff x="3476704" y="1850682"/>
              <a:chExt cx="2271600" cy="2576100"/>
            </a:xfrm>
          </p:grpSpPr>
          <p:sp>
            <p:nvSpPr>
              <p:cNvPr id="2698" name="Google Shape;2698;p76"/>
              <p:cNvSpPr/>
              <p:nvPr/>
            </p:nvSpPr>
            <p:spPr>
              <a:xfrm>
                <a:off x="3476704" y="1850682"/>
                <a:ext cx="2271600" cy="2576100"/>
              </a:xfrm>
              <a:prstGeom prst="ellipse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699" name="Google Shape;2699;p7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679347" y="2055603"/>
                <a:ext cx="1831598" cy="205590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2700" name="Google Shape;2700;p76"/>
              <p:cNvCxnSpPr>
                <a:stCxn id="2698" idx="1"/>
                <a:endCxn id="2698" idx="5"/>
              </p:cNvCxnSpPr>
              <p:nvPr/>
            </p:nvCxnSpPr>
            <p:spPr>
              <a:xfrm>
                <a:off x="3809372" y="2227943"/>
                <a:ext cx="1606200" cy="182160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701" name="Google Shape;2701;p76"/>
          <p:cNvGrpSpPr/>
          <p:nvPr/>
        </p:nvGrpSpPr>
        <p:grpSpPr>
          <a:xfrm>
            <a:off x="2783279" y="158100"/>
            <a:ext cx="3273741" cy="6541800"/>
            <a:chOff x="726700" y="158100"/>
            <a:chExt cx="3524700" cy="6541800"/>
          </a:xfrm>
        </p:grpSpPr>
        <p:sp>
          <p:nvSpPr>
            <p:cNvPr id="2702" name="Google Shape;2702;p76"/>
            <p:cNvSpPr/>
            <p:nvPr/>
          </p:nvSpPr>
          <p:spPr>
            <a:xfrm>
              <a:off x="726700" y="158100"/>
              <a:ext cx="3524700" cy="65418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76"/>
            <p:cNvSpPr/>
            <p:nvPr/>
          </p:nvSpPr>
          <p:spPr>
            <a:xfrm>
              <a:off x="918829" y="844866"/>
              <a:ext cx="3140700" cy="5168400"/>
            </a:xfrm>
            <a:prstGeom prst="rect">
              <a:avLst/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76"/>
            <p:cNvSpPr/>
            <p:nvPr/>
          </p:nvSpPr>
          <p:spPr>
            <a:xfrm>
              <a:off x="2249800" y="6125875"/>
              <a:ext cx="478500" cy="478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76"/>
            <p:cNvSpPr/>
            <p:nvPr/>
          </p:nvSpPr>
          <p:spPr>
            <a:xfrm>
              <a:off x="2168850" y="531775"/>
              <a:ext cx="651300" cy="765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76"/>
            <p:cNvSpPr/>
            <p:nvPr/>
          </p:nvSpPr>
          <p:spPr>
            <a:xfrm>
              <a:off x="2456250" y="340225"/>
              <a:ext cx="76500" cy="76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76"/>
            <p:cNvSpPr/>
            <p:nvPr/>
          </p:nvSpPr>
          <p:spPr>
            <a:xfrm>
              <a:off x="1952500" y="512725"/>
              <a:ext cx="114600" cy="1146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08" name="Google Shape;2708;p76"/>
          <p:cNvSpPr txBox="1"/>
          <p:nvPr/>
        </p:nvSpPr>
        <p:spPr>
          <a:xfrm>
            <a:off x="2894800" y="765363"/>
            <a:ext cx="3126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Other Pockets</a:t>
            </a:r>
            <a:endParaRPr b="1" sz="3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9" name="Google Shape;2709;p76"/>
          <p:cNvSpPr/>
          <p:nvPr/>
        </p:nvSpPr>
        <p:spPr>
          <a:xfrm>
            <a:off x="3401800" y="4205700"/>
            <a:ext cx="968100" cy="9681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0" name="Google Shape;2710;p76"/>
          <p:cNvSpPr/>
          <p:nvPr/>
        </p:nvSpPr>
        <p:spPr>
          <a:xfrm>
            <a:off x="4506275" y="4190863"/>
            <a:ext cx="968100" cy="968100"/>
          </a:xfrm>
          <a:prstGeom prst="ellipse">
            <a:avLst/>
          </a:prstGeom>
          <a:solidFill>
            <a:srgbClr val="666666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11" name="Google Shape;2711;p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87273" y="4239357"/>
            <a:ext cx="797155" cy="797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2" name="Google Shape;2712;p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01938" y="4294480"/>
            <a:ext cx="576760" cy="69095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13" name="Google Shape;2713;p76"/>
          <p:cNvGrpSpPr/>
          <p:nvPr/>
        </p:nvGrpSpPr>
        <p:grpSpPr>
          <a:xfrm>
            <a:off x="2967550" y="5420771"/>
            <a:ext cx="2905200" cy="584889"/>
            <a:chOff x="1290550" y="20549325"/>
            <a:chExt cx="2905200" cy="476100"/>
          </a:xfrm>
        </p:grpSpPr>
        <p:sp>
          <p:nvSpPr>
            <p:cNvPr id="2714" name="Google Shape;2714;p76"/>
            <p:cNvSpPr/>
            <p:nvPr/>
          </p:nvSpPr>
          <p:spPr>
            <a:xfrm>
              <a:off x="1290550" y="20549325"/>
              <a:ext cx="2905200" cy="4761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15" name="Google Shape;2715;p76"/>
            <p:cNvCxnSpPr/>
            <p:nvPr/>
          </p:nvCxnSpPr>
          <p:spPr>
            <a:xfrm rot="10800000">
              <a:off x="2022375" y="20549325"/>
              <a:ext cx="0" cy="4761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85788" rotWithShape="0" algn="bl" dir="6900000" dist="342900">
                <a:srgbClr val="000000">
                  <a:alpha val="60000"/>
                </a:srgbClr>
              </a:outerShdw>
            </a:effectLst>
          </p:spPr>
        </p:cxnSp>
        <p:cxnSp>
          <p:nvCxnSpPr>
            <p:cNvPr id="2716" name="Google Shape;2716;p76"/>
            <p:cNvCxnSpPr/>
            <p:nvPr/>
          </p:nvCxnSpPr>
          <p:spPr>
            <a:xfrm rot="10800000">
              <a:off x="2743150" y="20549325"/>
              <a:ext cx="0" cy="4761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  <p:cxnSp>
          <p:nvCxnSpPr>
            <p:cNvPr id="2717" name="Google Shape;2717;p76"/>
            <p:cNvCxnSpPr/>
            <p:nvPr/>
          </p:nvCxnSpPr>
          <p:spPr>
            <a:xfrm rot="10800000">
              <a:off x="3473450" y="20549325"/>
              <a:ext cx="0" cy="4761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</p:grpSp>
      <p:pic>
        <p:nvPicPr>
          <p:cNvPr id="2718" name="Google Shape;2718;p7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90525" y="5449361"/>
            <a:ext cx="527672" cy="52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9" name="Google Shape;2719;p76">
            <a:hlinkClick action="ppaction://hlinksldjump" r:id="rId8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38500" y="5447825"/>
            <a:ext cx="447599" cy="53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0" name="Google Shape;2720;p76">
            <a:hlinkClick action="ppaction://hlinksldjump"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266650" y="5461401"/>
            <a:ext cx="527676" cy="520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1" name="Google Shape;2721;p76">
            <a:hlinkClick action="ppaction://hlinksldjump" r:id="rId11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106400" y="5457900"/>
            <a:ext cx="527675" cy="52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2" name="Google Shape;2722;p7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435610" y="1262725"/>
            <a:ext cx="1955675" cy="1955694"/>
          </a:xfrm>
          <a:prstGeom prst="rect">
            <a:avLst/>
          </a:prstGeom>
          <a:noFill/>
          <a:ln>
            <a:noFill/>
          </a:ln>
        </p:spPr>
      </p:pic>
      <p:sp>
        <p:nvSpPr>
          <p:cNvPr id="2723" name="Google Shape;2723;p76"/>
          <p:cNvSpPr/>
          <p:nvPr/>
        </p:nvSpPr>
        <p:spPr>
          <a:xfrm>
            <a:off x="3599525" y="3490838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4" name="Google Shape;2724;p76">
            <a:hlinkClick action="ppaction://hlinksldjump" r:id="rId14"/>
          </p:cNvPr>
          <p:cNvSpPr/>
          <p:nvPr/>
        </p:nvSpPr>
        <p:spPr>
          <a:xfrm>
            <a:off x="4182925" y="3490838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5" name="Google Shape;2725;p76"/>
          <p:cNvSpPr/>
          <p:nvPr/>
        </p:nvSpPr>
        <p:spPr>
          <a:xfrm>
            <a:off x="4779738" y="3490838"/>
            <a:ext cx="447600" cy="476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6" name="Google Shape;2726;p76"/>
          <p:cNvSpPr/>
          <p:nvPr/>
        </p:nvSpPr>
        <p:spPr>
          <a:xfrm>
            <a:off x="4645525" y="2002513"/>
            <a:ext cx="447600" cy="476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7" name="Google Shape;2727;p76"/>
          <p:cNvSpPr/>
          <p:nvPr/>
        </p:nvSpPr>
        <p:spPr>
          <a:xfrm>
            <a:off x="3765800" y="2402425"/>
            <a:ext cx="447600" cy="476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8" name="Google Shape;2728;p76"/>
          <p:cNvSpPr/>
          <p:nvPr/>
        </p:nvSpPr>
        <p:spPr>
          <a:xfrm>
            <a:off x="4230525" y="2814788"/>
            <a:ext cx="447600" cy="476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2" name="Shape 2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3" name="Google Shape;2733;p77"/>
          <p:cNvGrpSpPr/>
          <p:nvPr/>
        </p:nvGrpSpPr>
        <p:grpSpPr>
          <a:xfrm>
            <a:off x="2783279" y="158100"/>
            <a:ext cx="3273741" cy="6541800"/>
            <a:chOff x="5297329" y="453375"/>
            <a:chExt cx="3273741" cy="6541800"/>
          </a:xfrm>
        </p:grpSpPr>
        <p:grpSp>
          <p:nvGrpSpPr>
            <p:cNvPr id="2734" name="Google Shape;2734;p77"/>
            <p:cNvGrpSpPr/>
            <p:nvPr/>
          </p:nvGrpSpPr>
          <p:grpSpPr>
            <a:xfrm>
              <a:off x="5297329" y="453375"/>
              <a:ext cx="3273741" cy="6541800"/>
              <a:chOff x="1140979" y="1585025"/>
              <a:chExt cx="3273741" cy="6541800"/>
            </a:xfrm>
          </p:grpSpPr>
          <p:grpSp>
            <p:nvGrpSpPr>
              <p:cNvPr id="2735" name="Google Shape;2735;p77"/>
              <p:cNvGrpSpPr/>
              <p:nvPr/>
            </p:nvGrpSpPr>
            <p:grpSpPr>
              <a:xfrm>
                <a:off x="1140979" y="1585025"/>
                <a:ext cx="3273741" cy="6541800"/>
                <a:chOff x="726700" y="158100"/>
                <a:chExt cx="3524700" cy="6541800"/>
              </a:xfrm>
            </p:grpSpPr>
            <p:sp>
              <p:nvSpPr>
                <p:cNvPr id="2736" name="Google Shape;2736;p77"/>
                <p:cNvSpPr/>
                <p:nvPr/>
              </p:nvSpPr>
              <p:spPr>
                <a:xfrm>
                  <a:off x="726700" y="158100"/>
                  <a:ext cx="3524700" cy="6541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7" name="Google Shape;2737;p77"/>
                <p:cNvSpPr/>
                <p:nvPr/>
              </p:nvSpPr>
              <p:spPr>
                <a:xfrm>
                  <a:off x="918829" y="844866"/>
                  <a:ext cx="3140700" cy="51684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8" name="Google Shape;2738;p77"/>
                <p:cNvSpPr/>
                <p:nvPr/>
              </p:nvSpPr>
              <p:spPr>
                <a:xfrm>
                  <a:off x="2249800" y="6125875"/>
                  <a:ext cx="478500" cy="4785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9" name="Google Shape;2739;p77"/>
                <p:cNvSpPr/>
                <p:nvPr/>
              </p:nvSpPr>
              <p:spPr>
                <a:xfrm>
                  <a:off x="2168850" y="531775"/>
                  <a:ext cx="651300" cy="765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0" name="Google Shape;2740;p77"/>
                <p:cNvSpPr/>
                <p:nvPr/>
              </p:nvSpPr>
              <p:spPr>
                <a:xfrm>
                  <a:off x="2456250" y="340225"/>
                  <a:ext cx="76500" cy="765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1" name="Google Shape;2741;p77"/>
                <p:cNvSpPr/>
                <p:nvPr/>
              </p:nvSpPr>
              <p:spPr>
                <a:xfrm>
                  <a:off x="1952500" y="512725"/>
                  <a:ext cx="114600" cy="1146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pic>
            <p:nvPicPr>
              <p:cNvPr id="2742" name="Google Shape;2742;p7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447" t="0"/>
              <a:stretch/>
            </p:blipFill>
            <p:spPr>
              <a:xfrm>
                <a:off x="1323800" y="2269425"/>
                <a:ext cx="2924124" cy="51742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743" name="Google Shape;2743;p77"/>
            <p:cNvSpPr/>
            <p:nvPr/>
          </p:nvSpPr>
          <p:spPr>
            <a:xfrm>
              <a:off x="6372225" y="4073425"/>
              <a:ext cx="486300" cy="476100"/>
            </a:xfrm>
            <a:prstGeom prst="roundRect">
              <a:avLst>
                <a:gd fmla="val 16667" name="adj"/>
              </a:avLst>
            </a:prstGeom>
            <a:solidFill>
              <a:srgbClr val="C3C3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44" name="Google Shape;2744;p77"/>
            <p:cNvGrpSpPr/>
            <p:nvPr/>
          </p:nvGrpSpPr>
          <p:grpSpPr>
            <a:xfrm>
              <a:off x="6419553" y="4122649"/>
              <a:ext cx="391624" cy="377656"/>
              <a:chOff x="3476704" y="1850682"/>
              <a:chExt cx="2271600" cy="2576100"/>
            </a:xfrm>
          </p:grpSpPr>
          <p:sp>
            <p:nvSpPr>
              <p:cNvPr id="2745" name="Google Shape;2745;p77"/>
              <p:cNvSpPr/>
              <p:nvPr/>
            </p:nvSpPr>
            <p:spPr>
              <a:xfrm>
                <a:off x="3476704" y="1850682"/>
                <a:ext cx="2271600" cy="2576100"/>
              </a:xfrm>
              <a:prstGeom prst="ellipse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746" name="Google Shape;2746;p77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679347" y="2055603"/>
                <a:ext cx="1831598" cy="205590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2747" name="Google Shape;2747;p77"/>
              <p:cNvCxnSpPr>
                <a:stCxn id="2745" idx="1"/>
                <a:endCxn id="2745" idx="5"/>
              </p:cNvCxnSpPr>
              <p:nvPr/>
            </p:nvCxnSpPr>
            <p:spPr>
              <a:xfrm>
                <a:off x="3809372" y="2227943"/>
                <a:ext cx="1606200" cy="182160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748" name="Google Shape;2748;p77"/>
          <p:cNvGrpSpPr/>
          <p:nvPr/>
        </p:nvGrpSpPr>
        <p:grpSpPr>
          <a:xfrm>
            <a:off x="2783279" y="158088"/>
            <a:ext cx="3273741" cy="6541800"/>
            <a:chOff x="726700" y="158100"/>
            <a:chExt cx="3524700" cy="6541800"/>
          </a:xfrm>
        </p:grpSpPr>
        <p:sp>
          <p:nvSpPr>
            <p:cNvPr id="2749" name="Google Shape;2749;p77"/>
            <p:cNvSpPr/>
            <p:nvPr/>
          </p:nvSpPr>
          <p:spPr>
            <a:xfrm>
              <a:off x="726700" y="158100"/>
              <a:ext cx="3524700" cy="65418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77"/>
            <p:cNvSpPr/>
            <p:nvPr/>
          </p:nvSpPr>
          <p:spPr>
            <a:xfrm>
              <a:off x="918829" y="844866"/>
              <a:ext cx="3140700" cy="5168400"/>
            </a:xfrm>
            <a:prstGeom prst="rect">
              <a:avLst/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77"/>
            <p:cNvSpPr/>
            <p:nvPr/>
          </p:nvSpPr>
          <p:spPr>
            <a:xfrm>
              <a:off x="2249800" y="6125875"/>
              <a:ext cx="478500" cy="478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77"/>
            <p:cNvSpPr/>
            <p:nvPr/>
          </p:nvSpPr>
          <p:spPr>
            <a:xfrm>
              <a:off x="2168850" y="531775"/>
              <a:ext cx="651300" cy="765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77"/>
            <p:cNvSpPr/>
            <p:nvPr/>
          </p:nvSpPr>
          <p:spPr>
            <a:xfrm>
              <a:off x="2456250" y="340225"/>
              <a:ext cx="76500" cy="76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77"/>
            <p:cNvSpPr/>
            <p:nvPr/>
          </p:nvSpPr>
          <p:spPr>
            <a:xfrm>
              <a:off x="1952500" y="512725"/>
              <a:ext cx="114600" cy="1146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5" name="Google Shape;2755;p77"/>
          <p:cNvGrpSpPr/>
          <p:nvPr/>
        </p:nvGrpSpPr>
        <p:grpSpPr>
          <a:xfrm>
            <a:off x="2967550" y="5442246"/>
            <a:ext cx="2905200" cy="584889"/>
            <a:chOff x="1290550" y="20549325"/>
            <a:chExt cx="2905200" cy="476100"/>
          </a:xfrm>
        </p:grpSpPr>
        <p:sp>
          <p:nvSpPr>
            <p:cNvPr id="2756" name="Google Shape;2756;p77"/>
            <p:cNvSpPr/>
            <p:nvPr/>
          </p:nvSpPr>
          <p:spPr>
            <a:xfrm>
              <a:off x="1290550" y="20549325"/>
              <a:ext cx="2905200" cy="476100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57" name="Google Shape;2757;p77"/>
            <p:cNvCxnSpPr/>
            <p:nvPr/>
          </p:nvCxnSpPr>
          <p:spPr>
            <a:xfrm rot="10800000">
              <a:off x="2022375" y="20549325"/>
              <a:ext cx="0" cy="4761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8" name="Google Shape;2758;p77"/>
            <p:cNvCxnSpPr/>
            <p:nvPr/>
          </p:nvCxnSpPr>
          <p:spPr>
            <a:xfrm rot="10800000">
              <a:off x="2743150" y="20549325"/>
              <a:ext cx="0" cy="4761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9" name="Google Shape;2759;p77"/>
            <p:cNvCxnSpPr/>
            <p:nvPr/>
          </p:nvCxnSpPr>
          <p:spPr>
            <a:xfrm rot="10800000">
              <a:off x="3473450" y="20549325"/>
              <a:ext cx="0" cy="4761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2760" name="Google Shape;2760;p77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90525" y="5470836"/>
            <a:ext cx="527672" cy="52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1" name="Google Shape;2761;p77">
            <a:hlinkClick action="ppaction://hlinksldjump"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38500" y="5470825"/>
            <a:ext cx="447599" cy="53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2" name="Google Shape;2762;p77">
            <a:hlinkClick action="ppaction://hlinksldjump"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266650" y="5482876"/>
            <a:ext cx="527676" cy="520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3" name="Google Shape;2763;p77">
            <a:hlinkClick action="ppaction://hlinksldjump" r:id="rId11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106400" y="5479375"/>
            <a:ext cx="527675" cy="52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64" name="Google Shape;2764;p77"/>
          <p:cNvSpPr/>
          <p:nvPr/>
        </p:nvSpPr>
        <p:spPr>
          <a:xfrm>
            <a:off x="3426250" y="2827575"/>
            <a:ext cx="999300" cy="587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5" name="Google Shape;2765;p77"/>
          <p:cNvSpPr/>
          <p:nvPr/>
        </p:nvSpPr>
        <p:spPr>
          <a:xfrm>
            <a:off x="4021450" y="2827575"/>
            <a:ext cx="1403400" cy="58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6" name="Google Shape;2766;p77"/>
          <p:cNvSpPr/>
          <p:nvPr/>
        </p:nvSpPr>
        <p:spPr>
          <a:xfrm>
            <a:off x="3692950" y="3665775"/>
            <a:ext cx="447600" cy="2859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7" name="Google Shape;2767;p77">
            <a:hlinkClick action="ppaction://hlinksldjump" r:id="rId13"/>
          </p:cNvPr>
          <p:cNvSpPr/>
          <p:nvPr/>
        </p:nvSpPr>
        <p:spPr>
          <a:xfrm>
            <a:off x="4701400" y="3663900"/>
            <a:ext cx="447600" cy="2859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8" name="Google Shape;2768;p77"/>
          <p:cNvSpPr/>
          <p:nvPr/>
        </p:nvSpPr>
        <p:spPr>
          <a:xfrm>
            <a:off x="3812050" y="3741975"/>
            <a:ext cx="209400" cy="133500"/>
          </a:xfrm>
          <a:prstGeom prst="mathMin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9" name="Google Shape;2769;p77">
            <a:hlinkClick action="ppaction://hlinksldjump" r:id="rId14"/>
          </p:cNvPr>
          <p:cNvSpPr/>
          <p:nvPr/>
        </p:nvSpPr>
        <p:spPr>
          <a:xfrm>
            <a:off x="4860400" y="3741975"/>
            <a:ext cx="129600" cy="133500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0" name="Google Shape;2770;p77">
            <a:hlinkClick action="ppaction://hlinksldjump" r:id="rId15"/>
          </p:cNvPr>
          <p:cNvSpPr txBox="1"/>
          <p:nvPr/>
        </p:nvSpPr>
        <p:spPr>
          <a:xfrm>
            <a:off x="4021588" y="4851500"/>
            <a:ext cx="7971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&lt; back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19"/>
          <p:cNvGrpSpPr/>
          <p:nvPr/>
        </p:nvGrpSpPr>
        <p:grpSpPr>
          <a:xfrm>
            <a:off x="2798654" y="158088"/>
            <a:ext cx="3273741" cy="6541800"/>
            <a:chOff x="726700" y="158100"/>
            <a:chExt cx="3524700" cy="6541800"/>
          </a:xfrm>
        </p:grpSpPr>
        <p:sp>
          <p:nvSpPr>
            <p:cNvPr id="219" name="Google Shape;219;p19"/>
            <p:cNvSpPr/>
            <p:nvPr/>
          </p:nvSpPr>
          <p:spPr>
            <a:xfrm>
              <a:off x="726700" y="158100"/>
              <a:ext cx="3524700" cy="65418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9"/>
            <p:cNvSpPr/>
            <p:nvPr/>
          </p:nvSpPr>
          <p:spPr>
            <a:xfrm>
              <a:off x="918829" y="844866"/>
              <a:ext cx="3140700" cy="5168400"/>
            </a:xfrm>
            <a:prstGeom prst="rect">
              <a:avLst/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9"/>
            <p:cNvSpPr/>
            <p:nvPr/>
          </p:nvSpPr>
          <p:spPr>
            <a:xfrm>
              <a:off x="2249800" y="6125875"/>
              <a:ext cx="478500" cy="478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9"/>
            <p:cNvSpPr/>
            <p:nvPr/>
          </p:nvSpPr>
          <p:spPr>
            <a:xfrm>
              <a:off x="2168850" y="531775"/>
              <a:ext cx="651300" cy="765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9"/>
            <p:cNvSpPr/>
            <p:nvPr/>
          </p:nvSpPr>
          <p:spPr>
            <a:xfrm>
              <a:off x="2456250" y="340225"/>
              <a:ext cx="76500" cy="76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9"/>
            <p:cNvSpPr/>
            <p:nvPr/>
          </p:nvSpPr>
          <p:spPr>
            <a:xfrm>
              <a:off x="1952500" y="512725"/>
              <a:ext cx="114600" cy="1146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19"/>
          <p:cNvSpPr txBox="1"/>
          <p:nvPr/>
        </p:nvSpPr>
        <p:spPr>
          <a:xfrm>
            <a:off x="2872075" y="2089338"/>
            <a:ext cx="3126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CREATE AN ACCOUNT</a:t>
            </a:r>
            <a:endParaRPr b="1"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9"/>
          <p:cNvSpPr/>
          <p:nvPr/>
        </p:nvSpPr>
        <p:spPr>
          <a:xfrm>
            <a:off x="3166756" y="2671788"/>
            <a:ext cx="2529300" cy="374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John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9"/>
          <p:cNvSpPr/>
          <p:nvPr/>
        </p:nvSpPr>
        <p:spPr>
          <a:xfrm>
            <a:off x="3166756" y="3165588"/>
            <a:ext cx="2529300" cy="374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Smith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9"/>
          <p:cNvSpPr/>
          <p:nvPr/>
        </p:nvSpPr>
        <p:spPr>
          <a:xfrm>
            <a:off x="3166756" y="3659388"/>
            <a:ext cx="2529300" cy="374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johnsmith@gmail.com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9">
            <a:hlinkClick action="ppaction://hlinksldjump" r:id="rId3"/>
          </p:cNvPr>
          <p:cNvSpPr/>
          <p:nvPr/>
        </p:nvSpPr>
        <p:spPr>
          <a:xfrm>
            <a:off x="3166756" y="4646988"/>
            <a:ext cx="2529300" cy="374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b="1" sz="16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9"/>
          <p:cNvSpPr/>
          <p:nvPr/>
        </p:nvSpPr>
        <p:spPr>
          <a:xfrm>
            <a:off x="3166756" y="4153188"/>
            <a:ext cx="2529300" cy="374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john567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9"/>
          <p:cNvSpPr/>
          <p:nvPr/>
        </p:nvSpPr>
        <p:spPr>
          <a:xfrm>
            <a:off x="3592750" y="5140788"/>
            <a:ext cx="1677300" cy="527700"/>
          </a:xfrm>
          <a:prstGeom prst="roundRect">
            <a:avLst>
              <a:gd fmla="val 16667" name="adj"/>
            </a:avLst>
          </a:prstGeom>
          <a:solidFill>
            <a:srgbClr val="FFAB40">
              <a:alpha val="56040"/>
            </a:srgbClr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  SIGN UP</a:t>
            </a:r>
            <a:endParaRPr b="1"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9"/>
          <p:cNvSpPr txBox="1"/>
          <p:nvPr/>
        </p:nvSpPr>
        <p:spPr>
          <a:xfrm>
            <a:off x="3178225" y="905838"/>
            <a:ext cx="2143200" cy="11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Syncopate"/>
                <a:ea typeface="Syncopate"/>
                <a:cs typeface="Syncopate"/>
                <a:sym typeface="Syncopate"/>
              </a:rPr>
              <a:t>Don’t Get Robbed</a:t>
            </a:r>
            <a:endParaRPr sz="2500">
              <a:latin typeface="Syncopate"/>
              <a:ea typeface="Syncopate"/>
              <a:cs typeface="Syncopate"/>
              <a:sym typeface="Syncopate"/>
            </a:endParaRPr>
          </a:p>
        </p:txBody>
      </p:sp>
      <p:grpSp>
        <p:nvGrpSpPr>
          <p:cNvPr id="233" name="Google Shape;233;p19"/>
          <p:cNvGrpSpPr/>
          <p:nvPr/>
        </p:nvGrpSpPr>
        <p:grpSpPr>
          <a:xfrm>
            <a:off x="4784825" y="905826"/>
            <a:ext cx="999277" cy="1009574"/>
            <a:chOff x="3476704" y="1850682"/>
            <a:chExt cx="2271600" cy="2576100"/>
          </a:xfrm>
        </p:grpSpPr>
        <p:sp>
          <p:nvSpPr>
            <p:cNvPr id="234" name="Google Shape;234;p19"/>
            <p:cNvSpPr/>
            <p:nvPr/>
          </p:nvSpPr>
          <p:spPr>
            <a:xfrm>
              <a:off x="3476704" y="1850682"/>
              <a:ext cx="2271600" cy="2576100"/>
            </a:xfrm>
            <a:prstGeom prst="ellipse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35" name="Google Shape;235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79347" y="2055603"/>
              <a:ext cx="1831598" cy="205590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6" name="Google Shape;236;p19"/>
            <p:cNvCxnSpPr>
              <a:stCxn id="234" idx="1"/>
              <a:endCxn id="234" idx="5"/>
            </p:cNvCxnSpPr>
            <p:nvPr/>
          </p:nvCxnSpPr>
          <p:spPr>
            <a:xfrm>
              <a:off x="3809372" y="2227943"/>
              <a:ext cx="1606200" cy="1821600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37" name="Google Shape;237;p19">
            <a:hlinkClick action="ppaction://hlinksldjump" r:id="rId5"/>
          </p:cNvPr>
          <p:cNvSpPr txBox="1"/>
          <p:nvPr/>
        </p:nvSpPr>
        <p:spPr>
          <a:xfrm>
            <a:off x="4036963" y="5586013"/>
            <a:ext cx="7971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&lt; back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20"/>
          <p:cNvGrpSpPr/>
          <p:nvPr/>
        </p:nvGrpSpPr>
        <p:grpSpPr>
          <a:xfrm>
            <a:off x="2798654" y="158088"/>
            <a:ext cx="3273741" cy="6541800"/>
            <a:chOff x="726700" y="158100"/>
            <a:chExt cx="3524700" cy="6541800"/>
          </a:xfrm>
        </p:grpSpPr>
        <p:sp>
          <p:nvSpPr>
            <p:cNvPr id="243" name="Google Shape;243;p20"/>
            <p:cNvSpPr/>
            <p:nvPr/>
          </p:nvSpPr>
          <p:spPr>
            <a:xfrm>
              <a:off x="726700" y="158100"/>
              <a:ext cx="3524700" cy="65418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0"/>
            <p:cNvSpPr/>
            <p:nvPr/>
          </p:nvSpPr>
          <p:spPr>
            <a:xfrm>
              <a:off x="918829" y="844866"/>
              <a:ext cx="3140700" cy="5168400"/>
            </a:xfrm>
            <a:prstGeom prst="rect">
              <a:avLst/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0"/>
            <p:cNvSpPr/>
            <p:nvPr/>
          </p:nvSpPr>
          <p:spPr>
            <a:xfrm>
              <a:off x="2249800" y="6125875"/>
              <a:ext cx="478500" cy="478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0"/>
            <p:cNvSpPr/>
            <p:nvPr/>
          </p:nvSpPr>
          <p:spPr>
            <a:xfrm>
              <a:off x="2168850" y="531775"/>
              <a:ext cx="651300" cy="765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0"/>
            <p:cNvSpPr/>
            <p:nvPr/>
          </p:nvSpPr>
          <p:spPr>
            <a:xfrm>
              <a:off x="2456250" y="340225"/>
              <a:ext cx="76500" cy="76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0"/>
            <p:cNvSpPr/>
            <p:nvPr/>
          </p:nvSpPr>
          <p:spPr>
            <a:xfrm>
              <a:off x="1952500" y="512725"/>
              <a:ext cx="114600" cy="1146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" name="Google Shape;249;p20"/>
          <p:cNvSpPr txBox="1"/>
          <p:nvPr/>
        </p:nvSpPr>
        <p:spPr>
          <a:xfrm>
            <a:off x="2872075" y="2089338"/>
            <a:ext cx="3126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CREATE AN ACCOUNT</a:t>
            </a:r>
            <a:endParaRPr b="1"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0"/>
          <p:cNvSpPr/>
          <p:nvPr/>
        </p:nvSpPr>
        <p:spPr>
          <a:xfrm>
            <a:off x="3166756" y="2671788"/>
            <a:ext cx="2529300" cy="374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John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0"/>
          <p:cNvSpPr/>
          <p:nvPr/>
        </p:nvSpPr>
        <p:spPr>
          <a:xfrm>
            <a:off x="3166756" y="3165588"/>
            <a:ext cx="2529300" cy="374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Smith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0"/>
          <p:cNvSpPr/>
          <p:nvPr/>
        </p:nvSpPr>
        <p:spPr>
          <a:xfrm>
            <a:off x="3166756" y="3659388"/>
            <a:ext cx="2529300" cy="374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johnsmith@gmail.com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0"/>
          <p:cNvSpPr/>
          <p:nvPr/>
        </p:nvSpPr>
        <p:spPr>
          <a:xfrm>
            <a:off x="3166756" y="4646988"/>
            <a:ext cx="2529300" cy="374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*******h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0"/>
          <p:cNvSpPr/>
          <p:nvPr/>
        </p:nvSpPr>
        <p:spPr>
          <a:xfrm>
            <a:off x="3166756" y="4153188"/>
            <a:ext cx="2529300" cy="374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john567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0">
            <a:hlinkClick action="ppaction://hlinksldjump" r:id="rId3"/>
          </p:cNvPr>
          <p:cNvSpPr/>
          <p:nvPr/>
        </p:nvSpPr>
        <p:spPr>
          <a:xfrm>
            <a:off x="3592750" y="5140788"/>
            <a:ext cx="1677300" cy="527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  SIGN UP</a:t>
            </a:r>
            <a:endParaRPr b="1"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0"/>
          <p:cNvSpPr txBox="1"/>
          <p:nvPr/>
        </p:nvSpPr>
        <p:spPr>
          <a:xfrm>
            <a:off x="3178225" y="905838"/>
            <a:ext cx="2143200" cy="11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Syncopate"/>
                <a:ea typeface="Syncopate"/>
                <a:cs typeface="Syncopate"/>
                <a:sym typeface="Syncopate"/>
              </a:rPr>
              <a:t>Don’t Get Robbed</a:t>
            </a:r>
            <a:endParaRPr sz="2500">
              <a:latin typeface="Syncopate"/>
              <a:ea typeface="Syncopate"/>
              <a:cs typeface="Syncopate"/>
              <a:sym typeface="Syncopate"/>
            </a:endParaRPr>
          </a:p>
        </p:txBody>
      </p:sp>
      <p:grpSp>
        <p:nvGrpSpPr>
          <p:cNvPr id="257" name="Google Shape;257;p20"/>
          <p:cNvGrpSpPr/>
          <p:nvPr/>
        </p:nvGrpSpPr>
        <p:grpSpPr>
          <a:xfrm>
            <a:off x="4784825" y="905826"/>
            <a:ext cx="999277" cy="1009574"/>
            <a:chOff x="3476704" y="1850682"/>
            <a:chExt cx="2271600" cy="2576100"/>
          </a:xfrm>
        </p:grpSpPr>
        <p:sp>
          <p:nvSpPr>
            <p:cNvPr id="258" name="Google Shape;258;p20"/>
            <p:cNvSpPr/>
            <p:nvPr/>
          </p:nvSpPr>
          <p:spPr>
            <a:xfrm>
              <a:off x="3476704" y="1850682"/>
              <a:ext cx="2271600" cy="2576100"/>
            </a:xfrm>
            <a:prstGeom prst="ellipse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59" name="Google Shape;259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79347" y="2055603"/>
              <a:ext cx="1831598" cy="205590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0" name="Google Shape;260;p20"/>
            <p:cNvCxnSpPr>
              <a:stCxn id="258" idx="1"/>
              <a:endCxn id="258" idx="5"/>
            </p:cNvCxnSpPr>
            <p:nvPr/>
          </p:nvCxnSpPr>
          <p:spPr>
            <a:xfrm>
              <a:off x="3809372" y="2227943"/>
              <a:ext cx="1606200" cy="1821600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1" name="Google Shape;261;p20">
            <a:hlinkClick action="ppaction://hlinksldjump" r:id="rId5"/>
          </p:cNvPr>
          <p:cNvSpPr txBox="1"/>
          <p:nvPr/>
        </p:nvSpPr>
        <p:spPr>
          <a:xfrm>
            <a:off x="4036963" y="5586013"/>
            <a:ext cx="7971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&lt; back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21"/>
          <p:cNvGrpSpPr/>
          <p:nvPr/>
        </p:nvGrpSpPr>
        <p:grpSpPr>
          <a:xfrm>
            <a:off x="2783279" y="158100"/>
            <a:ext cx="3273741" cy="6541800"/>
            <a:chOff x="5297329" y="453375"/>
            <a:chExt cx="3273741" cy="6541800"/>
          </a:xfrm>
        </p:grpSpPr>
        <p:grpSp>
          <p:nvGrpSpPr>
            <p:cNvPr id="267" name="Google Shape;267;p21"/>
            <p:cNvGrpSpPr/>
            <p:nvPr/>
          </p:nvGrpSpPr>
          <p:grpSpPr>
            <a:xfrm>
              <a:off x="5297329" y="453375"/>
              <a:ext cx="3273741" cy="6541800"/>
              <a:chOff x="1140979" y="1585025"/>
              <a:chExt cx="3273741" cy="6541800"/>
            </a:xfrm>
          </p:grpSpPr>
          <p:grpSp>
            <p:nvGrpSpPr>
              <p:cNvPr id="268" name="Google Shape;268;p21"/>
              <p:cNvGrpSpPr/>
              <p:nvPr/>
            </p:nvGrpSpPr>
            <p:grpSpPr>
              <a:xfrm>
                <a:off x="1140979" y="1585025"/>
                <a:ext cx="3273741" cy="6541800"/>
                <a:chOff x="726700" y="158100"/>
                <a:chExt cx="3524700" cy="6541800"/>
              </a:xfrm>
            </p:grpSpPr>
            <p:sp>
              <p:nvSpPr>
                <p:cNvPr id="269" name="Google Shape;269;p21"/>
                <p:cNvSpPr/>
                <p:nvPr/>
              </p:nvSpPr>
              <p:spPr>
                <a:xfrm>
                  <a:off x="726700" y="158100"/>
                  <a:ext cx="3524700" cy="6541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" name="Google Shape;270;p21"/>
                <p:cNvSpPr/>
                <p:nvPr/>
              </p:nvSpPr>
              <p:spPr>
                <a:xfrm>
                  <a:off x="918829" y="844866"/>
                  <a:ext cx="3140700" cy="51684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" name="Google Shape;271;p21"/>
                <p:cNvSpPr/>
                <p:nvPr/>
              </p:nvSpPr>
              <p:spPr>
                <a:xfrm>
                  <a:off x="2249800" y="6125875"/>
                  <a:ext cx="478500" cy="4785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" name="Google Shape;272;p21"/>
                <p:cNvSpPr/>
                <p:nvPr/>
              </p:nvSpPr>
              <p:spPr>
                <a:xfrm>
                  <a:off x="2168850" y="531775"/>
                  <a:ext cx="651300" cy="765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" name="Google Shape;273;p21"/>
                <p:cNvSpPr/>
                <p:nvPr/>
              </p:nvSpPr>
              <p:spPr>
                <a:xfrm>
                  <a:off x="2456250" y="340225"/>
                  <a:ext cx="76500" cy="765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" name="Google Shape;274;p21"/>
                <p:cNvSpPr/>
                <p:nvPr/>
              </p:nvSpPr>
              <p:spPr>
                <a:xfrm>
                  <a:off x="1952500" y="512725"/>
                  <a:ext cx="114600" cy="1146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pic>
            <p:nvPicPr>
              <p:cNvPr id="275" name="Google Shape;275;p2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447" t="0"/>
              <a:stretch/>
            </p:blipFill>
            <p:spPr>
              <a:xfrm>
                <a:off x="1323800" y="2269425"/>
                <a:ext cx="2924124" cy="51742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76" name="Google Shape;276;p21"/>
            <p:cNvSpPr/>
            <p:nvPr/>
          </p:nvSpPr>
          <p:spPr>
            <a:xfrm>
              <a:off x="6372225" y="4073425"/>
              <a:ext cx="486300" cy="476100"/>
            </a:xfrm>
            <a:prstGeom prst="roundRect">
              <a:avLst>
                <a:gd fmla="val 16667" name="adj"/>
              </a:avLst>
            </a:prstGeom>
            <a:solidFill>
              <a:srgbClr val="C3C3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7" name="Google Shape;277;p21"/>
            <p:cNvGrpSpPr/>
            <p:nvPr/>
          </p:nvGrpSpPr>
          <p:grpSpPr>
            <a:xfrm>
              <a:off x="6419553" y="4122649"/>
              <a:ext cx="391624" cy="377656"/>
              <a:chOff x="3476704" y="1850682"/>
              <a:chExt cx="2271600" cy="2576100"/>
            </a:xfrm>
          </p:grpSpPr>
          <p:sp>
            <p:nvSpPr>
              <p:cNvPr id="278" name="Google Shape;278;p21"/>
              <p:cNvSpPr/>
              <p:nvPr/>
            </p:nvSpPr>
            <p:spPr>
              <a:xfrm>
                <a:off x="3476704" y="1850682"/>
                <a:ext cx="2271600" cy="2576100"/>
              </a:xfrm>
              <a:prstGeom prst="ellipse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79" name="Google Shape;279;p21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679347" y="2055603"/>
                <a:ext cx="1831598" cy="205590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280" name="Google Shape;280;p21"/>
              <p:cNvCxnSpPr>
                <a:stCxn id="278" idx="1"/>
                <a:endCxn id="278" idx="5"/>
              </p:cNvCxnSpPr>
              <p:nvPr/>
            </p:nvCxnSpPr>
            <p:spPr>
              <a:xfrm>
                <a:off x="3809372" y="2227943"/>
                <a:ext cx="1606200" cy="182160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81" name="Google Shape;281;p21"/>
          <p:cNvGrpSpPr/>
          <p:nvPr/>
        </p:nvGrpSpPr>
        <p:grpSpPr>
          <a:xfrm>
            <a:off x="2783279" y="158100"/>
            <a:ext cx="3273741" cy="6541800"/>
            <a:chOff x="726700" y="158100"/>
            <a:chExt cx="3524700" cy="6541800"/>
          </a:xfrm>
        </p:grpSpPr>
        <p:sp>
          <p:nvSpPr>
            <p:cNvPr id="282" name="Google Shape;282;p21"/>
            <p:cNvSpPr/>
            <p:nvPr/>
          </p:nvSpPr>
          <p:spPr>
            <a:xfrm>
              <a:off x="726700" y="158100"/>
              <a:ext cx="3524700" cy="65418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1"/>
            <p:cNvSpPr/>
            <p:nvPr/>
          </p:nvSpPr>
          <p:spPr>
            <a:xfrm>
              <a:off x="918829" y="844866"/>
              <a:ext cx="3140700" cy="5168400"/>
            </a:xfrm>
            <a:prstGeom prst="rect">
              <a:avLst/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1"/>
            <p:cNvSpPr/>
            <p:nvPr/>
          </p:nvSpPr>
          <p:spPr>
            <a:xfrm>
              <a:off x="2249800" y="6125875"/>
              <a:ext cx="478500" cy="478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1"/>
            <p:cNvSpPr/>
            <p:nvPr/>
          </p:nvSpPr>
          <p:spPr>
            <a:xfrm>
              <a:off x="2168850" y="531775"/>
              <a:ext cx="651300" cy="765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1"/>
            <p:cNvSpPr/>
            <p:nvPr/>
          </p:nvSpPr>
          <p:spPr>
            <a:xfrm>
              <a:off x="2456250" y="340225"/>
              <a:ext cx="76500" cy="76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1"/>
            <p:cNvSpPr/>
            <p:nvPr/>
          </p:nvSpPr>
          <p:spPr>
            <a:xfrm>
              <a:off x="1952500" y="512725"/>
              <a:ext cx="114600" cy="1146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8" name="Google Shape;288;p21"/>
          <p:cNvSpPr txBox="1"/>
          <p:nvPr/>
        </p:nvSpPr>
        <p:spPr>
          <a:xfrm>
            <a:off x="2856700" y="2587175"/>
            <a:ext cx="3126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9" name="Google Shape;289;p21"/>
          <p:cNvGrpSpPr/>
          <p:nvPr/>
        </p:nvGrpSpPr>
        <p:grpSpPr>
          <a:xfrm>
            <a:off x="4794775" y="904438"/>
            <a:ext cx="999277" cy="1009574"/>
            <a:chOff x="3476704" y="1850682"/>
            <a:chExt cx="2271600" cy="2576100"/>
          </a:xfrm>
        </p:grpSpPr>
        <p:sp>
          <p:nvSpPr>
            <p:cNvPr id="290" name="Google Shape;290;p21"/>
            <p:cNvSpPr/>
            <p:nvPr/>
          </p:nvSpPr>
          <p:spPr>
            <a:xfrm>
              <a:off x="3476704" y="1850682"/>
              <a:ext cx="2271600" cy="2576100"/>
            </a:xfrm>
            <a:prstGeom prst="ellipse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91" name="Google Shape;291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79347" y="2055603"/>
              <a:ext cx="1831598" cy="205590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92" name="Google Shape;292;p21"/>
            <p:cNvCxnSpPr>
              <a:stCxn id="290" idx="1"/>
              <a:endCxn id="290" idx="5"/>
            </p:cNvCxnSpPr>
            <p:nvPr/>
          </p:nvCxnSpPr>
          <p:spPr>
            <a:xfrm>
              <a:off x="3809372" y="2227943"/>
              <a:ext cx="1606200" cy="1821600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93" name="Google Shape;293;p21"/>
          <p:cNvSpPr txBox="1"/>
          <p:nvPr/>
        </p:nvSpPr>
        <p:spPr>
          <a:xfrm>
            <a:off x="3115600" y="904450"/>
            <a:ext cx="2143200" cy="11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Syncopate"/>
                <a:ea typeface="Syncopate"/>
                <a:cs typeface="Syncopate"/>
                <a:sym typeface="Syncopate"/>
              </a:rPr>
              <a:t>Don’t Get Robbed</a:t>
            </a:r>
            <a:endParaRPr sz="2500"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294" name="Google Shape;294;p21"/>
          <p:cNvSpPr txBox="1"/>
          <p:nvPr/>
        </p:nvSpPr>
        <p:spPr>
          <a:xfrm>
            <a:off x="3993550" y="3714300"/>
            <a:ext cx="8532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65</a:t>
            </a: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%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1"/>
          <p:cNvSpPr/>
          <p:nvPr/>
        </p:nvSpPr>
        <p:spPr>
          <a:xfrm>
            <a:off x="3500400" y="2790850"/>
            <a:ext cx="2143200" cy="78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1"/>
          <p:cNvSpPr/>
          <p:nvPr/>
        </p:nvSpPr>
        <p:spPr>
          <a:xfrm>
            <a:off x="3310000" y="2790850"/>
            <a:ext cx="1754400" cy="7869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