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HelveticaNeue-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96ea08cd9_0_1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96ea08c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a:t>
            </a:r>
            <a:r>
              <a:rPr lang="en"/>
              <a:t>objective</a:t>
            </a:r>
            <a:r>
              <a:rPr lang="en"/>
              <a:t>: To explore the city and culture of barcelona through </a:t>
            </a:r>
            <a:r>
              <a:rPr lang="en"/>
              <a:t>its local flowers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96fedcd82_3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96fedcd82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96fedcd82_3_1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96fedcd82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596fedcd82_3_1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96fedcd82_3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596fedcd82_3_1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96fedcd82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96fedcd82_3_1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96fedcd82_3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596fedcd82_3_1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596fedcd82_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596fedcd82_3_1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596fedcd82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596fedcd82_3_1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596fedcd82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596fedcd82_3_1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596fedcd82_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596fedcd82_3_7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596fedcd82_3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96fedcd82_3_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6fedcd82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596fedcd82_3_1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596fedcd82_3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596fedcd82_3_1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596fedcd82_3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96fedcd82_3_10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6fedcd82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96fedcd82_0_2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96fedcd8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96fedcd82_3_1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96fedcd82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96fedcd82_3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96fedcd82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96fedcd82_3_1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96fedcd82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596fedcd82_3_1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96fedcd82_3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96fedcd82_3_7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96fedcd82_3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3.png"/><Relationship Id="rId8"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46650" y="1564400"/>
            <a:ext cx="8565525" cy="3111800"/>
          </a:xfrm>
          <a:prstGeom prst="rect">
            <a:avLst/>
          </a:prstGeom>
          <a:noFill/>
          <a:ln>
            <a:noFill/>
          </a:ln>
        </p:spPr>
      </p:pic>
      <p:sp>
        <p:nvSpPr>
          <p:cNvPr id="55" name="Google Shape;55;p13"/>
          <p:cNvSpPr txBox="1"/>
          <p:nvPr/>
        </p:nvSpPr>
        <p:spPr>
          <a:xfrm>
            <a:off x="2178050" y="5178425"/>
            <a:ext cx="6010200" cy="9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48B23"/>
                </a:solidFill>
                <a:latin typeface="Calibri"/>
                <a:ea typeface="Calibri"/>
                <a:cs typeface="Calibri"/>
                <a:sym typeface="Calibri"/>
              </a:rPr>
              <a:t>Henna Mian, Saloni Shah, Jenny Shen, Zoe Barth</a:t>
            </a:r>
            <a:endParaRPr sz="2000">
              <a:solidFill>
                <a:srgbClr val="B48B2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grpSp>
        <p:nvGrpSpPr>
          <p:cNvPr id="247" name="Google Shape;247;p22"/>
          <p:cNvGrpSpPr/>
          <p:nvPr/>
        </p:nvGrpSpPr>
        <p:grpSpPr>
          <a:xfrm>
            <a:off x="2899463" y="158088"/>
            <a:ext cx="3345063" cy="6541800"/>
            <a:chOff x="-3075512" y="42055550"/>
            <a:chExt cx="3345063" cy="6541800"/>
          </a:xfrm>
        </p:grpSpPr>
        <p:grpSp>
          <p:nvGrpSpPr>
            <p:cNvPr id="248" name="Google Shape;248;p22"/>
            <p:cNvGrpSpPr/>
            <p:nvPr/>
          </p:nvGrpSpPr>
          <p:grpSpPr>
            <a:xfrm>
              <a:off x="-3039846" y="42055550"/>
              <a:ext cx="3273741" cy="6541800"/>
              <a:chOff x="725139" y="158100"/>
              <a:chExt cx="3524700" cy="6541800"/>
            </a:xfrm>
          </p:grpSpPr>
          <p:sp>
            <p:nvSpPr>
              <p:cNvPr id="249" name="Google Shape;249;p22"/>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2"/>
            <p:cNvGrpSpPr/>
            <p:nvPr/>
          </p:nvGrpSpPr>
          <p:grpSpPr>
            <a:xfrm>
              <a:off x="-2855575" y="47420800"/>
              <a:ext cx="2905200" cy="476100"/>
              <a:chOff x="479075" y="46906450"/>
              <a:chExt cx="2905200" cy="476100"/>
            </a:xfrm>
          </p:grpSpPr>
          <p:grpSp>
            <p:nvGrpSpPr>
              <p:cNvPr id="256" name="Google Shape;256;p22"/>
              <p:cNvGrpSpPr/>
              <p:nvPr/>
            </p:nvGrpSpPr>
            <p:grpSpPr>
              <a:xfrm>
                <a:off x="479075" y="46906450"/>
                <a:ext cx="2905200" cy="476100"/>
                <a:chOff x="1290550" y="20549325"/>
                <a:chExt cx="2905200" cy="476100"/>
              </a:xfrm>
            </p:grpSpPr>
            <p:sp>
              <p:nvSpPr>
                <p:cNvPr id="257" name="Google Shape;257;p22"/>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2"/>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259" name="Google Shape;259;p22"/>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260" name="Google Shape;260;p22"/>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261" name="Google Shape;261;p22"/>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262" name="Google Shape;262;p22"/>
                <p:cNvPicPr preferRelativeResize="0"/>
                <p:nvPr/>
              </p:nvPicPr>
              <p:blipFill>
                <a:blip r:embed="rId3">
                  <a:alphaModFix/>
                </a:blip>
                <a:stretch>
                  <a:fillRect/>
                </a:stretch>
              </p:blipFill>
              <p:spPr>
                <a:xfrm flipH="1">
                  <a:off x="3625850" y="20600149"/>
                  <a:ext cx="532450" cy="374454"/>
                </a:xfrm>
                <a:prstGeom prst="rect">
                  <a:avLst/>
                </a:prstGeom>
                <a:noFill/>
                <a:ln>
                  <a:noFill/>
                </a:ln>
              </p:spPr>
            </p:pic>
            <p:pic>
              <p:nvPicPr>
                <p:cNvPr id="263" name="Google Shape;263;p22"/>
                <p:cNvPicPr preferRelativeResize="0"/>
                <p:nvPr/>
              </p:nvPicPr>
              <p:blipFill rotWithShape="1">
                <a:blip r:embed="rId4">
                  <a:alphaModFix/>
                </a:blip>
                <a:srcRect b="12857" l="0" r="0" t="8692"/>
                <a:stretch/>
              </p:blipFill>
              <p:spPr>
                <a:xfrm>
                  <a:off x="2505514" y="20596625"/>
                  <a:ext cx="486299" cy="381496"/>
                </a:xfrm>
                <a:prstGeom prst="rect">
                  <a:avLst/>
                </a:prstGeom>
                <a:noFill/>
                <a:ln>
                  <a:noFill/>
                </a:ln>
              </p:spPr>
            </p:pic>
            <p:sp>
              <p:nvSpPr>
                <p:cNvPr id="264" name="Google Shape;264;p22"/>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22"/>
                <p:cNvPicPr preferRelativeResize="0"/>
                <p:nvPr/>
              </p:nvPicPr>
              <p:blipFill rotWithShape="1">
                <a:blip r:embed="rId5">
                  <a:alphaModFix/>
                </a:blip>
                <a:srcRect b="0" l="16602" r="18466" t="0"/>
                <a:stretch/>
              </p:blipFill>
              <p:spPr>
                <a:xfrm>
                  <a:off x="1391726" y="20564707"/>
                  <a:ext cx="410300" cy="445331"/>
                </a:xfrm>
                <a:prstGeom prst="rect">
                  <a:avLst/>
                </a:prstGeom>
                <a:noFill/>
                <a:ln>
                  <a:noFill/>
                </a:ln>
              </p:spPr>
            </p:pic>
            <p:pic>
              <p:nvPicPr>
                <p:cNvPr id="266" name="Google Shape;266;p22"/>
                <p:cNvPicPr preferRelativeResize="0"/>
                <p:nvPr/>
              </p:nvPicPr>
              <p:blipFill>
                <a:blip r:embed="rId6">
                  <a:alphaModFix/>
                </a:blip>
                <a:stretch>
                  <a:fillRect/>
                </a:stretch>
              </p:blipFill>
              <p:spPr>
                <a:xfrm>
                  <a:off x="1957825" y="20589325"/>
                  <a:ext cx="410300" cy="410300"/>
                </a:xfrm>
                <a:prstGeom prst="rect">
                  <a:avLst/>
                </a:prstGeom>
                <a:noFill/>
                <a:ln>
                  <a:noFill/>
                </a:ln>
              </p:spPr>
            </p:pic>
          </p:grpSp>
          <p:sp>
            <p:nvSpPr>
              <p:cNvPr id="267" name="Google Shape;267;p22"/>
              <p:cNvSpPr/>
              <p:nvPr/>
            </p:nvSpPr>
            <p:spPr>
              <a:xfrm>
                <a:off x="1068225" y="46921900"/>
                <a:ext cx="5730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2"/>
            <p:cNvSpPr/>
            <p:nvPr/>
          </p:nvSpPr>
          <p:spPr>
            <a:xfrm>
              <a:off x="-54000" y="42817538"/>
              <a:ext cx="54000" cy="12384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2"/>
            <p:cNvGrpSpPr/>
            <p:nvPr/>
          </p:nvGrpSpPr>
          <p:grpSpPr>
            <a:xfrm>
              <a:off x="-3075512" y="42748438"/>
              <a:ext cx="3345063" cy="4516813"/>
              <a:chOff x="1216925" y="42138025"/>
              <a:chExt cx="3345063" cy="4516813"/>
            </a:xfrm>
          </p:grpSpPr>
          <p:pic>
            <p:nvPicPr>
              <p:cNvPr id="270" name="Google Shape;270;p22"/>
              <p:cNvPicPr preferRelativeResize="0"/>
              <p:nvPr/>
            </p:nvPicPr>
            <p:blipFill>
              <a:blip r:embed="rId7">
                <a:alphaModFix/>
              </a:blip>
              <a:stretch>
                <a:fillRect/>
              </a:stretch>
            </p:blipFill>
            <p:spPr>
              <a:xfrm>
                <a:off x="2522863" y="44714569"/>
                <a:ext cx="736526" cy="838199"/>
              </a:xfrm>
              <a:prstGeom prst="rect">
                <a:avLst/>
              </a:prstGeom>
              <a:noFill/>
              <a:ln>
                <a:noFill/>
              </a:ln>
            </p:spPr>
          </p:pic>
          <p:pic>
            <p:nvPicPr>
              <p:cNvPr id="271" name="Google Shape;271;p22"/>
              <p:cNvPicPr preferRelativeResize="0"/>
              <p:nvPr/>
            </p:nvPicPr>
            <p:blipFill>
              <a:blip r:embed="rId7">
                <a:alphaModFix/>
              </a:blip>
              <a:stretch>
                <a:fillRect/>
              </a:stretch>
            </p:blipFill>
            <p:spPr>
              <a:xfrm>
                <a:off x="3416700" y="42809831"/>
                <a:ext cx="736526" cy="838199"/>
              </a:xfrm>
              <a:prstGeom prst="rect">
                <a:avLst/>
              </a:prstGeom>
              <a:noFill/>
              <a:ln>
                <a:noFill/>
              </a:ln>
            </p:spPr>
          </p:pic>
          <p:pic>
            <p:nvPicPr>
              <p:cNvPr id="272" name="Google Shape;272;p22"/>
              <p:cNvPicPr preferRelativeResize="0"/>
              <p:nvPr/>
            </p:nvPicPr>
            <p:blipFill>
              <a:blip r:embed="rId7">
                <a:alphaModFix/>
              </a:blip>
              <a:stretch>
                <a:fillRect/>
              </a:stretch>
            </p:blipFill>
            <p:spPr>
              <a:xfrm>
                <a:off x="1579625" y="43736519"/>
                <a:ext cx="736526" cy="838199"/>
              </a:xfrm>
              <a:prstGeom prst="rect">
                <a:avLst/>
              </a:prstGeom>
              <a:noFill/>
              <a:ln>
                <a:noFill/>
              </a:ln>
            </p:spPr>
          </p:pic>
          <p:pic>
            <p:nvPicPr>
              <p:cNvPr id="273" name="Google Shape;273;p22"/>
              <p:cNvPicPr preferRelativeResize="0"/>
              <p:nvPr/>
            </p:nvPicPr>
            <p:blipFill>
              <a:blip r:embed="rId7">
                <a:alphaModFix/>
              </a:blip>
              <a:stretch>
                <a:fillRect/>
              </a:stretch>
            </p:blipFill>
            <p:spPr>
              <a:xfrm>
                <a:off x="3443475" y="43747381"/>
                <a:ext cx="736526" cy="838199"/>
              </a:xfrm>
              <a:prstGeom prst="rect">
                <a:avLst/>
              </a:prstGeom>
              <a:noFill/>
              <a:ln>
                <a:noFill/>
              </a:ln>
            </p:spPr>
          </p:pic>
          <p:pic>
            <p:nvPicPr>
              <p:cNvPr id="274" name="Google Shape;274;p22"/>
              <p:cNvPicPr preferRelativeResize="0"/>
              <p:nvPr/>
            </p:nvPicPr>
            <p:blipFill>
              <a:blip r:embed="rId7">
                <a:alphaModFix/>
              </a:blip>
              <a:stretch>
                <a:fillRect/>
              </a:stretch>
            </p:blipFill>
            <p:spPr>
              <a:xfrm>
                <a:off x="1580963" y="44696319"/>
                <a:ext cx="736526" cy="838199"/>
              </a:xfrm>
              <a:prstGeom prst="rect">
                <a:avLst/>
              </a:prstGeom>
              <a:noFill/>
              <a:ln>
                <a:noFill/>
              </a:ln>
            </p:spPr>
          </p:pic>
          <p:pic>
            <p:nvPicPr>
              <p:cNvPr id="275" name="Google Shape;275;p22"/>
              <p:cNvPicPr preferRelativeResize="0"/>
              <p:nvPr/>
            </p:nvPicPr>
            <p:blipFill>
              <a:blip r:embed="rId7">
                <a:alphaModFix/>
              </a:blip>
              <a:stretch>
                <a:fillRect/>
              </a:stretch>
            </p:blipFill>
            <p:spPr>
              <a:xfrm>
                <a:off x="3464775" y="44704456"/>
                <a:ext cx="736526" cy="838199"/>
              </a:xfrm>
              <a:prstGeom prst="rect">
                <a:avLst/>
              </a:prstGeom>
              <a:noFill/>
              <a:ln>
                <a:noFill/>
              </a:ln>
            </p:spPr>
          </p:pic>
          <p:pic>
            <p:nvPicPr>
              <p:cNvPr id="276" name="Google Shape;276;p22"/>
              <p:cNvPicPr preferRelativeResize="0"/>
              <p:nvPr/>
            </p:nvPicPr>
            <p:blipFill>
              <a:blip r:embed="rId7">
                <a:alphaModFix/>
              </a:blip>
              <a:stretch>
                <a:fillRect/>
              </a:stretch>
            </p:blipFill>
            <p:spPr>
              <a:xfrm>
                <a:off x="1526063" y="45656094"/>
                <a:ext cx="736526" cy="838199"/>
              </a:xfrm>
              <a:prstGeom prst="rect">
                <a:avLst/>
              </a:prstGeom>
              <a:noFill/>
              <a:ln>
                <a:noFill/>
              </a:ln>
            </p:spPr>
          </p:pic>
          <p:pic>
            <p:nvPicPr>
              <p:cNvPr id="277" name="Google Shape;277;p22"/>
              <p:cNvPicPr preferRelativeResize="0"/>
              <p:nvPr/>
            </p:nvPicPr>
            <p:blipFill>
              <a:blip r:embed="rId7">
                <a:alphaModFix/>
              </a:blip>
              <a:stretch>
                <a:fillRect/>
              </a:stretch>
            </p:blipFill>
            <p:spPr>
              <a:xfrm>
                <a:off x="2522875" y="45652669"/>
                <a:ext cx="736526" cy="838199"/>
              </a:xfrm>
              <a:prstGeom prst="rect">
                <a:avLst/>
              </a:prstGeom>
              <a:noFill/>
              <a:ln>
                <a:noFill/>
              </a:ln>
            </p:spPr>
          </p:pic>
          <p:pic>
            <p:nvPicPr>
              <p:cNvPr id="278" name="Google Shape;278;p22"/>
              <p:cNvPicPr preferRelativeResize="0"/>
              <p:nvPr/>
            </p:nvPicPr>
            <p:blipFill>
              <a:blip r:embed="rId7">
                <a:alphaModFix/>
              </a:blip>
              <a:stretch>
                <a:fillRect/>
              </a:stretch>
            </p:blipFill>
            <p:spPr>
              <a:xfrm>
                <a:off x="3519675" y="45661531"/>
                <a:ext cx="736526" cy="838199"/>
              </a:xfrm>
              <a:prstGeom prst="rect">
                <a:avLst/>
              </a:prstGeom>
              <a:noFill/>
              <a:ln>
                <a:noFill/>
              </a:ln>
            </p:spPr>
          </p:pic>
          <p:pic>
            <p:nvPicPr>
              <p:cNvPr id="279" name="Google Shape;279;p22"/>
              <p:cNvPicPr preferRelativeResize="0"/>
              <p:nvPr/>
            </p:nvPicPr>
            <p:blipFill>
              <a:blip r:embed="rId7">
                <a:alphaModFix/>
              </a:blip>
              <a:stretch>
                <a:fillRect/>
              </a:stretch>
            </p:blipFill>
            <p:spPr>
              <a:xfrm>
                <a:off x="2484775" y="42792094"/>
                <a:ext cx="736526" cy="838199"/>
              </a:xfrm>
              <a:prstGeom prst="rect">
                <a:avLst/>
              </a:prstGeom>
              <a:noFill/>
              <a:ln>
                <a:noFill/>
              </a:ln>
            </p:spPr>
          </p:pic>
          <p:pic>
            <p:nvPicPr>
              <p:cNvPr id="280" name="Google Shape;280;p22"/>
              <p:cNvPicPr preferRelativeResize="0"/>
              <p:nvPr/>
            </p:nvPicPr>
            <p:blipFill rotWithShape="1">
              <a:blip r:embed="rId8">
                <a:alphaModFix/>
              </a:blip>
              <a:srcRect b="12627" l="15703" r="14410" t="12650"/>
              <a:stretch/>
            </p:blipFill>
            <p:spPr>
              <a:xfrm>
                <a:off x="1730788" y="42913838"/>
                <a:ext cx="486303" cy="630176"/>
              </a:xfrm>
              <a:prstGeom prst="rect">
                <a:avLst/>
              </a:prstGeom>
              <a:noFill/>
              <a:ln>
                <a:noFill/>
              </a:ln>
            </p:spPr>
          </p:pic>
          <p:sp>
            <p:nvSpPr>
              <p:cNvPr id="281" name="Google Shape;281;p22"/>
              <p:cNvSpPr txBox="1"/>
              <p:nvPr/>
            </p:nvSpPr>
            <p:spPr>
              <a:xfrm>
                <a:off x="1529826" y="42138025"/>
                <a:ext cx="2331600" cy="8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B48B23"/>
                    </a:solidFill>
                    <a:latin typeface="Calibri"/>
                    <a:ea typeface="Calibri"/>
                    <a:cs typeface="Calibri"/>
                    <a:sym typeface="Calibri"/>
                  </a:rPr>
                  <a:t>Your Flowers</a:t>
                </a:r>
                <a:endParaRPr b="1" sz="2600">
                  <a:solidFill>
                    <a:srgbClr val="B48B23"/>
                  </a:solidFill>
                  <a:latin typeface="Calibri"/>
                  <a:ea typeface="Calibri"/>
                  <a:cs typeface="Calibri"/>
                  <a:sym typeface="Calibri"/>
                </a:endParaRPr>
              </a:p>
            </p:txBody>
          </p:sp>
          <p:pic>
            <p:nvPicPr>
              <p:cNvPr id="282" name="Google Shape;282;p22"/>
              <p:cNvPicPr preferRelativeResize="0"/>
              <p:nvPr/>
            </p:nvPicPr>
            <p:blipFill>
              <a:blip r:embed="rId7">
                <a:alphaModFix/>
              </a:blip>
              <a:stretch>
                <a:fillRect/>
              </a:stretch>
            </p:blipFill>
            <p:spPr>
              <a:xfrm>
                <a:off x="2511538" y="43776494"/>
                <a:ext cx="736526" cy="838199"/>
              </a:xfrm>
              <a:prstGeom prst="rect">
                <a:avLst/>
              </a:prstGeom>
              <a:noFill/>
              <a:ln>
                <a:noFill/>
              </a:ln>
            </p:spPr>
          </p:pic>
          <p:sp>
            <p:nvSpPr>
              <p:cNvPr id="283" name="Google Shape;283;p22"/>
              <p:cNvSpPr txBox="1"/>
              <p:nvPr/>
            </p:nvSpPr>
            <p:spPr>
              <a:xfrm>
                <a:off x="1634850" y="43499713"/>
                <a:ext cx="681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Lavender</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284" name="Google Shape;284;p22"/>
              <p:cNvSpPr txBox="1"/>
              <p:nvPr/>
            </p:nvSpPr>
            <p:spPr>
              <a:xfrm>
                <a:off x="2213738" y="44401113"/>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Chrysanthemum</a:t>
                </a:r>
                <a:endParaRPr/>
              </a:p>
            </p:txBody>
          </p:sp>
          <p:sp>
            <p:nvSpPr>
              <p:cNvPr id="285" name="Google Shape;285;p22"/>
              <p:cNvSpPr txBox="1"/>
              <p:nvPr/>
            </p:nvSpPr>
            <p:spPr>
              <a:xfrm>
                <a:off x="3488975" y="43432363"/>
                <a:ext cx="6813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Amaryllis</a:t>
                </a:r>
                <a:endParaRPr/>
              </a:p>
            </p:txBody>
          </p:sp>
          <p:sp>
            <p:nvSpPr>
              <p:cNvPr id="286" name="Google Shape;286;p22"/>
              <p:cNvSpPr txBox="1"/>
              <p:nvPr/>
            </p:nvSpPr>
            <p:spPr>
              <a:xfrm>
                <a:off x="1576052" y="44396038"/>
                <a:ext cx="7989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Carnation</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287" name="Google Shape;287;p22"/>
              <p:cNvSpPr txBox="1"/>
              <p:nvPr/>
            </p:nvSpPr>
            <p:spPr>
              <a:xfrm>
                <a:off x="2511550" y="43432375"/>
                <a:ext cx="7365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Anemone</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288" name="Google Shape;288;p22"/>
              <p:cNvSpPr txBox="1"/>
              <p:nvPr/>
            </p:nvSpPr>
            <p:spPr>
              <a:xfrm>
                <a:off x="3134338" y="44401100"/>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Daisy</a:t>
                </a:r>
                <a:endParaRPr/>
              </a:p>
            </p:txBody>
          </p:sp>
          <p:sp>
            <p:nvSpPr>
              <p:cNvPr id="289" name="Google Shape;289;p22"/>
              <p:cNvSpPr txBox="1"/>
              <p:nvPr/>
            </p:nvSpPr>
            <p:spPr>
              <a:xfrm>
                <a:off x="1298100" y="4534777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Forget-Me-Not</a:t>
                </a:r>
                <a:endParaRPr/>
              </a:p>
            </p:txBody>
          </p:sp>
          <p:sp>
            <p:nvSpPr>
              <p:cNvPr id="290" name="Google Shape;290;p22"/>
              <p:cNvSpPr txBox="1"/>
              <p:nvPr/>
            </p:nvSpPr>
            <p:spPr>
              <a:xfrm>
                <a:off x="2213738" y="4534777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Lupines</a:t>
                </a:r>
                <a:endParaRPr/>
              </a:p>
            </p:txBody>
          </p:sp>
          <p:sp>
            <p:nvSpPr>
              <p:cNvPr id="291" name="Google Shape;291;p22"/>
              <p:cNvSpPr txBox="1"/>
              <p:nvPr/>
            </p:nvSpPr>
            <p:spPr>
              <a:xfrm>
                <a:off x="3155638" y="453566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Orchid</a:t>
                </a:r>
                <a:endParaRPr/>
              </a:p>
            </p:txBody>
          </p:sp>
          <p:sp>
            <p:nvSpPr>
              <p:cNvPr id="292" name="Google Shape;292;p22"/>
              <p:cNvSpPr txBox="1"/>
              <p:nvPr/>
            </p:nvSpPr>
            <p:spPr>
              <a:xfrm>
                <a:off x="1216925" y="4627502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Peony</a:t>
                </a:r>
                <a:endParaRPr/>
              </a:p>
            </p:txBody>
          </p:sp>
          <p:sp>
            <p:nvSpPr>
              <p:cNvPr id="293" name="Google Shape;293;p22"/>
              <p:cNvSpPr txBox="1"/>
              <p:nvPr/>
            </p:nvSpPr>
            <p:spPr>
              <a:xfrm>
                <a:off x="2213738" y="462804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Rhododendron</a:t>
                </a:r>
                <a:endParaRPr/>
              </a:p>
            </p:txBody>
          </p:sp>
          <p:sp>
            <p:nvSpPr>
              <p:cNvPr id="294" name="Google Shape;294;p22"/>
              <p:cNvSpPr txBox="1"/>
              <p:nvPr/>
            </p:nvSpPr>
            <p:spPr>
              <a:xfrm>
                <a:off x="3207188" y="462804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Tulip</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8" name="Shape 298"/>
        <p:cNvGrpSpPr/>
        <p:nvPr/>
      </p:nvGrpSpPr>
      <p:grpSpPr>
        <a:xfrm>
          <a:off x="0" y="0"/>
          <a:ext cx="0" cy="0"/>
          <a:chOff x="0" y="0"/>
          <a:chExt cx="0" cy="0"/>
        </a:xfrm>
      </p:grpSpPr>
      <p:grpSp>
        <p:nvGrpSpPr>
          <p:cNvPr id="299" name="Google Shape;299;p23"/>
          <p:cNvGrpSpPr/>
          <p:nvPr/>
        </p:nvGrpSpPr>
        <p:grpSpPr>
          <a:xfrm>
            <a:off x="2935129" y="158100"/>
            <a:ext cx="3273741" cy="6541800"/>
            <a:chOff x="1061904" y="31202900"/>
            <a:chExt cx="3273741" cy="6541800"/>
          </a:xfrm>
        </p:grpSpPr>
        <p:grpSp>
          <p:nvGrpSpPr>
            <p:cNvPr id="300" name="Google Shape;300;p23"/>
            <p:cNvGrpSpPr/>
            <p:nvPr/>
          </p:nvGrpSpPr>
          <p:grpSpPr>
            <a:xfrm>
              <a:off x="1061904" y="31202900"/>
              <a:ext cx="3273741" cy="6541800"/>
              <a:chOff x="1091204" y="24811775"/>
              <a:chExt cx="3273741" cy="6541800"/>
            </a:xfrm>
          </p:grpSpPr>
          <p:pic>
            <p:nvPicPr>
              <p:cNvPr id="301" name="Google Shape;301;p23"/>
              <p:cNvPicPr preferRelativeResize="0"/>
              <p:nvPr/>
            </p:nvPicPr>
            <p:blipFill>
              <a:blip r:embed="rId3">
                <a:alphaModFix/>
              </a:blip>
              <a:stretch>
                <a:fillRect/>
              </a:stretch>
            </p:blipFill>
            <p:spPr>
              <a:xfrm>
                <a:off x="1258725" y="25824225"/>
                <a:ext cx="2924122" cy="3544106"/>
              </a:xfrm>
              <a:prstGeom prst="rect">
                <a:avLst/>
              </a:prstGeom>
              <a:noFill/>
              <a:ln>
                <a:noFill/>
              </a:ln>
            </p:spPr>
          </p:pic>
          <p:grpSp>
            <p:nvGrpSpPr>
              <p:cNvPr id="302" name="Google Shape;302;p23"/>
              <p:cNvGrpSpPr/>
              <p:nvPr/>
            </p:nvGrpSpPr>
            <p:grpSpPr>
              <a:xfrm>
                <a:off x="1091204" y="24811775"/>
                <a:ext cx="3273741" cy="6541800"/>
                <a:chOff x="1106279" y="15169450"/>
                <a:chExt cx="3273741" cy="6541800"/>
              </a:xfrm>
            </p:grpSpPr>
            <p:grpSp>
              <p:nvGrpSpPr>
                <p:cNvPr id="303" name="Google Shape;303;p23"/>
                <p:cNvGrpSpPr/>
                <p:nvPr/>
              </p:nvGrpSpPr>
              <p:grpSpPr>
                <a:xfrm>
                  <a:off x="1106279" y="15169450"/>
                  <a:ext cx="3273741" cy="6541800"/>
                  <a:chOff x="725139" y="158100"/>
                  <a:chExt cx="3524700" cy="6541800"/>
                </a:xfrm>
              </p:grpSpPr>
              <p:sp>
                <p:nvSpPr>
                  <p:cNvPr id="304" name="Google Shape;304;p23"/>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23"/>
                <p:cNvGrpSpPr/>
                <p:nvPr/>
              </p:nvGrpSpPr>
              <p:grpSpPr>
                <a:xfrm>
                  <a:off x="1290550" y="20549325"/>
                  <a:ext cx="2905200" cy="476100"/>
                  <a:chOff x="1290550" y="20549325"/>
                  <a:chExt cx="2905200" cy="476100"/>
                </a:xfrm>
              </p:grpSpPr>
              <p:sp>
                <p:nvSpPr>
                  <p:cNvPr id="311" name="Google Shape;311;p23"/>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3"/>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313" name="Google Shape;313;p23"/>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314" name="Google Shape;314;p23"/>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315" name="Google Shape;315;p23"/>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316" name="Google Shape;316;p23"/>
                  <p:cNvPicPr preferRelativeResize="0"/>
                  <p:nvPr/>
                </p:nvPicPr>
                <p:blipFill>
                  <a:blip r:embed="rId4">
                    <a:alphaModFix/>
                  </a:blip>
                  <a:stretch>
                    <a:fillRect/>
                  </a:stretch>
                </p:blipFill>
                <p:spPr>
                  <a:xfrm flipH="1">
                    <a:off x="3625850" y="20600149"/>
                    <a:ext cx="532450" cy="374454"/>
                  </a:xfrm>
                  <a:prstGeom prst="rect">
                    <a:avLst/>
                  </a:prstGeom>
                  <a:noFill/>
                  <a:ln>
                    <a:noFill/>
                  </a:ln>
                </p:spPr>
              </p:pic>
              <p:pic>
                <p:nvPicPr>
                  <p:cNvPr id="317" name="Google Shape;317;p23"/>
                  <p:cNvPicPr preferRelativeResize="0"/>
                  <p:nvPr/>
                </p:nvPicPr>
                <p:blipFill rotWithShape="1">
                  <a:blip r:embed="rId5">
                    <a:alphaModFix/>
                  </a:blip>
                  <a:srcRect b="12857" l="0" r="0" t="8692"/>
                  <a:stretch/>
                </p:blipFill>
                <p:spPr>
                  <a:xfrm>
                    <a:off x="2500226" y="20596625"/>
                    <a:ext cx="486299" cy="381496"/>
                  </a:xfrm>
                  <a:prstGeom prst="rect">
                    <a:avLst/>
                  </a:prstGeom>
                  <a:noFill/>
                  <a:ln>
                    <a:noFill/>
                  </a:ln>
                </p:spPr>
              </p:pic>
              <p:sp>
                <p:nvSpPr>
                  <p:cNvPr id="318" name="Google Shape;318;p23"/>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23"/>
                  <p:cNvPicPr preferRelativeResize="0"/>
                  <p:nvPr/>
                </p:nvPicPr>
                <p:blipFill rotWithShape="1">
                  <a:blip r:embed="rId6">
                    <a:alphaModFix/>
                  </a:blip>
                  <a:srcRect b="0" l="16602" r="18466" t="0"/>
                  <a:stretch/>
                </p:blipFill>
                <p:spPr>
                  <a:xfrm>
                    <a:off x="1391726" y="20564707"/>
                    <a:ext cx="410300" cy="445331"/>
                  </a:xfrm>
                  <a:prstGeom prst="rect">
                    <a:avLst/>
                  </a:prstGeom>
                  <a:noFill/>
                  <a:ln>
                    <a:noFill/>
                  </a:ln>
                </p:spPr>
              </p:pic>
              <p:pic>
                <p:nvPicPr>
                  <p:cNvPr id="320" name="Google Shape;320;p23"/>
                  <p:cNvPicPr preferRelativeResize="0"/>
                  <p:nvPr/>
                </p:nvPicPr>
                <p:blipFill>
                  <a:blip r:embed="rId7">
                    <a:alphaModFix/>
                  </a:blip>
                  <a:stretch>
                    <a:fillRect/>
                  </a:stretch>
                </p:blipFill>
                <p:spPr>
                  <a:xfrm>
                    <a:off x="1954713" y="20582225"/>
                    <a:ext cx="410300" cy="410300"/>
                  </a:xfrm>
                  <a:prstGeom prst="rect">
                    <a:avLst/>
                  </a:prstGeom>
                  <a:noFill/>
                  <a:ln>
                    <a:noFill/>
                  </a:ln>
                </p:spPr>
              </p:pic>
            </p:grpSp>
          </p:grpSp>
          <p:pic>
            <p:nvPicPr>
              <p:cNvPr id="321" name="Google Shape;321;p23"/>
              <p:cNvPicPr preferRelativeResize="0"/>
              <p:nvPr/>
            </p:nvPicPr>
            <p:blipFill rotWithShape="1">
              <a:blip r:embed="rId3">
                <a:alphaModFix/>
              </a:blip>
              <a:srcRect b="309" l="0" r="0" t="0"/>
              <a:stretch/>
            </p:blipFill>
            <p:spPr>
              <a:xfrm>
                <a:off x="1275475" y="25498546"/>
                <a:ext cx="1353377" cy="1620310"/>
              </a:xfrm>
              <a:prstGeom prst="rect">
                <a:avLst/>
              </a:prstGeom>
              <a:noFill/>
              <a:ln>
                <a:noFill/>
              </a:ln>
            </p:spPr>
          </p:pic>
        </p:grpSp>
        <p:sp>
          <p:nvSpPr>
            <p:cNvPr id="322" name="Google Shape;322;p23"/>
            <p:cNvSpPr txBox="1"/>
            <p:nvPr/>
          </p:nvSpPr>
          <p:spPr>
            <a:xfrm>
              <a:off x="2619763" y="31842125"/>
              <a:ext cx="1536000" cy="15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8B23"/>
                  </a:solidFill>
                  <a:latin typeface="Calibri"/>
                  <a:ea typeface="Calibri"/>
                  <a:cs typeface="Calibri"/>
                  <a:sym typeface="Calibri"/>
                </a:rPr>
                <a:t>Lavender </a:t>
              </a:r>
              <a:endParaRPr b="1">
                <a:solidFill>
                  <a:srgbClr val="B48B23"/>
                </a:solidFill>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Lavandula is the genus of 47 known species of flowering plants in the mint family, Lamiaceae.</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Native to countries bordering the Mediterranean.</a:t>
              </a:r>
              <a:endParaRPr sz="1000">
                <a:latin typeface="Calibri"/>
                <a:ea typeface="Calibri"/>
                <a:cs typeface="Calibri"/>
                <a:sym typeface="Calibri"/>
              </a:endParaRPr>
            </a:p>
          </p:txBody>
        </p:sp>
      </p:grpSp>
      <p:sp>
        <p:nvSpPr>
          <p:cNvPr id="323" name="Google Shape;323;p23"/>
          <p:cNvSpPr txBox="1"/>
          <p:nvPr/>
        </p:nvSpPr>
        <p:spPr>
          <a:xfrm>
            <a:off x="3148025" y="2511576"/>
            <a:ext cx="2829000" cy="30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Calibri"/>
                <a:ea typeface="Calibri"/>
                <a:cs typeface="Calibri"/>
                <a:sym typeface="Calibri"/>
              </a:rPr>
              <a:t>Lavender species are common in herb gardens for their fragrant leaves and attractive flowers. </a:t>
            </a:r>
            <a:endParaRPr sz="1000">
              <a:latin typeface="Calibri"/>
              <a:ea typeface="Calibri"/>
              <a:cs typeface="Calibri"/>
              <a:sym typeface="Calibri"/>
            </a:endParaRPr>
          </a:p>
          <a:p>
            <a:pPr indent="0" lvl="0" marL="0" rtl="0" algn="l">
              <a:lnSpc>
                <a:spcPct val="115000"/>
              </a:lnSpc>
              <a:spcBef>
                <a:spcPts val="0"/>
              </a:spcBef>
              <a:spcAft>
                <a:spcPts val="0"/>
              </a:spcAft>
              <a:buNone/>
            </a:pPr>
            <a:r>
              <a:t/>
            </a:r>
            <a:endParaRPr sz="1000">
              <a:latin typeface="Calibri"/>
              <a:ea typeface="Calibri"/>
              <a:cs typeface="Calibri"/>
              <a:sym typeface="Calibri"/>
            </a:endParaRPr>
          </a:p>
          <a:p>
            <a:pPr indent="0" lvl="0" marL="0" rtl="0" algn="l">
              <a:lnSpc>
                <a:spcPct val="115000"/>
              </a:lnSpc>
              <a:spcBef>
                <a:spcPts val="0"/>
              </a:spcBef>
              <a:spcAft>
                <a:spcPts val="0"/>
              </a:spcAft>
              <a:buNone/>
            </a:pPr>
            <a:r>
              <a:rPr lang="en" sz="1000">
                <a:latin typeface="Calibri"/>
                <a:ea typeface="Calibri"/>
                <a:cs typeface="Calibri"/>
                <a:sym typeface="Calibri"/>
              </a:rPr>
              <a:t>Lavenders are small evergreen shrubs with gray-green hoary linear leaves. The purple flowers are sparsely arranged on spikes.</a:t>
            </a:r>
            <a:endParaRPr sz="1000">
              <a:latin typeface="Calibri"/>
              <a:ea typeface="Calibri"/>
              <a:cs typeface="Calibri"/>
              <a:sym typeface="Calibri"/>
            </a:endParaRPr>
          </a:p>
          <a:p>
            <a:pPr indent="0" lvl="0" marL="0" rtl="0" algn="l">
              <a:lnSpc>
                <a:spcPct val="115000"/>
              </a:lnSpc>
              <a:spcBef>
                <a:spcPts val="0"/>
              </a:spcBef>
              <a:spcAft>
                <a:spcPts val="0"/>
              </a:spcAft>
              <a:buNone/>
            </a:pPr>
            <a:r>
              <a:t/>
            </a:r>
            <a:endParaRPr sz="1000">
              <a:latin typeface="Calibri"/>
              <a:ea typeface="Calibri"/>
              <a:cs typeface="Calibri"/>
              <a:sym typeface="Calibri"/>
            </a:endParaRPr>
          </a:p>
          <a:p>
            <a:pPr indent="0" lvl="0" marL="0" rtl="0" algn="l">
              <a:lnSpc>
                <a:spcPct val="115000"/>
              </a:lnSpc>
              <a:spcBef>
                <a:spcPts val="0"/>
              </a:spcBef>
              <a:spcAft>
                <a:spcPts val="0"/>
              </a:spcAft>
              <a:buNone/>
            </a:pPr>
            <a:r>
              <a:rPr lang="en" sz="1000">
                <a:latin typeface="Calibri"/>
                <a:ea typeface="Calibri"/>
                <a:cs typeface="Calibri"/>
                <a:sym typeface="Calibri"/>
              </a:rPr>
              <a:t>May bloom up to three times – in early May, June and late summer or early fall.</a:t>
            </a:r>
            <a:endParaRPr sz="1000">
              <a:latin typeface="Calibri"/>
              <a:ea typeface="Calibri"/>
              <a:cs typeface="Calibri"/>
              <a:sym typeface="Calibri"/>
            </a:endParaRPr>
          </a:p>
          <a:p>
            <a:pPr indent="0" lvl="0" marL="0" rtl="0" algn="l">
              <a:lnSpc>
                <a:spcPct val="115000"/>
              </a:lnSpc>
              <a:spcBef>
                <a:spcPts val="0"/>
              </a:spcBef>
              <a:spcAft>
                <a:spcPts val="0"/>
              </a:spcAft>
              <a:buNone/>
            </a:pPr>
            <a:r>
              <a:t/>
            </a:r>
            <a:endParaRPr sz="1000">
              <a:latin typeface="Calibri"/>
              <a:ea typeface="Calibri"/>
              <a:cs typeface="Calibri"/>
              <a:sym typeface="Calibri"/>
            </a:endParaRPr>
          </a:p>
          <a:p>
            <a:pPr indent="0" lvl="0" marL="0" rtl="0" algn="l">
              <a:lnSpc>
                <a:spcPct val="115000"/>
              </a:lnSpc>
              <a:spcBef>
                <a:spcPts val="0"/>
              </a:spcBef>
              <a:spcAft>
                <a:spcPts val="0"/>
              </a:spcAft>
              <a:buNone/>
            </a:pPr>
            <a:r>
              <a:rPr lang="en" sz="1000">
                <a:latin typeface="Calibri"/>
                <a:ea typeface="Calibri"/>
                <a:cs typeface="Calibri"/>
                <a:sym typeface="Calibri"/>
              </a:rPr>
              <a:t>Known for their antiseptic and medicinal properties, lavender extracts and products long have been used as disinfectants, fresheners, and laundry and bath additives. Lavender essential oil is commonly used in aromatherapy. </a:t>
            </a:r>
            <a:endParaRPr sz="1000">
              <a:latin typeface="Calibri"/>
              <a:ea typeface="Calibri"/>
              <a:cs typeface="Calibri"/>
              <a:sym typeface="Calibri"/>
            </a:endParaRPr>
          </a:p>
          <a:p>
            <a:pPr indent="0" lvl="0" marL="0" rtl="0" algn="l">
              <a:lnSpc>
                <a:spcPct val="115000"/>
              </a:lnSpc>
              <a:spcBef>
                <a:spcPts val="0"/>
              </a:spcBef>
              <a:spcAft>
                <a:spcPts val="0"/>
              </a:spcAft>
              <a:buNone/>
            </a:pPr>
            <a:r>
              <a:t/>
            </a:r>
            <a:endParaRPr sz="900">
              <a:solidFill>
                <a:srgbClr val="454545"/>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a:p>
        </p:txBody>
      </p:sp>
      <p:sp>
        <p:nvSpPr>
          <p:cNvPr id="324" name="Google Shape;324;p23"/>
          <p:cNvSpPr/>
          <p:nvPr/>
        </p:nvSpPr>
        <p:spPr>
          <a:xfrm>
            <a:off x="5690985" y="876125"/>
            <a:ext cx="314400" cy="236100"/>
          </a:xfrm>
          <a:prstGeom prst="roundRect">
            <a:avLst>
              <a:gd fmla="val 16667" name="adj"/>
            </a:avLst>
          </a:prstGeom>
          <a:solidFill>
            <a:srgbClr val="B7B7B7"/>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X</a:t>
            </a:r>
            <a:endParaRPr b="1" sz="1600">
              <a:latin typeface="Calibri"/>
              <a:ea typeface="Calibri"/>
              <a:cs typeface="Calibri"/>
              <a:sym typeface="Calibri"/>
            </a:endParaRPr>
          </a:p>
        </p:txBody>
      </p:sp>
      <p:sp>
        <p:nvSpPr>
          <p:cNvPr id="325" name="Google Shape;325;p23"/>
          <p:cNvSpPr/>
          <p:nvPr/>
        </p:nvSpPr>
        <p:spPr>
          <a:xfrm>
            <a:off x="3681475" y="5555075"/>
            <a:ext cx="6192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9" name="Shape 329"/>
        <p:cNvGrpSpPr/>
        <p:nvPr/>
      </p:nvGrpSpPr>
      <p:grpSpPr>
        <a:xfrm>
          <a:off x="0" y="0"/>
          <a:ext cx="0" cy="0"/>
          <a:chOff x="0" y="0"/>
          <a:chExt cx="0" cy="0"/>
        </a:xfrm>
      </p:grpSpPr>
      <p:grpSp>
        <p:nvGrpSpPr>
          <p:cNvPr id="330" name="Google Shape;330;p24"/>
          <p:cNvGrpSpPr/>
          <p:nvPr/>
        </p:nvGrpSpPr>
        <p:grpSpPr>
          <a:xfrm>
            <a:off x="2899463" y="158088"/>
            <a:ext cx="3345063" cy="6541800"/>
            <a:chOff x="-3075512" y="42055550"/>
            <a:chExt cx="3345063" cy="6541800"/>
          </a:xfrm>
        </p:grpSpPr>
        <p:grpSp>
          <p:nvGrpSpPr>
            <p:cNvPr id="331" name="Google Shape;331;p24"/>
            <p:cNvGrpSpPr/>
            <p:nvPr/>
          </p:nvGrpSpPr>
          <p:grpSpPr>
            <a:xfrm>
              <a:off x="-3039846" y="42055550"/>
              <a:ext cx="3273741" cy="6541800"/>
              <a:chOff x="725139" y="158100"/>
              <a:chExt cx="3524700" cy="6541800"/>
            </a:xfrm>
          </p:grpSpPr>
          <p:sp>
            <p:nvSpPr>
              <p:cNvPr id="332" name="Google Shape;332;p24"/>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4"/>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24"/>
            <p:cNvGrpSpPr/>
            <p:nvPr/>
          </p:nvGrpSpPr>
          <p:grpSpPr>
            <a:xfrm>
              <a:off x="-2855575" y="47420800"/>
              <a:ext cx="2905200" cy="476100"/>
              <a:chOff x="479075" y="46906450"/>
              <a:chExt cx="2905200" cy="476100"/>
            </a:xfrm>
          </p:grpSpPr>
          <p:grpSp>
            <p:nvGrpSpPr>
              <p:cNvPr id="339" name="Google Shape;339;p24"/>
              <p:cNvGrpSpPr/>
              <p:nvPr/>
            </p:nvGrpSpPr>
            <p:grpSpPr>
              <a:xfrm>
                <a:off x="479075" y="46906450"/>
                <a:ext cx="2905200" cy="476100"/>
                <a:chOff x="1290550" y="20549325"/>
                <a:chExt cx="2905200" cy="476100"/>
              </a:xfrm>
            </p:grpSpPr>
            <p:sp>
              <p:nvSpPr>
                <p:cNvPr id="340" name="Google Shape;340;p24"/>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1" name="Google Shape;341;p24"/>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342" name="Google Shape;342;p24"/>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343" name="Google Shape;343;p24"/>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344" name="Google Shape;344;p24"/>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345" name="Google Shape;345;p24"/>
                <p:cNvPicPr preferRelativeResize="0"/>
                <p:nvPr/>
              </p:nvPicPr>
              <p:blipFill>
                <a:blip r:embed="rId3">
                  <a:alphaModFix/>
                </a:blip>
                <a:stretch>
                  <a:fillRect/>
                </a:stretch>
              </p:blipFill>
              <p:spPr>
                <a:xfrm flipH="1">
                  <a:off x="3625850" y="20600149"/>
                  <a:ext cx="532450" cy="374454"/>
                </a:xfrm>
                <a:prstGeom prst="rect">
                  <a:avLst/>
                </a:prstGeom>
                <a:noFill/>
                <a:ln>
                  <a:noFill/>
                </a:ln>
              </p:spPr>
            </p:pic>
            <p:pic>
              <p:nvPicPr>
                <p:cNvPr id="346" name="Google Shape;346;p24"/>
                <p:cNvPicPr preferRelativeResize="0"/>
                <p:nvPr/>
              </p:nvPicPr>
              <p:blipFill rotWithShape="1">
                <a:blip r:embed="rId4">
                  <a:alphaModFix/>
                </a:blip>
                <a:srcRect b="12857" l="0" r="0" t="8692"/>
                <a:stretch/>
              </p:blipFill>
              <p:spPr>
                <a:xfrm>
                  <a:off x="2505514" y="20596625"/>
                  <a:ext cx="486299" cy="381496"/>
                </a:xfrm>
                <a:prstGeom prst="rect">
                  <a:avLst/>
                </a:prstGeom>
                <a:noFill/>
                <a:ln>
                  <a:noFill/>
                </a:ln>
              </p:spPr>
            </p:pic>
            <p:sp>
              <p:nvSpPr>
                <p:cNvPr id="347" name="Google Shape;347;p24"/>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24"/>
                <p:cNvPicPr preferRelativeResize="0"/>
                <p:nvPr/>
              </p:nvPicPr>
              <p:blipFill rotWithShape="1">
                <a:blip r:embed="rId5">
                  <a:alphaModFix/>
                </a:blip>
                <a:srcRect b="0" l="16602" r="18466" t="0"/>
                <a:stretch/>
              </p:blipFill>
              <p:spPr>
                <a:xfrm>
                  <a:off x="1391726" y="20564707"/>
                  <a:ext cx="410300" cy="445331"/>
                </a:xfrm>
                <a:prstGeom prst="rect">
                  <a:avLst/>
                </a:prstGeom>
                <a:noFill/>
                <a:ln>
                  <a:noFill/>
                </a:ln>
              </p:spPr>
            </p:pic>
            <p:pic>
              <p:nvPicPr>
                <p:cNvPr id="349" name="Google Shape;349;p24"/>
                <p:cNvPicPr preferRelativeResize="0"/>
                <p:nvPr/>
              </p:nvPicPr>
              <p:blipFill>
                <a:blip r:embed="rId6">
                  <a:alphaModFix/>
                </a:blip>
                <a:stretch>
                  <a:fillRect/>
                </a:stretch>
              </p:blipFill>
              <p:spPr>
                <a:xfrm>
                  <a:off x="1957825" y="20589325"/>
                  <a:ext cx="410300" cy="410300"/>
                </a:xfrm>
                <a:prstGeom prst="rect">
                  <a:avLst/>
                </a:prstGeom>
                <a:noFill/>
                <a:ln>
                  <a:noFill/>
                </a:ln>
              </p:spPr>
            </p:pic>
          </p:grpSp>
          <p:sp>
            <p:nvSpPr>
              <p:cNvPr id="350" name="Google Shape;350;p24"/>
              <p:cNvSpPr/>
              <p:nvPr/>
            </p:nvSpPr>
            <p:spPr>
              <a:xfrm>
                <a:off x="1068225" y="46921900"/>
                <a:ext cx="5730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24"/>
            <p:cNvSpPr/>
            <p:nvPr/>
          </p:nvSpPr>
          <p:spPr>
            <a:xfrm>
              <a:off x="-54000" y="42817538"/>
              <a:ext cx="54000" cy="12384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24"/>
            <p:cNvGrpSpPr/>
            <p:nvPr/>
          </p:nvGrpSpPr>
          <p:grpSpPr>
            <a:xfrm>
              <a:off x="-3075512" y="42748438"/>
              <a:ext cx="3345063" cy="4516813"/>
              <a:chOff x="1216925" y="42138025"/>
              <a:chExt cx="3345063" cy="4516813"/>
            </a:xfrm>
          </p:grpSpPr>
          <p:pic>
            <p:nvPicPr>
              <p:cNvPr id="353" name="Google Shape;353;p24"/>
              <p:cNvPicPr preferRelativeResize="0"/>
              <p:nvPr/>
            </p:nvPicPr>
            <p:blipFill>
              <a:blip r:embed="rId7">
                <a:alphaModFix/>
              </a:blip>
              <a:stretch>
                <a:fillRect/>
              </a:stretch>
            </p:blipFill>
            <p:spPr>
              <a:xfrm>
                <a:off x="2522863" y="44714569"/>
                <a:ext cx="736526" cy="838199"/>
              </a:xfrm>
              <a:prstGeom prst="rect">
                <a:avLst/>
              </a:prstGeom>
              <a:noFill/>
              <a:ln>
                <a:noFill/>
              </a:ln>
            </p:spPr>
          </p:pic>
          <p:pic>
            <p:nvPicPr>
              <p:cNvPr id="354" name="Google Shape;354;p24"/>
              <p:cNvPicPr preferRelativeResize="0"/>
              <p:nvPr/>
            </p:nvPicPr>
            <p:blipFill>
              <a:blip r:embed="rId7">
                <a:alphaModFix/>
              </a:blip>
              <a:stretch>
                <a:fillRect/>
              </a:stretch>
            </p:blipFill>
            <p:spPr>
              <a:xfrm>
                <a:off x="3416700" y="42809831"/>
                <a:ext cx="736526" cy="838199"/>
              </a:xfrm>
              <a:prstGeom prst="rect">
                <a:avLst/>
              </a:prstGeom>
              <a:noFill/>
              <a:ln>
                <a:noFill/>
              </a:ln>
            </p:spPr>
          </p:pic>
          <p:pic>
            <p:nvPicPr>
              <p:cNvPr id="355" name="Google Shape;355;p24"/>
              <p:cNvPicPr preferRelativeResize="0"/>
              <p:nvPr/>
            </p:nvPicPr>
            <p:blipFill>
              <a:blip r:embed="rId7">
                <a:alphaModFix/>
              </a:blip>
              <a:stretch>
                <a:fillRect/>
              </a:stretch>
            </p:blipFill>
            <p:spPr>
              <a:xfrm>
                <a:off x="1579625" y="43736519"/>
                <a:ext cx="736526" cy="838199"/>
              </a:xfrm>
              <a:prstGeom prst="rect">
                <a:avLst/>
              </a:prstGeom>
              <a:noFill/>
              <a:ln>
                <a:noFill/>
              </a:ln>
            </p:spPr>
          </p:pic>
          <p:pic>
            <p:nvPicPr>
              <p:cNvPr id="356" name="Google Shape;356;p24"/>
              <p:cNvPicPr preferRelativeResize="0"/>
              <p:nvPr/>
            </p:nvPicPr>
            <p:blipFill>
              <a:blip r:embed="rId7">
                <a:alphaModFix/>
              </a:blip>
              <a:stretch>
                <a:fillRect/>
              </a:stretch>
            </p:blipFill>
            <p:spPr>
              <a:xfrm>
                <a:off x="3443475" y="43747381"/>
                <a:ext cx="736526" cy="838199"/>
              </a:xfrm>
              <a:prstGeom prst="rect">
                <a:avLst/>
              </a:prstGeom>
              <a:noFill/>
              <a:ln>
                <a:noFill/>
              </a:ln>
            </p:spPr>
          </p:pic>
          <p:pic>
            <p:nvPicPr>
              <p:cNvPr id="357" name="Google Shape;357;p24"/>
              <p:cNvPicPr preferRelativeResize="0"/>
              <p:nvPr/>
            </p:nvPicPr>
            <p:blipFill>
              <a:blip r:embed="rId7">
                <a:alphaModFix/>
              </a:blip>
              <a:stretch>
                <a:fillRect/>
              </a:stretch>
            </p:blipFill>
            <p:spPr>
              <a:xfrm>
                <a:off x="1580963" y="44696319"/>
                <a:ext cx="736526" cy="838199"/>
              </a:xfrm>
              <a:prstGeom prst="rect">
                <a:avLst/>
              </a:prstGeom>
              <a:noFill/>
              <a:ln>
                <a:noFill/>
              </a:ln>
            </p:spPr>
          </p:pic>
          <p:pic>
            <p:nvPicPr>
              <p:cNvPr id="358" name="Google Shape;358;p24"/>
              <p:cNvPicPr preferRelativeResize="0"/>
              <p:nvPr/>
            </p:nvPicPr>
            <p:blipFill>
              <a:blip r:embed="rId7">
                <a:alphaModFix/>
              </a:blip>
              <a:stretch>
                <a:fillRect/>
              </a:stretch>
            </p:blipFill>
            <p:spPr>
              <a:xfrm>
                <a:off x="3464775" y="44704456"/>
                <a:ext cx="736526" cy="838199"/>
              </a:xfrm>
              <a:prstGeom prst="rect">
                <a:avLst/>
              </a:prstGeom>
              <a:noFill/>
              <a:ln>
                <a:noFill/>
              </a:ln>
            </p:spPr>
          </p:pic>
          <p:pic>
            <p:nvPicPr>
              <p:cNvPr id="359" name="Google Shape;359;p24"/>
              <p:cNvPicPr preferRelativeResize="0"/>
              <p:nvPr/>
            </p:nvPicPr>
            <p:blipFill>
              <a:blip r:embed="rId7">
                <a:alphaModFix/>
              </a:blip>
              <a:stretch>
                <a:fillRect/>
              </a:stretch>
            </p:blipFill>
            <p:spPr>
              <a:xfrm>
                <a:off x="1526063" y="45656094"/>
                <a:ext cx="736526" cy="838199"/>
              </a:xfrm>
              <a:prstGeom prst="rect">
                <a:avLst/>
              </a:prstGeom>
              <a:noFill/>
              <a:ln>
                <a:noFill/>
              </a:ln>
            </p:spPr>
          </p:pic>
          <p:pic>
            <p:nvPicPr>
              <p:cNvPr id="360" name="Google Shape;360;p24"/>
              <p:cNvPicPr preferRelativeResize="0"/>
              <p:nvPr/>
            </p:nvPicPr>
            <p:blipFill>
              <a:blip r:embed="rId7">
                <a:alphaModFix/>
              </a:blip>
              <a:stretch>
                <a:fillRect/>
              </a:stretch>
            </p:blipFill>
            <p:spPr>
              <a:xfrm>
                <a:off x="2522875" y="45652669"/>
                <a:ext cx="736526" cy="838199"/>
              </a:xfrm>
              <a:prstGeom prst="rect">
                <a:avLst/>
              </a:prstGeom>
              <a:noFill/>
              <a:ln>
                <a:noFill/>
              </a:ln>
            </p:spPr>
          </p:pic>
          <p:pic>
            <p:nvPicPr>
              <p:cNvPr id="361" name="Google Shape;361;p24"/>
              <p:cNvPicPr preferRelativeResize="0"/>
              <p:nvPr/>
            </p:nvPicPr>
            <p:blipFill>
              <a:blip r:embed="rId7">
                <a:alphaModFix/>
              </a:blip>
              <a:stretch>
                <a:fillRect/>
              </a:stretch>
            </p:blipFill>
            <p:spPr>
              <a:xfrm>
                <a:off x="3519675" y="45661531"/>
                <a:ext cx="736526" cy="838199"/>
              </a:xfrm>
              <a:prstGeom prst="rect">
                <a:avLst/>
              </a:prstGeom>
              <a:noFill/>
              <a:ln>
                <a:noFill/>
              </a:ln>
            </p:spPr>
          </p:pic>
          <p:pic>
            <p:nvPicPr>
              <p:cNvPr id="362" name="Google Shape;362;p24"/>
              <p:cNvPicPr preferRelativeResize="0"/>
              <p:nvPr/>
            </p:nvPicPr>
            <p:blipFill>
              <a:blip r:embed="rId7">
                <a:alphaModFix/>
              </a:blip>
              <a:stretch>
                <a:fillRect/>
              </a:stretch>
            </p:blipFill>
            <p:spPr>
              <a:xfrm>
                <a:off x="2484775" y="42792094"/>
                <a:ext cx="736526" cy="838199"/>
              </a:xfrm>
              <a:prstGeom prst="rect">
                <a:avLst/>
              </a:prstGeom>
              <a:noFill/>
              <a:ln>
                <a:noFill/>
              </a:ln>
            </p:spPr>
          </p:pic>
          <p:pic>
            <p:nvPicPr>
              <p:cNvPr id="363" name="Google Shape;363;p24"/>
              <p:cNvPicPr preferRelativeResize="0"/>
              <p:nvPr/>
            </p:nvPicPr>
            <p:blipFill rotWithShape="1">
              <a:blip r:embed="rId8">
                <a:alphaModFix/>
              </a:blip>
              <a:srcRect b="12627" l="15703" r="14410" t="12650"/>
              <a:stretch/>
            </p:blipFill>
            <p:spPr>
              <a:xfrm>
                <a:off x="1730788" y="42913838"/>
                <a:ext cx="486303" cy="630176"/>
              </a:xfrm>
              <a:prstGeom prst="rect">
                <a:avLst/>
              </a:prstGeom>
              <a:noFill/>
              <a:ln>
                <a:noFill/>
              </a:ln>
            </p:spPr>
          </p:pic>
          <p:sp>
            <p:nvSpPr>
              <p:cNvPr id="364" name="Google Shape;364;p24"/>
              <p:cNvSpPr txBox="1"/>
              <p:nvPr/>
            </p:nvSpPr>
            <p:spPr>
              <a:xfrm>
                <a:off x="1529826" y="42138025"/>
                <a:ext cx="2331600" cy="8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B48B23"/>
                    </a:solidFill>
                    <a:latin typeface="Calibri"/>
                    <a:ea typeface="Calibri"/>
                    <a:cs typeface="Calibri"/>
                    <a:sym typeface="Calibri"/>
                  </a:rPr>
                  <a:t>Your Flowers</a:t>
                </a:r>
                <a:endParaRPr b="1" sz="2600">
                  <a:solidFill>
                    <a:srgbClr val="B48B23"/>
                  </a:solidFill>
                  <a:latin typeface="Calibri"/>
                  <a:ea typeface="Calibri"/>
                  <a:cs typeface="Calibri"/>
                  <a:sym typeface="Calibri"/>
                </a:endParaRPr>
              </a:p>
            </p:txBody>
          </p:sp>
          <p:pic>
            <p:nvPicPr>
              <p:cNvPr id="365" name="Google Shape;365;p24"/>
              <p:cNvPicPr preferRelativeResize="0"/>
              <p:nvPr/>
            </p:nvPicPr>
            <p:blipFill>
              <a:blip r:embed="rId7">
                <a:alphaModFix/>
              </a:blip>
              <a:stretch>
                <a:fillRect/>
              </a:stretch>
            </p:blipFill>
            <p:spPr>
              <a:xfrm>
                <a:off x="2511538" y="43776494"/>
                <a:ext cx="736526" cy="838199"/>
              </a:xfrm>
              <a:prstGeom prst="rect">
                <a:avLst/>
              </a:prstGeom>
              <a:noFill/>
              <a:ln>
                <a:noFill/>
              </a:ln>
            </p:spPr>
          </p:pic>
          <p:sp>
            <p:nvSpPr>
              <p:cNvPr id="366" name="Google Shape;366;p24"/>
              <p:cNvSpPr txBox="1"/>
              <p:nvPr/>
            </p:nvSpPr>
            <p:spPr>
              <a:xfrm>
                <a:off x="1634850" y="43499713"/>
                <a:ext cx="681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Lavender</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367" name="Google Shape;367;p24"/>
              <p:cNvSpPr txBox="1"/>
              <p:nvPr/>
            </p:nvSpPr>
            <p:spPr>
              <a:xfrm>
                <a:off x="2213738" y="44401113"/>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Chrysanthemum</a:t>
                </a:r>
                <a:endParaRPr/>
              </a:p>
            </p:txBody>
          </p:sp>
          <p:sp>
            <p:nvSpPr>
              <p:cNvPr id="368" name="Google Shape;368;p24"/>
              <p:cNvSpPr txBox="1"/>
              <p:nvPr/>
            </p:nvSpPr>
            <p:spPr>
              <a:xfrm>
                <a:off x="3488975" y="43432363"/>
                <a:ext cx="6813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Amaryllis</a:t>
                </a:r>
                <a:endParaRPr/>
              </a:p>
            </p:txBody>
          </p:sp>
          <p:sp>
            <p:nvSpPr>
              <p:cNvPr id="369" name="Google Shape;369;p24"/>
              <p:cNvSpPr txBox="1"/>
              <p:nvPr/>
            </p:nvSpPr>
            <p:spPr>
              <a:xfrm>
                <a:off x="1576052" y="44396038"/>
                <a:ext cx="7989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Carnation</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370" name="Google Shape;370;p24"/>
              <p:cNvSpPr txBox="1"/>
              <p:nvPr/>
            </p:nvSpPr>
            <p:spPr>
              <a:xfrm>
                <a:off x="2511550" y="43432375"/>
                <a:ext cx="7365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Anemone</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371" name="Google Shape;371;p24"/>
              <p:cNvSpPr txBox="1"/>
              <p:nvPr/>
            </p:nvSpPr>
            <p:spPr>
              <a:xfrm>
                <a:off x="3134338" y="44401100"/>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Daisy</a:t>
                </a:r>
                <a:endParaRPr/>
              </a:p>
            </p:txBody>
          </p:sp>
          <p:sp>
            <p:nvSpPr>
              <p:cNvPr id="372" name="Google Shape;372;p24"/>
              <p:cNvSpPr txBox="1"/>
              <p:nvPr/>
            </p:nvSpPr>
            <p:spPr>
              <a:xfrm>
                <a:off x="1298100" y="4534777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Forget-Me-Not</a:t>
                </a:r>
                <a:endParaRPr/>
              </a:p>
            </p:txBody>
          </p:sp>
          <p:sp>
            <p:nvSpPr>
              <p:cNvPr id="373" name="Google Shape;373;p24"/>
              <p:cNvSpPr txBox="1"/>
              <p:nvPr/>
            </p:nvSpPr>
            <p:spPr>
              <a:xfrm>
                <a:off x="2213738" y="4534777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Lupines</a:t>
                </a:r>
                <a:endParaRPr/>
              </a:p>
            </p:txBody>
          </p:sp>
          <p:sp>
            <p:nvSpPr>
              <p:cNvPr id="374" name="Google Shape;374;p24"/>
              <p:cNvSpPr txBox="1"/>
              <p:nvPr/>
            </p:nvSpPr>
            <p:spPr>
              <a:xfrm>
                <a:off x="3155638" y="453566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Orchid</a:t>
                </a:r>
                <a:endParaRPr/>
              </a:p>
            </p:txBody>
          </p:sp>
          <p:sp>
            <p:nvSpPr>
              <p:cNvPr id="375" name="Google Shape;375;p24"/>
              <p:cNvSpPr txBox="1"/>
              <p:nvPr/>
            </p:nvSpPr>
            <p:spPr>
              <a:xfrm>
                <a:off x="1216925" y="4627502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Peony</a:t>
                </a:r>
                <a:endParaRPr/>
              </a:p>
            </p:txBody>
          </p:sp>
          <p:sp>
            <p:nvSpPr>
              <p:cNvPr id="376" name="Google Shape;376;p24"/>
              <p:cNvSpPr txBox="1"/>
              <p:nvPr/>
            </p:nvSpPr>
            <p:spPr>
              <a:xfrm>
                <a:off x="2213738" y="462804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Rhododendron</a:t>
                </a:r>
                <a:endParaRPr/>
              </a:p>
            </p:txBody>
          </p:sp>
          <p:sp>
            <p:nvSpPr>
              <p:cNvPr id="377" name="Google Shape;377;p24"/>
              <p:cNvSpPr txBox="1"/>
              <p:nvPr/>
            </p:nvSpPr>
            <p:spPr>
              <a:xfrm>
                <a:off x="3207188" y="462804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Tulip</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1" name="Shape 381"/>
        <p:cNvGrpSpPr/>
        <p:nvPr/>
      </p:nvGrpSpPr>
      <p:grpSpPr>
        <a:xfrm>
          <a:off x="0" y="0"/>
          <a:ext cx="0" cy="0"/>
          <a:chOff x="0" y="0"/>
          <a:chExt cx="0" cy="0"/>
        </a:xfrm>
      </p:grpSpPr>
      <p:grpSp>
        <p:nvGrpSpPr>
          <p:cNvPr id="382" name="Google Shape;382;p25"/>
          <p:cNvGrpSpPr/>
          <p:nvPr/>
        </p:nvGrpSpPr>
        <p:grpSpPr>
          <a:xfrm>
            <a:off x="2935129" y="158100"/>
            <a:ext cx="3273741" cy="6541800"/>
            <a:chOff x="1106279" y="15169450"/>
            <a:chExt cx="3273741" cy="6541800"/>
          </a:xfrm>
        </p:grpSpPr>
        <p:grpSp>
          <p:nvGrpSpPr>
            <p:cNvPr id="383" name="Google Shape;383;p25"/>
            <p:cNvGrpSpPr/>
            <p:nvPr/>
          </p:nvGrpSpPr>
          <p:grpSpPr>
            <a:xfrm>
              <a:off x="1106279" y="15169450"/>
              <a:ext cx="3273741" cy="6541800"/>
              <a:chOff x="725139" y="158100"/>
              <a:chExt cx="3524700" cy="6541800"/>
            </a:xfrm>
          </p:grpSpPr>
          <p:sp>
            <p:nvSpPr>
              <p:cNvPr id="384" name="Google Shape;384;p25"/>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5"/>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5"/>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25"/>
            <p:cNvGrpSpPr/>
            <p:nvPr/>
          </p:nvGrpSpPr>
          <p:grpSpPr>
            <a:xfrm>
              <a:off x="1290550" y="20549325"/>
              <a:ext cx="2905200" cy="476100"/>
              <a:chOff x="1290550" y="20549325"/>
              <a:chExt cx="2905200" cy="476100"/>
            </a:xfrm>
          </p:grpSpPr>
          <p:sp>
            <p:nvSpPr>
              <p:cNvPr id="391" name="Google Shape;391;p25"/>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 name="Google Shape;392;p25"/>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393" name="Google Shape;393;p25"/>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394" name="Google Shape;394;p25"/>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395" name="Google Shape;395;p25"/>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396" name="Google Shape;396;p25"/>
              <p:cNvPicPr preferRelativeResize="0"/>
              <p:nvPr/>
            </p:nvPicPr>
            <p:blipFill>
              <a:blip r:embed="rId3">
                <a:alphaModFix/>
              </a:blip>
              <a:stretch>
                <a:fillRect/>
              </a:stretch>
            </p:blipFill>
            <p:spPr>
              <a:xfrm flipH="1">
                <a:off x="3625850" y="20600149"/>
                <a:ext cx="532450" cy="374454"/>
              </a:xfrm>
              <a:prstGeom prst="rect">
                <a:avLst/>
              </a:prstGeom>
              <a:noFill/>
              <a:ln>
                <a:noFill/>
              </a:ln>
            </p:spPr>
          </p:pic>
          <p:pic>
            <p:nvPicPr>
              <p:cNvPr id="397" name="Google Shape;397;p25"/>
              <p:cNvPicPr preferRelativeResize="0"/>
              <p:nvPr/>
            </p:nvPicPr>
            <p:blipFill rotWithShape="1">
              <a:blip r:embed="rId4">
                <a:alphaModFix/>
              </a:blip>
              <a:srcRect b="12857" l="0" r="0" t="8692"/>
              <a:stretch/>
            </p:blipFill>
            <p:spPr>
              <a:xfrm>
                <a:off x="2529414" y="20596625"/>
                <a:ext cx="486299" cy="381496"/>
              </a:xfrm>
              <a:prstGeom prst="rect">
                <a:avLst/>
              </a:prstGeom>
              <a:noFill/>
              <a:ln>
                <a:noFill/>
              </a:ln>
            </p:spPr>
          </p:pic>
          <p:sp>
            <p:nvSpPr>
              <p:cNvPr id="398" name="Google Shape;398;p25"/>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9" name="Google Shape;399;p25"/>
              <p:cNvPicPr preferRelativeResize="0"/>
              <p:nvPr/>
            </p:nvPicPr>
            <p:blipFill rotWithShape="1">
              <a:blip r:embed="rId5">
                <a:alphaModFix/>
              </a:blip>
              <a:srcRect b="0" l="16602" r="18466" t="0"/>
              <a:stretch/>
            </p:blipFill>
            <p:spPr>
              <a:xfrm>
                <a:off x="1391726" y="20564707"/>
                <a:ext cx="410300" cy="445331"/>
              </a:xfrm>
              <a:prstGeom prst="rect">
                <a:avLst/>
              </a:prstGeom>
              <a:noFill/>
              <a:ln>
                <a:noFill/>
              </a:ln>
            </p:spPr>
          </p:pic>
          <p:pic>
            <p:nvPicPr>
              <p:cNvPr id="400" name="Google Shape;400;p25"/>
              <p:cNvPicPr preferRelativeResize="0"/>
              <p:nvPr/>
            </p:nvPicPr>
            <p:blipFill>
              <a:blip r:embed="rId6">
                <a:alphaModFix/>
              </a:blip>
              <a:stretch>
                <a:fillRect/>
              </a:stretch>
            </p:blipFill>
            <p:spPr>
              <a:xfrm>
                <a:off x="1957800" y="20593675"/>
                <a:ext cx="410300" cy="410300"/>
              </a:xfrm>
              <a:prstGeom prst="rect">
                <a:avLst/>
              </a:prstGeom>
              <a:noFill/>
              <a:ln>
                <a:noFill/>
              </a:ln>
            </p:spPr>
          </p:pic>
        </p:grpSp>
      </p:grpSp>
      <p:sp>
        <p:nvSpPr>
          <p:cNvPr id="401" name="Google Shape;401;p25"/>
          <p:cNvSpPr/>
          <p:nvPr/>
        </p:nvSpPr>
        <p:spPr>
          <a:xfrm>
            <a:off x="4880950" y="5556675"/>
            <a:ext cx="573000" cy="4380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txBox="1"/>
          <p:nvPr/>
        </p:nvSpPr>
        <p:spPr>
          <a:xfrm>
            <a:off x="3166200" y="919275"/>
            <a:ext cx="2097300" cy="8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B48B23"/>
                </a:solidFill>
                <a:latin typeface="Calibri"/>
                <a:ea typeface="Calibri"/>
                <a:cs typeface="Calibri"/>
                <a:sym typeface="Calibri"/>
              </a:rPr>
              <a:t>Favorites</a:t>
            </a:r>
            <a:endParaRPr b="1" sz="2600">
              <a:solidFill>
                <a:srgbClr val="B48B23"/>
              </a:solidFill>
              <a:latin typeface="Calibri"/>
              <a:ea typeface="Calibri"/>
              <a:cs typeface="Calibri"/>
              <a:sym typeface="Calibri"/>
            </a:endParaRPr>
          </a:p>
        </p:txBody>
      </p:sp>
      <p:sp>
        <p:nvSpPr>
          <p:cNvPr id="403" name="Google Shape;403;p25"/>
          <p:cNvSpPr/>
          <p:nvPr/>
        </p:nvSpPr>
        <p:spPr>
          <a:xfrm>
            <a:off x="5520685" y="1098525"/>
            <a:ext cx="314400" cy="236100"/>
          </a:xfrm>
          <a:prstGeom prst="roundRect">
            <a:avLst>
              <a:gd fmla="val 16667" name="adj"/>
            </a:avLst>
          </a:prstGeom>
          <a:solidFill>
            <a:srgbClr val="B7B7B7"/>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a:t>
            </a:r>
            <a:endParaRPr b="1" sz="16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7" name="Shape 407"/>
        <p:cNvGrpSpPr/>
        <p:nvPr/>
      </p:nvGrpSpPr>
      <p:grpSpPr>
        <a:xfrm>
          <a:off x="0" y="0"/>
          <a:ext cx="0" cy="0"/>
          <a:chOff x="0" y="0"/>
          <a:chExt cx="0" cy="0"/>
        </a:xfrm>
      </p:grpSpPr>
      <p:grpSp>
        <p:nvGrpSpPr>
          <p:cNvPr id="408" name="Google Shape;408;p26"/>
          <p:cNvGrpSpPr/>
          <p:nvPr/>
        </p:nvGrpSpPr>
        <p:grpSpPr>
          <a:xfrm>
            <a:off x="2899463" y="158088"/>
            <a:ext cx="3345063" cy="6541800"/>
            <a:chOff x="823725" y="68937538"/>
            <a:chExt cx="3345063" cy="6541800"/>
          </a:xfrm>
        </p:grpSpPr>
        <p:grpSp>
          <p:nvGrpSpPr>
            <p:cNvPr id="409" name="Google Shape;409;p26"/>
            <p:cNvGrpSpPr/>
            <p:nvPr/>
          </p:nvGrpSpPr>
          <p:grpSpPr>
            <a:xfrm>
              <a:off x="870854" y="68937538"/>
              <a:ext cx="3273741" cy="6541800"/>
              <a:chOff x="725139" y="158100"/>
              <a:chExt cx="3524700" cy="6541800"/>
            </a:xfrm>
          </p:grpSpPr>
          <p:sp>
            <p:nvSpPr>
              <p:cNvPr id="410" name="Google Shape;410;p26"/>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26"/>
            <p:cNvGrpSpPr/>
            <p:nvPr/>
          </p:nvGrpSpPr>
          <p:grpSpPr>
            <a:xfrm>
              <a:off x="1055125" y="74317413"/>
              <a:ext cx="2905200" cy="476100"/>
              <a:chOff x="1290550" y="20549325"/>
              <a:chExt cx="2905200" cy="476100"/>
            </a:xfrm>
          </p:grpSpPr>
          <p:sp>
            <p:nvSpPr>
              <p:cNvPr id="417" name="Google Shape;417;p26"/>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8" name="Google Shape;418;p26"/>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419" name="Google Shape;419;p26"/>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420" name="Google Shape;420;p26"/>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421" name="Google Shape;421;p26"/>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422" name="Google Shape;422;p26"/>
              <p:cNvPicPr preferRelativeResize="0"/>
              <p:nvPr/>
            </p:nvPicPr>
            <p:blipFill>
              <a:blip r:embed="rId3">
                <a:alphaModFix/>
              </a:blip>
              <a:stretch>
                <a:fillRect/>
              </a:stretch>
            </p:blipFill>
            <p:spPr>
              <a:xfrm flipH="1">
                <a:off x="3625850" y="20600149"/>
                <a:ext cx="532450" cy="374454"/>
              </a:xfrm>
              <a:prstGeom prst="rect">
                <a:avLst/>
              </a:prstGeom>
              <a:noFill/>
              <a:ln>
                <a:noFill/>
              </a:ln>
            </p:spPr>
          </p:pic>
          <p:pic>
            <p:nvPicPr>
              <p:cNvPr id="423" name="Google Shape;423;p26"/>
              <p:cNvPicPr preferRelativeResize="0"/>
              <p:nvPr/>
            </p:nvPicPr>
            <p:blipFill rotWithShape="1">
              <a:blip r:embed="rId4">
                <a:alphaModFix/>
              </a:blip>
              <a:srcRect b="12857" l="0" r="0" t="8692"/>
              <a:stretch/>
            </p:blipFill>
            <p:spPr>
              <a:xfrm>
                <a:off x="2505514" y="20596625"/>
                <a:ext cx="486299" cy="381496"/>
              </a:xfrm>
              <a:prstGeom prst="rect">
                <a:avLst/>
              </a:prstGeom>
              <a:noFill/>
              <a:ln>
                <a:noFill/>
              </a:ln>
            </p:spPr>
          </p:pic>
          <p:sp>
            <p:nvSpPr>
              <p:cNvPr id="424" name="Google Shape;424;p26"/>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26"/>
              <p:cNvPicPr preferRelativeResize="0"/>
              <p:nvPr/>
            </p:nvPicPr>
            <p:blipFill rotWithShape="1">
              <a:blip r:embed="rId5">
                <a:alphaModFix/>
              </a:blip>
              <a:srcRect b="0" l="16602" r="18466" t="0"/>
              <a:stretch/>
            </p:blipFill>
            <p:spPr>
              <a:xfrm>
                <a:off x="1391726" y="20564707"/>
                <a:ext cx="410300" cy="445331"/>
              </a:xfrm>
              <a:prstGeom prst="rect">
                <a:avLst/>
              </a:prstGeom>
              <a:noFill/>
              <a:ln>
                <a:noFill/>
              </a:ln>
            </p:spPr>
          </p:pic>
          <p:pic>
            <p:nvPicPr>
              <p:cNvPr id="426" name="Google Shape;426;p26"/>
              <p:cNvPicPr preferRelativeResize="0"/>
              <p:nvPr/>
            </p:nvPicPr>
            <p:blipFill>
              <a:blip r:embed="rId6">
                <a:alphaModFix/>
              </a:blip>
              <a:stretch>
                <a:fillRect/>
              </a:stretch>
            </p:blipFill>
            <p:spPr>
              <a:xfrm>
                <a:off x="1957825" y="20589325"/>
                <a:ext cx="410300" cy="410300"/>
              </a:xfrm>
              <a:prstGeom prst="rect">
                <a:avLst/>
              </a:prstGeom>
              <a:noFill/>
              <a:ln>
                <a:noFill/>
              </a:ln>
            </p:spPr>
          </p:pic>
        </p:grpSp>
        <p:sp>
          <p:nvSpPr>
            <p:cNvPr id="427" name="Google Shape;427;p26"/>
            <p:cNvSpPr/>
            <p:nvPr/>
          </p:nvSpPr>
          <p:spPr>
            <a:xfrm>
              <a:off x="3882375" y="69680725"/>
              <a:ext cx="54000" cy="12384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txBox="1"/>
            <p:nvPr/>
          </p:nvSpPr>
          <p:spPr>
            <a:xfrm>
              <a:off x="1077200" y="69690850"/>
              <a:ext cx="2097300" cy="8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B48B23"/>
                  </a:solidFill>
                  <a:latin typeface="Calibri"/>
                  <a:ea typeface="Calibri"/>
                  <a:cs typeface="Calibri"/>
                  <a:sym typeface="Calibri"/>
                </a:rPr>
                <a:t>Select Your Favorite Flowers</a:t>
              </a:r>
              <a:endParaRPr b="1" sz="2000">
                <a:solidFill>
                  <a:srgbClr val="B48B23"/>
                </a:solidFill>
                <a:latin typeface="Calibri"/>
                <a:ea typeface="Calibri"/>
                <a:cs typeface="Calibri"/>
                <a:sym typeface="Calibri"/>
              </a:endParaRPr>
            </a:p>
          </p:txBody>
        </p:sp>
        <p:sp>
          <p:nvSpPr>
            <p:cNvPr id="429" name="Google Shape;429;p26"/>
            <p:cNvSpPr/>
            <p:nvPr/>
          </p:nvSpPr>
          <p:spPr>
            <a:xfrm>
              <a:off x="3005061" y="69757213"/>
              <a:ext cx="819600" cy="316500"/>
            </a:xfrm>
            <a:prstGeom prst="roundRect">
              <a:avLst>
                <a:gd fmla="val 16667" name="adj"/>
              </a:avLst>
            </a:prstGeom>
            <a:solidFill>
              <a:srgbClr val="B7B7B7"/>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Done</a:t>
              </a:r>
              <a:endParaRPr b="1" sz="1600">
                <a:latin typeface="Calibri"/>
                <a:ea typeface="Calibri"/>
                <a:cs typeface="Calibri"/>
                <a:sym typeface="Calibri"/>
              </a:endParaRPr>
            </a:p>
          </p:txBody>
        </p:sp>
        <p:sp>
          <p:nvSpPr>
            <p:cNvPr id="430" name="Google Shape;430;p26"/>
            <p:cNvSpPr/>
            <p:nvPr/>
          </p:nvSpPr>
          <p:spPr>
            <a:xfrm>
              <a:off x="2816675" y="74341950"/>
              <a:ext cx="573000" cy="4380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6"/>
            <p:cNvGrpSpPr/>
            <p:nvPr/>
          </p:nvGrpSpPr>
          <p:grpSpPr>
            <a:xfrm>
              <a:off x="823725" y="70483581"/>
              <a:ext cx="3345063" cy="3862744"/>
              <a:chOff x="1216925" y="42792094"/>
              <a:chExt cx="3345063" cy="3862744"/>
            </a:xfrm>
          </p:grpSpPr>
          <p:pic>
            <p:nvPicPr>
              <p:cNvPr id="432" name="Google Shape;432;p26"/>
              <p:cNvPicPr preferRelativeResize="0"/>
              <p:nvPr/>
            </p:nvPicPr>
            <p:blipFill>
              <a:blip r:embed="rId7">
                <a:alphaModFix/>
              </a:blip>
              <a:stretch>
                <a:fillRect/>
              </a:stretch>
            </p:blipFill>
            <p:spPr>
              <a:xfrm>
                <a:off x="2522863" y="44714569"/>
                <a:ext cx="736526" cy="838199"/>
              </a:xfrm>
              <a:prstGeom prst="rect">
                <a:avLst/>
              </a:prstGeom>
              <a:noFill/>
              <a:ln>
                <a:noFill/>
              </a:ln>
            </p:spPr>
          </p:pic>
          <p:pic>
            <p:nvPicPr>
              <p:cNvPr id="433" name="Google Shape;433;p26"/>
              <p:cNvPicPr preferRelativeResize="0"/>
              <p:nvPr/>
            </p:nvPicPr>
            <p:blipFill>
              <a:blip r:embed="rId7">
                <a:alphaModFix/>
              </a:blip>
              <a:stretch>
                <a:fillRect/>
              </a:stretch>
            </p:blipFill>
            <p:spPr>
              <a:xfrm>
                <a:off x="3416700" y="42809831"/>
                <a:ext cx="736526" cy="838199"/>
              </a:xfrm>
              <a:prstGeom prst="rect">
                <a:avLst/>
              </a:prstGeom>
              <a:noFill/>
              <a:ln>
                <a:noFill/>
              </a:ln>
            </p:spPr>
          </p:pic>
          <p:pic>
            <p:nvPicPr>
              <p:cNvPr id="434" name="Google Shape;434;p26"/>
              <p:cNvPicPr preferRelativeResize="0"/>
              <p:nvPr/>
            </p:nvPicPr>
            <p:blipFill>
              <a:blip r:embed="rId7">
                <a:alphaModFix/>
              </a:blip>
              <a:stretch>
                <a:fillRect/>
              </a:stretch>
            </p:blipFill>
            <p:spPr>
              <a:xfrm>
                <a:off x="1579625" y="43736519"/>
                <a:ext cx="736526" cy="838199"/>
              </a:xfrm>
              <a:prstGeom prst="rect">
                <a:avLst/>
              </a:prstGeom>
              <a:noFill/>
              <a:ln>
                <a:noFill/>
              </a:ln>
            </p:spPr>
          </p:pic>
          <p:pic>
            <p:nvPicPr>
              <p:cNvPr id="435" name="Google Shape;435;p26"/>
              <p:cNvPicPr preferRelativeResize="0"/>
              <p:nvPr/>
            </p:nvPicPr>
            <p:blipFill>
              <a:blip r:embed="rId7">
                <a:alphaModFix/>
              </a:blip>
              <a:stretch>
                <a:fillRect/>
              </a:stretch>
            </p:blipFill>
            <p:spPr>
              <a:xfrm>
                <a:off x="3443475" y="43747381"/>
                <a:ext cx="736526" cy="838199"/>
              </a:xfrm>
              <a:prstGeom prst="rect">
                <a:avLst/>
              </a:prstGeom>
              <a:noFill/>
              <a:ln>
                <a:noFill/>
              </a:ln>
            </p:spPr>
          </p:pic>
          <p:pic>
            <p:nvPicPr>
              <p:cNvPr id="436" name="Google Shape;436;p26"/>
              <p:cNvPicPr preferRelativeResize="0"/>
              <p:nvPr/>
            </p:nvPicPr>
            <p:blipFill>
              <a:blip r:embed="rId7">
                <a:alphaModFix/>
              </a:blip>
              <a:stretch>
                <a:fillRect/>
              </a:stretch>
            </p:blipFill>
            <p:spPr>
              <a:xfrm>
                <a:off x="1580963" y="44696319"/>
                <a:ext cx="736526" cy="838199"/>
              </a:xfrm>
              <a:prstGeom prst="rect">
                <a:avLst/>
              </a:prstGeom>
              <a:noFill/>
              <a:ln>
                <a:noFill/>
              </a:ln>
            </p:spPr>
          </p:pic>
          <p:pic>
            <p:nvPicPr>
              <p:cNvPr id="437" name="Google Shape;437;p26"/>
              <p:cNvPicPr preferRelativeResize="0"/>
              <p:nvPr/>
            </p:nvPicPr>
            <p:blipFill>
              <a:blip r:embed="rId7">
                <a:alphaModFix/>
              </a:blip>
              <a:stretch>
                <a:fillRect/>
              </a:stretch>
            </p:blipFill>
            <p:spPr>
              <a:xfrm>
                <a:off x="3464775" y="44704456"/>
                <a:ext cx="736526" cy="838199"/>
              </a:xfrm>
              <a:prstGeom prst="rect">
                <a:avLst/>
              </a:prstGeom>
              <a:noFill/>
              <a:ln>
                <a:noFill/>
              </a:ln>
            </p:spPr>
          </p:pic>
          <p:pic>
            <p:nvPicPr>
              <p:cNvPr id="438" name="Google Shape;438;p26"/>
              <p:cNvPicPr preferRelativeResize="0"/>
              <p:nvPr/>
            </p:nvPicPr>
            <p:blipFill>
              <a:blip r:embed="rId7">
                <a:alphaModFix/>
              </a:blip>
              <a:stretch>
                <a:fillRect/>
              </a:stretch>
            </p:blipFill>
            <p:spPr>
              <a:xfrm>
                <a:off x="1526063" y="45656094"/>
                <a:ext cx="736526" cy="838199"/>
              </a:xfrm>
              <a:prstGeom prst="rect">
                <a:avLst/>
              </a:prstGeom>
              <a:noFill/>
              <a:ln>
                <a:noFill/>
              </a:ln>
            </p:spPr>
          </p:pic>
          <p:pic>
            <p:nvPicPr>
              <p:cNvPr id="439" name="Google Shape;439;p26"/>
              <p:cNvPicPr preferRelativeResize="0"/>
              <p:nvPr/>
            </p:nvPicPr>
            <p:blipFill>
              <a:blip r:embed="rId7">
                <a:alphaModFix/>
              </a:blip>
              <a:stretch>
                <a:fillRect/>
              </a:stretch>
            </p:blipFill>
            <p:spPr>
              <a:xfrm>
                <a:off x="2522875" y="45652669"/>
                <a:ext cx="736526" cy="838199"/>
              </a:xfrm>
              <a:prstGeom prst="rect">
                <a:avLst/>
              </a:prstGeom>
              <a:noFill/>
              <a:ln>
                <a:noFill/>
              </a:ln>
            </p:spPr>
          </p:pic>
          <p:pic>
            <p:nvPicPr>
              <p:cNvPr id="440" name="Google Shape;440;p26"/>
              <p:cNvPicPr preferRelativeResize="0"/>
              <p:nvPr/>
            </p:nvPicPr>
            <p:blipFill>
              <a:blip r:embed="rId7">
                <a:alphaModFix/>
              </a:blip>
              <a:stretch>
                <a:fillRect/>
              </a:stretch>
            </p:blipFill>
            <p:spPr>
              <a:xfrm>
                <a:off x="3519675" y="45661531"/>
                <a:ext cx="736526" cy="838199"/>
              </a:xfrm>
              <a:prstGeom prst="rect">
                <a:avLst/>
              </a:prstGeom>
              <a:noFill/>
              <a:ln>
                <a:noFill/>
              </a:ln>
            </p:spPr>
          </p:pic>
          <p:pic>
            <p:nvPicPr>
              <p:cNvPr id="441" name="Google Shape;441;p26"/>
              <p:cNvPicPr preferRelativeResize="0"/>
              <p:nvPr/>
            </p:nvPicPr>
            <p:blipFill>
              <a:blip r:embed="rId7">
                <a:alphaModFix/>
              </a:blip>
              <a:stretch>
                <a:fillRect/>
              </a:stretch>
            </p:blipFill>
            <p:spPr>
              <a:xfrm>
                <a:off x="2484775" y="42792094"/>
                <a:ext cx="736526" cy="838199"/>
              </a:xfrm>
              <a:prstGeom prst="rect">
                <a:avLst/>
              </a:prstGeom>
              <a:noFill/>
              <a:ln>
                <a:noFill/>
              </a:ln>
            </p:spPr>
          </p:pic>
          <p:pic>
            <p:nvPicPr>
              <p:cNvPr id="442" name="Google Shape;442;p26"/>
              <p:cNvPicPr preferRelativeResize="0"/>
              <p:nvPr/>
            </p:nvPicPr>
            <p:blipFill rotWithShape="1">
              <a:blip r:embed="rId8">
                <a:alphaModFix/>
              </a:blip>
              <a:srcRect b="12627" l="15703" r="14410" t="12650"/>
              <a:stretch/>
            </p:blipFill>
            <p:spPr>
              <a:xfrm>
                <a:off x="1730788" y="42913838"/>
                <a:ext cx="486303" cy="630176"/>
              </a:xfrm>
              <a:prstGeom prst="rect">
                <a:avLst/>
              </a:prstGeom>
              <a:noFill/>
              <a:ln>
                <a:noFill/>
              </a:ln>
            </p:spPr>
          </p:pic>
          <p:pic>
            <p:nvPicPr>
              <p:cNvPr id="443" name="Google Shape;443;p26"/>
              <p:cNvPicPr preferRelativeResize="0"/>
              <p:nvPr/>
            </p:nvPicPr>
            <p:blipFill>
              <a:blip r:embed="rId7">
                <a:alphaModFix/>
              </a:blip>
              <a:stretch>
                <a:fillRect/>
              </a:stretch>
            </p:blipFill>
            <p:spPr>
              <a:xfrm>
                <a:off x="2511538" y="43776494"/>
                <a:ext cx="736526" cy="838199"/>
              </a:xfrm>
              <a:prstGeom prst="rect">
                <a:avLst/>
              </a:prstGeom>
              <a:noFill/>
              <a:ln>
                <a:noFill/>
              </a:ln>
            </p:spPr>
          </p:pic>
          <p:sp>
            <p:nvSpPr>
              <p:cNvPr id="444" name="Google Shape;444;p26"/>
              <p:cNvSpPr txBox="1"/>
              <p:nvPr/>
            </p:nvSpPr>
            <p:spPr>
              <a:xfrm>
                <a:off x="1634850" y="43499713"/>
                <a:ext cx="681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Lavender</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445" name="Google Shape;445;p26"/>
              <p:cNvSpPr txBox="1"/>
              <p:nvPr/>
            </p:nvSpPr>
            <p:spPr>
              <a:xfrm>
                <a:off x="2213738" y="44401113"/>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Chrysanthemum</a:t>
                </a:r>
                <a:endParaRPr/>
              </a:p>
            </p:txBody>
          </p:sp>
          <p:sp>
            <p:nvSpPr>
              <p:cNvPr id="446" name="Google Shape;446;p26"/>
              <p:cNvSpPr txBox="1"/>
              <p:nvPr/>
            </p:nvSpPr>
            <p:spPr>
              <a:xfrm>
                <a:off x="3488975" y="43432363"/>
                <a:ext cx="6813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Amaryllis</a:t>
                </a:r>
                <a:endParaRPr/>
              </a:p>
            </p:txBody>
          </p:sp>
          <p:sp>
            <p:nvSpPr>
              <p:cNvPr id="447" name="Google Shape;447;p26"/>
              <p:cNvSpPr txBox="1"/>
              <p:nvPr/>
            </p:nvSpPr>
            <p:spPr>
              <a:xfrm>
                <a:off x="1576052" y="44396038"/>
                <a:ext cx="7989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Carnation</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448" name="Google Shape;448;p26"/>
              <p:cNvSpPr txBox="1"/>
              <p:nvPr/>
            </p:nvSpPr>
            <p:spPr>
              <a:xfrm>
                <a:off x="2511550" y="43432375"/>
                <a:ext cx="7365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Anemone</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449" name="Google Shape;449;p26"/>
              <p:cNvSpPr txBox="1"/>
              <p:nvPr/>
            </p:nvSpPr>
            <p:spPr>
              <a:xfrm>
                <a:off x="3134338" y="44401100"/>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Daisy</a:t>
                </a:r>
                <a:endParaRPr/>
              </a:p>
            </p:txBody>
          </p:sp>
          <p:sp>
            <p:nvSpPr>
              <p:cNvPr id="450" name="Google Shape;450;p26"/>
              <p:cNvSpPr txBox="1"/>
              <p:nvPr/>
            </p:nvSpPr>
            <p:spPr>
              <a:xfrm>
                <a:off x="1298100" y="4534777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Forget-Me-Not</a:t>
                </a:r>
                <a:endParaRPr/>
              </a:p>
            </p:txBody>
          </p:sp>
          <p:sp>
            <p:nvSpPr>
              <p:cNvPr id="451" name="Google Shape;451;p26"/>
              <p:cNvSpPr txBox="1"/>
              <p:nvPr/>
            </p:nvSpPr>
            <p:spPr>
              <a:xfrm>
                <a:off x="2213738" y="4534777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Lupines</a:t>
                </a:r>
                <a:endParaRPr/>
              </a:p>
            </p:txBody>
          </p:sp>
          <p:sp>
            <p:nvSpPr>
              <p:cNvPr id="452" name="Google Shape;452;p26"/>
              <p:cNvSpPr txBox="1"/>
              <p:nvPr/>
            </p:nvSpPr>
            <p:spPr>
              <a:xfrm>
                <a:off x="3155638" y="453566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Orchid</a:t>
                </a:r>
                <a:endParaRPr/>
              </a:p>
            </p:txBody>
          </p:sp>
          <p:sp>
            <p:nvSpPr>
              <p:cNvPr id="453" name="Google Shape;453;p26"/>
              <p:cNvSpPr txBox="1"/>
              <p:nvPr/>
            </p:nvSpPr>
            <p:spPr>
              <a:xfrm>
                <a:off x="1216925" y="4627502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Peony</a:t>
                </a:r>
                <a:endParaRPr/>
              </a:p>
            </p:txBody>
          </p:sp>
          <p:sp>
            <p:nvSpPr>
              <p:cNvPr id="454" name="Google Shape;454;p26"/>
              <p:cNvSpPr txBox="1"/>
              <p:nvPr/>
            </p:nvSpPr>
            <p:spPr>
              <a:xfrm>
                <a:off x="2213738" y="462804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Rhododendron</a:t>
                </a:r>
                <a:endParaRPr/>
              </a:p>
            </p:txBody>
          </p:sp>
          <p:sp>
            <p:nvSpPr>
              <p:cNvPr id="455" name="Google Shape;455;p26"/>
              <p:cNvSpPr txBox="1"/>
              <p:nvPr/>
            </p:nvSpPr>
            <p:spPr>
              <a:xfrm>
                <a:off x="3207188" y="462804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Tulip</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9" name="Shape 459"/>
        <p:cNvGrpSpPr/>
        <p:nvPr/>
      </p:nvGrpSpPr>
      <p:grpSpPr>
        <a:xfrm>
          <a:off x="0" y="0"/>
          <a:ext cx="0" cy="0"/>
          <a:chOff x="0" y="0"/>
          <a:chExt cx="0" cy="0"/>
        </a:xfrm>
      </p:grpSpPr>
      <p:grpSp>
        <p:nvGrpSpPr>
          <p:cNvPr id="460" name="Google Shape;460;p27"/>
          <p:cNvGrpSpPr/>
          <p:nvPr/>
        </p:nvGrpSpPr>
        <p:grpSpPr>
          <a:xfrm>
            <a:off x="2899463" y="158100"/>
            <a:ext cx="3345063" cy="6541800"/>
            <a:chOff x="763288" y="75748425"/>
            <a:chExt cx="3345063" cy="6541800"/>
          </a:xfrm>
        </p:grpSpPr>
        <p:grpSp>
          <p:nvGrpSpPr>
            <p:cNvPr id="461" name="Google Shape;461;p27"/>
            <p:cNvGrpSpPr/>
            <p:nvPr/>
          </p:nvGrpSpPr>
          <p:grpSpPr>
            <a:xfrm>
              <a:off x="763288" y="75748425"/>
              <a:ext cx="3345063" cy="6541800"/>
              <a:chOff x="823725" y="68937538"/>
              <a:chExt cx="3345063" cy="6541800"/>
            </a:xfrm>
          </p:grpSpPr>
          <p:grpSp>
            <p:nvGrpSpPr>
              <p:cNvPr id="462" name="Google Shape;462;p27"/>
              <p:cNvGrpSpPr/>
              <p:nvPr/>
            </p:nvGrpSpPr>
            <p:grpSpPr>
              <a:xfrm>
                <a:off x="870854" y="68937538"/>
                <a:ext cx="3273741" cy="6541800"/>
                <a:chOff x="725139" y="158100"/>
                <a:chExt cx="3524700" cy="6541800"/>
              </a:xfrm>
            </p:grpSpPr>
            <p:sp>
              <p:nvSpPr>
                <p:cNvPr id="463" name="Google Shape;463;p27"/>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7"/>
              <p:cNvGrpSpPr/>
              <p:nvPr/>
            </p:nvGrpSpPr>
            <p:grpSpPr>
              <a:xfrm>
                <a:off x="1055125" y="74317413"/>
                <a:ext cx="2905200" cy="476100"/>
                <a:chOff x="1290550" y="20549325"/>
                <a:chExt cx="2905200" cy="476100"/>
              </a:xfrm>
            </p:grpSpPr>
            <p:sp>
              <p:nvSpPr>
                <p:cNvPr id="470" name="Google Shape;470;p27"/>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1" name="Google Shape;471;p27"/>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472" name="Google Shape;472;p27"/>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473" name="Google Shape;473;p27"/>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474" name="Google Shape;474;p27"/>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475" name="Google Shape;475;p27"/>
                <p:cNvPicPr preferRelativeResize="0"/>
                <p:nvPr/>
              </p:nvPicPr>
              <p:blipFill>
                <a:blip r:embed="rId3">
                  <a:alphaModFix/>
                </a:blip>
                <a:stretch>
                  <a:fillRect/>
                </a:stretch>
              </p:blipFill>
              <p:spPr>
                <a:xfrm flipH="1">
                  <a:off x="3625850" y="20600149"/>
                  <a:ext cx="532450" cy="374454"/>
                </a:xfrm>
                <a:prstGeom prst="rect">
                  <a:avLst/>
                </a:prstGeom>
                <a:noFill/>
                <a:ln>
                  <a:noFill/>
                </a:ln>
              </p:spPr>
            </p:pic>
            <p:pic>
              <p:nvPicPr>
                <p:cNvPr id="476" name="Google Shape;476;p27"/>
                <p:cNvPicPr preferRelativeResize="0"/>
                <p:nvPr/>
              </p:nvPicPr>
              <p:blipFill rotWithShape="1">
                <a:blip r:embed="rId4">
                  <a:alphaModFix/>
                </a:blip>
                <a:srcRect b="12857" l="0" r="0" t="8692"/>
                <a:stretch/>
              </p:blipFill>
              <p:spPr>
                <a:xfrm>
                  <a:off x="2505514" y="20596625"/>
                  <a:ext cx="486299" cy="381496"/>
                </a:xfrm>
                <a:prstGeom prst="rect">
                  <a:avLst/>
                </a:prstGeom>
                <a:noFill/>
                <a:ln>
                  <a:noFill/>
                </a:ln>
              </p:spPr>
            </p:pic>
            <p:sp>
              <p:nvSpPr>
                <p:cNvPr id="477" name="Google Shape;477;p27"/>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27"/>
                <p:cNvPicPr preferRelativeResize="0"/>
                <p:nvPr/>
              </p:nvPicPr>
              <p:blipFill rotWithShape="1">
                <a:blip r:embed="rId5">
                  <a:alphaModFix/>
                </a:blip>
                <a:srcRect b="0" l="16602" r="18466" t="0"/>
                <a:stretch/>
              </p:blipFill>
              <p:spPr>
                <a:xfrm>
                  <a:off x="1391726" y="20564707"/>
                  <a:ext cx="410300" cy="445331"/>
                </a:xfrm>
                <a:prstGeom prst="rect">
                  <a:avLst/>
                </a:prstGeom>
                <a:noFill/>
                <a:ln>
                  <a:noFill/>
                </a:ln>
              </p:spPr>
            </p:pic>
            <p:pic>
              <p:nvPicPr>
                <p:cNvPr id="479" name="Google Shape;479;p27"/>
                <p:cNvPicPr preferRelativeResize="0"/>
                <p:nvPr/>
              </p:nvPicPr>
              <p:blipFill>
                <a:blip r:embed="rId6">
                  <a:alphaModFix/>
                </a:blip>
                <a:stretch>
                  <a:fillRect/>
                </a:stretch>
              </p:blipFill>
              <p:spPr>
                <a:xfrm>
                  <a:off x="1957825" y="20589325"/>
                  <a:ext cx="410300" cy="410300"/>
                </a:xfrm>
                <a:prstGeom prst="rect">
                  <a:avLst/>
                </a:prstGeom>
                <a:noFill/>
                <a:ln>
                  <a:noFill/>
                </a:ln>
              </p:spPr>
            </p:pic>
          </p:grpSp>
          <p:sp>
            <p:nvSpPr>
              <p:cNvPr id="480" name="Google Shape;480;p27"/>
              <p:cNvSpPr/>
              <p:nvPr/>
            </p:nvSpPr>
            <p:spPr>
              <a:xfrm>
                <a:off x="3882375" y="69680725"/>
                <a:ext cx="54000" cy="12384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txBox="1"/>
              <p:nvPr/>
            </p:nvSpPr>
            <p:spPr>
              <a:xfrm>
                <a:off x="1077200" y="69690850"/>
                <a:ext cx="2097300" cy="8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B48B23"/>
                    </a:solidFill>
                    <a:latin typeface="Calibri"/>
                    <a:ea typeface="Calibri"/>
                    <a:cs typeface="Calibri"/>
                    <a:sym typeface="Calibri"/>
                  </a:rPr>
                  <a:t>Select Your Favorite Flowers</a:t>
                </a:r>
                <a:endParaRPr b="1" sz="2000">
                  <a:solidFill>
                    <a:srgbClr val="B48B23"/>
                  </a:solidFill>
                  <a:latin typeface="Calibri"/>
                  <a:ea typeface="Calibri"/>
                  <a:cs typeface="Calibri"/>
                  <a:sym typeface="Calibri"/>
                </a:endParaRPr>
              </a:p>
            </p:txBody>
          </p:sp>
          <p:sp>
            <p:nvSpPr>
              <p:cNvPr id="482" name="Google Shape;482;p27"/>
              <p:cNvSpPr/>
              <p:nvPr/>
            </p:nvSpPr>
            <p:spPr>
              <a:xfrm>
                <a:off x="3005061" y="69757213"/>
                <a:ext cx="819600" cy="316500"/>
              </a:xfrm>
              <a:prstGeom prst="roundRect">
                <a:avLst>
                  <a:gd fmla="val 16667" name="adj"/>
                </a:avLst>
              </a:prstGeom>
              <a:solidFill>
                <a:srgbClr val="B7B7B7"/>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Done</a:t>
                </a:r>
                <a:endParaRPr b="1" sz="1600">
                  <a:latin typeface="Calibri"/>
                  <a:ea typeface="Calibri"/>
                  <a:cs typeface="Calibri"/>
                  <a:sym typeface="Calibri"/>
                </a:endParaRPr>
              </a:p>
            </p:txBody>
          </p:sp>
          <p:sp>
            <p:nvSpPr>
              <p:cNvPr id="483" name="Google Shape;483;p27"/>
              <p:cNvSpPr/>
              <p:nvPr/>
            </p:nvSpPr>
            <p:spPr>
              <a:xfrm>
                <a:off x="2816675" y="74341950"/>
                <a:ext cx="573000" cy="4380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27"/>
              <p:cNvGrpSpPr/>
              <p:nvPr/>
            </p:nvGrpSpPr>
            <p:grpSpPr>
              <a:xfrm>
                <a:off x="823725" y="70483581"/>
                <a:ext cx="3345063" cy="3862744"/>
                <a:chOff x="1216925" y="42792094"/>
                <a:chExt cx="3345063" cy="3862744"/>
              </a:xfrm>
            </p:grpSpPr>
            <p:pic>
              <p:nvPicPr>
                <p:cNvPr id="485" name="Google Shape;485;p27"/>
                <p:cNvPicPr preferRelativeResize="0"/>
                <p:nvPr/>
              </p:nvPicPr>
              <p:blipFill>
                <a:blip r:embed="rId7">
                  <a:alphaModFix/>
                </a:blip>
                <a:stretch>
                  <a:fillRect/>
                </a:stretch>
              </p:blipFill>
              <p:spPr>
                <a:xfrm>
                  <a:off x="2522863" y="44714569"/>
                  <a:ext cx="736526" cy="838199"/>
                </a:xfrm>
                <a:prstGeom prst="rect">
                  <a:avLst/>
                </a:prstGeom>
                <a:noFill/>
                <a:ln>
                  <a:noFill/>
                </a:ln>
              </p:spPr>
            </p:pic>
            <p:pic>
              <p:nvPicPr>
                <p:cNvPr id="486" name="Google Shape;486;p27"/>
                <p:cNvPicPr preferRelativeResize="0"/>
                <p:nvPr/>
              </p:nvPicPr>
              <p:blipFill>
                <a:blip r:embed="rId7">
                  <a:alphaModFix/>
                </a:blip>
                <a:stretch>
                  <a:fillRect/>
                </a:stretch>
              </p:blipFill>
              <p:spPr>
                <a:xfrm>
                  <a:off x="3416700" y="42809831"/>
                  <a:ext cx="736526" cy="838199"/>
                </a:xfrm>
                <a:prstGeom prst="rect">
                  <a:avLst/>
                </a:prstGeom>
                <a:noFill/>
                <a:ln>
                  <a:noFill/>
                </a:ln>
              </p:spPr>
            </p:pic>
            <p:pic>
              <p:nvPicPr>
                <p:cNvPr id="487" name="Google Shape;487;p27"/>
                <p:cNvPicPr preferRelativeResize="0"/>
                <p:nvPr/>
              </p:nvPicPr>
              <p:blipFill>
                <a:blip r:embed="rId7">
                  <a:alphaModFix/>
                </a:blip>
                <a:stretch>
                  <a:fillRect/>
                </a:stretch>
              </p:blipFill>
              <p:spPr>
                <a:xfrm>
                  <a:off x="1579625" y="43736519"/>
                  <a:ext cx="736526" cy="838199"/>
                </a:xfrm>
                <a:prstGeom prst="rect">
                  <a:avLst/>
                </a:prstGeom>
                <a:noFill/>
                <a:ln>
                  <a:noFill/>
                </a:ln>
              </p:spPr>
            </p:pic>
            <p:pic>
              <p:nvPicPr>
                <p:cNvPr id="488" name="Google Shape;488;p27"/>
                <p:cNvPicPr preferRelativeResize="0"/>
                <p:nvPr/>
              </p:nvPicPr>
              <p:blipFill>
                <a:blip r:embed="rId7">
                  <a:alphaModFix/>
                </a:blip>
                <a:stretch>
                  <a:fillRect/>
                </a:stretch>
              </p:blipFill>
              <p:spPr>
                <a:xfrm>
                  <a:off x="3443475" y="43747381"/>
                  <a:ext cx="736526" cy="838199"/>
                </a:xfrm>
                <a:prstGeom prst="rect">
                  <a:avLst/>
                </a:prstGeom>
                <a:noFill/>
                <a:ln>
                  <a:noFill/>
                </a:ln>
              </p:spPr>
            </p:pic>
            <p:pic>
              <p:nvPicPr>
                <p:cNvPr id="489" name="Google Shape;489;p27"/>
                <p:cNvPicPr preferRelativeResize="0"/>
                <p:nvPr/>
              </p:nvPicPr>
              <p:blipFill>
                <a:blip r:embed="rId7">
                  <a:alphaModFix/>
                </a:blip>
                <a:stretch>
                  <a:fillRect/>
                </a:stretch>
              </p:blipFill>
              <p:spPr>
                <a:xfrm>
                  <a:off x="1580963" y="44696319"/>
                  <a:ext cx="736526" cy="838199"/>
                </a:xfrm>
                <a:prstGeom prst="rect">
                  <a:avLst/>
                </a:prstGeom>
                <a:noFill/>
                <a:ln>
                  <a:noFill/>
                </a:ln>
              </p:spPr>
            </p:pic>
            <p:pic>
              <p:nvPicPr>
                <p:cNvPr id="490" name="Google Shape;490;p27"/>
                <p:cNvPicPr preferRelativeResize="0"/>
                <p:nvPr/>
              </p:nvPicPr>
              <p:blipFill>
                <a:blip r:embed="rId7">
                  <a:alphaModFix/>
                </a:blip>
                <a:stretch>
                  <a:fillRect/>
                </a:stretch>
              </p:blipFill>
              <p:spPr>
                <a:xfrm>
                  <a:off x="3464775" y="44704456"/>
                  <a:ext cx="736526" cy="838199"/>
                </a:xfrm>
                <a:prstGeom prst="rect">
                  <a:avLst/>
                </a:prstGeom>
                <a:noFill/>
                <a:ln>
                  <a:noFill/>
                </a:ln>
              </p:spPr>
            </p:pic>
            <p:pic>
              <p:nvPicPr>
                <p:cNvPr id="491" name="Google Shape;491;p27"/>
                <p:cNvPicPr preferRelativeResize="0"/>
                <p:nvPr/>
              </p:nvPicPr>
              <p:blipFill>
                <a:blip r:embed="rId7">
                  <a:alphaModFix/>
                </a:blip>
                <a:stretch>
                  <a:fillRect/>
                </a:stretch>
              </p:blipFill>
              <p:spPr>
                <a:xfrm>
                  <a:off x="1526063" y="45656094"/>
                  <a:ext cx="736526" cy="838199"/>
                </a:xfrm>
                <a:prstGeom prst="rect">
                  <a:avLst/>
                </a:prstGeom>
                <a:noFill/>
                <a:ln>
                  <a:noFill/>
                </a:ln>
              </p:spPr>
            </p:pic>
            <p:pic>
              <p:nvPicPr>
                <p:cNvPr id="492" name="Google Shape;492;p27"/>
                <p:cNvPicPr preferRelativeResize="0"/>
                <p:nvPr/>
              </p:nvPicPr>
              <p:blipFill>
                <a:blip r:embed="rId7">
                  <a:alphaModFix/>
                </a:blip>
                <a:stretch>
                  <a:fillRect/>
                </a:stretch>
              </p:blipFill>
              <p:spPr>
                <a:xfrm>
                  <a:off x="2522875" y="45652669"/>
                  <a:ext cx="736526" cy="838199"/>
                </a:xfrm>
                <a:prstGeom prst="rect">
                  <a:avLst/>
                </a:prstGeom>
                <a:noFill/>
                <a:ln>
                  <a:noFill/>
                </a:ln>
              </p:spPr>
            </p:pic>
            <p:pic>
              <p:nvPicPr>
                <p:cNvPr id="493" name="Google Shape;493;p27"/>
                <p:cNvPicPr preferRelativeResize="0"/>
                <p:nvPr/>
              </p:nvPicPr>
              <p:blipFill>
                <a:blip r:embed="rId7">
                  <a:alphaModFix/>
                </a:blip>
                <a:stretch>
                  <a:fillRect/>
                </a:stretch>
              </p:blipFill>
              <p:spPr>
                <a:xfrm>
                  <a:off x="3519675" y="45661531"/>
                  <a:ext cx="736526" cy="838199"/>
                </a:xfrm>
                <a:prstGeom prst="rect">
                  <a:avLst/>
                </a:prstGeom>
                <a:noFill/>
                <a:ln>
                  <a:noFill/>
                </a:ln>
              </p:spPr>
            </p:pic>
            <p:pic>
              <p:nvPicPr>
                <p:cNvPr id="494" name="Google Shape;494;p27"/>
                <p:cNvPicPr preferRelativeResize="0"/>
                <p:nvPr/>
              </p:nvPicPr>
              <p:blipFill>
                <a:blip r:embed="rId7">
                  <a:alphaModFix/>
                </a:blip>
                <a:stretch>
                  <a:fillRect/>
                </a:stretch>
              </p:blipFill>
              <p:spPr>
                <a:xfrm>
                  <a:off x="2484775" y="42792094"/>
                  <a:ext cx="736526" cy="838199"/>
                </a:xfrm>
                <a:prstGeom prst="rect">
                  <a:avLst/>
                </a:prstGeom>
                <a:noFill/>
                <a:ln>
                  <a:noFill/>
                </a:ln>
              </p:spPr>
            </p:pic>
            <p:pic>
              <p:nvPicPr>
                <p:cNvPr id="495" name="Google Shape;495;p27"/>
                <p:cNvPicPr preferRelativeResize="0"/>
                <p:nvPr/>
              </p:nvPicPr>
              <p:blipFill>
                <a:blip r:embed="rId7">
                  <a:alphaModFix/>
                </a:blip>
                <a:stretch>
                  <a:fillRect/>
                </a:stretch>
              </p:blipFill>
              <p:spPr>
                <a:xfrm>
                  <a:off x="2511538" y="43776494"/>
                  <a:ext cx="736526" cy="838199"/>
                </a:xfrm>
                <a:prstGeom prst="rect">
                  <a:avLst/>
                </a:prstGeom>
                <a:noFill/>
                <a:ln>
                  <a:noFill/>
                </a:ln>
              </p:spPr>
            </p:pic>
            <p:sp>
              <p:nvSpPr>
                <p:cNvPr id="496" name="Google Shape;496;p27"/>
                <p:cNvSpPr txBox="1"/>
                <p:nvPr/>
              </p:nvSpPr>
              <p:spPr>
                <a:xfrm>
                  <a:off x="1634850" y="43499713"/>
                  <a:ext cx="681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Lavender</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497" name="Google Shape;497;p27"/>
                <p:cNvSpPr txBox="1"/>
                <p:nvPr/>
              </p:nvSpPr>
              <p:spPr>
                <a:xfrm>
                  <a:off x="2213738" y="44401113"/>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Chrysanthemum</a:t>
                  </a:r>
                  <a:endParaRPr/>
                </a:p>
              </p:txBody>
            </p:sp>
            <p:sp>
              <p:nvSpPr>
                <p:cNvPr id="498" name="Google Shape;498;p27"/>
                <p:cNvSpPr txBox="1"/>
                <p:nvPr/>
              </p:nvSpPr>
              <p:spPr>
                <a:xfrm>
                  <a:off x="3488975" y="43432363"/>
                  <a:ext cx="6813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Amaryllis</a:t>
                  </a:r>
                  <a:endParaRPr/>
                </a:p>
              </p:txBody>
            </p:sp>
            <p:sp>
              <p:nvSpPr>
                <p:cNvPr id="499" name="Google Shape;499;p27"/>
                <p:cNvSpPr txBox="1"/>
                <p:nvPr/>
              </p:nvSpPr>
              <p:spPr>
                <a:xfrm>
                  <a:off x="1576052" y="44396038"/>
                  <a:ext cx="7989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Carnation</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500" name="Google Shape;500;p27"/>
                <p:cNvSpPr txBox="1"/>
                <p:nvPr/>
              </p:nvSpPr>
              <p:spPr>
                <a:xfrm>
                  <a:off x="2511550" y="43432375"/>
                  <a:ext cx="7365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Anemone</a:t>
                  </a:r>
                  <a:endParaRPr sz="1000">
                    <a:solidFill>
                      <a:srgbClr val="B48B23"/>
                    </a:solidFill>
                    <a:latin typeface="Calibri"/>
                    <a:ea typeface="Calibri"/>
                    <a:cs typeface="Calibri"/>
                    <a:sym typeface="Calibri"/>
                  </a:endParaRPr>
                </a:p>
                <a:p>
                  <a:pPr indent="0" lvl="0" marL="0" rtl="0" algn="l">
                    <a:spcBef>
                      <a:spcPts val="0"/>
                    </a:spcBef>
                    <a:spcAft>
                      <a:spcPts val="0"/>
                    </a:spcAft>
                    <a:buNone/>
                  </a:pPr>
                  <a:r>
                    <a:t/>
                  </a:r>
                  <a:endParaRPr/>
                </a:p>
              </p:txBody>
            </p:sp>
            <p:sp>
              <p:nvSpPr>
                <p:cNvPr id="501" name="Google Shape;501;p27"/>
                <p:cNvSpPr txBox="1"/>
                <p:nvPr/>
              </p:nvSpPr>
              <p:spPr>
                <a:xfrm>
                  <a:off x="3134338" y="44401100"/>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Daisy</a:t>
                  </a:r>
                  <a:endParaRPr/>
                </a:p>
              </p:txBody>
            </p:sp>
            <p:sp>
              <p:nvSpPr>
                <p:cNvPr id="502" name="Google Shape;502;p27"/>
                <p:cNvSpPr txBox="1"/>
                <p:nvPr/>
              </p:nvSpPr>
              <p:spPr>
                <a:xfrm>
                  <a:off x="1298100" y="4534777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Forget-Me-Not</a:t>
                  </a:r>
                  <a:endParaRPr/>
                </a:p>
              </p:txBody>
            </p:sp>
            <p:sp>
              <p:nvSpPr>
                <p:cNvPr id="503" name="Google Shape;503;p27"/>
                <p:cNvSpPr txBox="1"/>
                <p:nvPr/>
              </p:nvSpPr>
              <p:spPr>
                <a:xfrm>
                  <a:off x="2213738" y="4534777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Lupines</a:t>
                  </a:r>
                  <a:endParaRPr/>
                </a:p>
              </p:txBody>
            </p:sp>
            <p:sp>
              <p:nvSpPr>
                <p:cNvPr id="504" name="Google Shape;504;p27"/>
                <p:cNvSpPr txBox="1"/>
                <p:nvPr/>
              </p:nvSpPr>
              <p:spPr>
                <a:xfrm>
                  <a:off x="3155638" y="453566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Orchid</a:t>
                  </a:r>
                  <a:endParaRPr/>
                </a:p>
              </p:txBody>
            </p:sp>
            <p:sp>
              <p:nvSpPr>
                <p:cNvPr id="505" name="Google Shape;505;p27"/>
                <p:cNvSpPr txBox="1"/>
                <p:nvPr/>
              </p:nvSpPr>
              <p:spPr>
                <a:xfrm>
                  <a:off x="1216925" y="46275025"/>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Peony</a:t>
                  </a:r>
                  <a:endParaRPr/>
                </a:p>
              </p:txBody>
            </p:sp>
            <p:sp>
              <p:nvSpPr>
                <p:cNvPr id="506" name="Google Shape;506;p27"/>
                <p:cNvSpPr txBox="1"/>
                <p:nvPr/>
              </p:nvSpPr>
              <p:spPr>
                <a:xfrm>
                  <a:off x="2213738" y="462804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Rhododendron</a:t>
                  </a:r>
                  <a:endParaRPr/>
                </a:p>
              </p:txBody>
            </p:sp>
            <p:sp>
              <p:nvSpPr>
                <p:cNvPr id="507" name="Google Shape;507;p27"/>
                <p:cNvSpPr txBox="1"/>
                <p:nvPr/>
              </p:nvSpPr>
              <p:spPr>
                <a:xfrm>
                  <a:off x="3207188" y="46280438"/>
                  <a:ext cx="13548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B48B23"/>
                      </a:solidFill>
                      <a:latin typeface="Calibri"/>
                      <a:ea typeface="Calibri"/>
                      <a:cs typeface="Calibri"/>
                      <a:sym typeface="Calibri"/>
                    </a:rPr>
                    <a:t>Tulip</a:t>
                  </a:r>
                  <a:endParaRPr/>
                </a:p>
              </p:txBody>
            </p:sp>
          </p:grpSp>
        </p:grpSp>
        <p:pic>
          <p:nvPicPr>
            <p:cNvPr id="508" name="Google Shape;508;p27"/>
            <p:cNvPicPr preferRelativeResize="0"/>
            <p:nvPr/>
          </p:nvPicPr>
          <p:blipFill rotWithShape="1">
            <a:blip r:embed="rId8">
              <a:alphaModFix/>
            </a:blip>
            <a:srcRect b="12627" l="15703" r="14410" t="12650"/>
            <a:stretch/>
          </p:blipFill>
          <p:spPr>
            <a:xfrm>
              <a:off x="1250425" y="77386800"/>
              <a:ext cx="486303" cy="630176"/>
            </a:xfrm>
            <a:prstGeom prst="rect">
              <a:avLst/>
            </a:prstGeom>
            <a:noFill/>
            <a:ln cap="flat" cmpd="sng" w="76200">
              <a:solidFill>
                <a:srgbClr val="B48B23"/>
              </a:solidFill>
              <a:prstDash val="solid"/>
              <a:round/>
              <a:headEnd len="sm" w="sm" type="none"/>
              <a:tailEnd len="sm" w="sm" type="none"/>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2" name="Shape 512"/>
        <p:cNvGrpSpPr/>
        <p:nvPr/>
      </p:nvGrpSpPr>
      <p:grpSpPr>
        <a:xfrm>
          <a:off x="0" y="0"/>
          <a:ext cx="0" cy="0"/>
          <a:chOff x="0" y="0"/>
          <a:chExt cx="0" cy="0"/>
        </a:xfrm>
      </p:grpSpPr>
      <p:grpSp>
        <p:nvGrpSpPr>
          <p:cNvPr id="513" name="Google Shape;513;p28"/>
          <p:cNvGrpSpPr/>
          <p:nvPr/>
        </p:nvGrpSpPr>
        <p:grpSpPr>
          <a:xfrm>
            <a:off x="2935129" y="158088"/>
            <a:ext cx="3273741" cy="6541800"/>
            <a:chOff x="1106279" y="15169450"/>
            <a:chExt cx="3273741" cy="6541800"/>
          </a:xfrm>
        </p:grpSpPr>
        <p:grpSp>
          <p:nvGrpSpPr>
            <p:cNvPr id="514" name="Google Shape;514;p28"/>
            <p:cNvGrpSpPr/>
            <p:nvPr/>
          </p:nvGrpSpPr>
          <p:grpSpPr>
            <a:xfrm>
              <a:off x="1106279" y="15169450"/>
              <a:ext cx="3273741" cy="6541800"/>
              <a:chOff x="725139" y="158100"/>
              <a:chExt cx="3524700" cy="6541800"/>
            </a:xfrm>
          </p:grpSpPr>
          <p:sp>
            <p:nvSpPr>
              <p:cNvPr id="515" name="Google Shape;515;p28"/>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8"/>
            <p:cNvGrpSpPr/>
            <p:nvPr/>
          </p:nvGrpSpPr>
          <p:grpSpPr>
            <a:xfrm>
              <a:off x="1290550" y="20549325"/>
              <a:ext cx="2905200" cy="476100"/>
              <a:chOff x="1290550" y="20549325"/>
              <a:chExt cx="2905200" cy="476100"/>
            </a:xfrm>
          </p:grpSpPr>
          <p:sp>
            <p:nvSpPr>
              <p:cNvPr id="522" name="Google Shape;522;p28"/>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3" name="Google Shape;523;p28"/>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524" name="Google Shape;524;p28"/>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525" name="Google Shape;525;p28"/>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526" name="Google Shape;526;p28"/>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527" name="Google Shape;527;p28"/>
              <p:cNvPicPr preferRelativeResize="0"/>
              <p:nvPr/>
            </p:nvPicPr>
            <p:blipFill>
              <a:blip r:embed="rId3">
                <a:alphaModFix/>
              </a:blip>
              <a:stretch>
                <a:fillRect/>
              </a:stretch>
            </p:blipFill>
            <p:spPr>
              <a:xfrm flipH="1">
                <a:off x="3625850" y="20600149"/>
                <a:ext cx="532450" cy="374454"/>
              </a:xfrm>
              <a:prstGeom prst="rect">
                <a:avLst/>
              </a:prstGeom>
              <a:noFill/>
              <a:ln>
                <a:noFill/>
              </a:ln>
            </p:spPr>
          </p:pic>
          <p:pic>
            <p:nvPicPr>
              <p:cNvPr id="528" name="Google Shape;528;p28"/>
              <p:cNvPicPr preferRelativeResize="0"/>
              <p:nvPr/>
            </p:nvPicPr>
            <p:blipFill rotWithShape="1">
              <a:blip r:embed="rId4">
                <a:alphaModFix/>
              </a:blip>
              <a:srcRect b="12857" l="0" r="0" t="8692"/>
              <a:stretch/>
            </p:blipFill>
            <p:spPr>
              <a:xfrm>
                <a:off x="1919814" y="20596625"/>
                <a:ext cx="486299" cy="381496"/>
              </a:xfrm>
              <a:prstGeom prst="rect">
                <a:avLst/>
              </a:prstGeom>
              <a:noFill/>
              <a:ln>
                <a:noFill/>
              </a:ln>
            </p:spPr>
          </p:pic>
          <p:sp>
            <p:nvSpPr>
              <p:cNvPr id="529" name="Google Shape;529;p28"/>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0" name="Google Shape;530;p28"/>
              <p:cNvPicPr preferRelativeResize="0"/>
              <p:nvPr/>
            </p:nvPicPr>
            <p:blipFill rotWithShape="1">
              <a:blip r:embed="rId5">
                <a:alphaModFix/>
              </a:blip>
              <a:srcRect b="0" l="16602" r="18466" t="0"/>
              <a:stretch/>
            </p:blipFill>
            <p:spPr>
              <a:xfrm>
                <a:off x="1391726" y="20564707"/>
                <a:ext cx="410300" cy="445331"/>
              </a:xfrm>
              <a:prstGeom prst="rect">
                <a:avLst/>
              </a:prstGeom>
              <a:noFill/>
              <a:ln>
                <a:noFill/>
              </a:ln>
            </p:spPr>
          </p:pic>
          <p:pic>
            <p:nvPicPr>
              <p:cNvPr id="531" name="Google Shape;531;p28"/>
              <p:cNvPicPr preferRelativeResize="0"/>
              <p:nvPr/>
            </p:nvPicPr>
            <p:blipFill>
              <a:blip r:embed="rId6">
                <a:alphaModFix/>
              </a:blip>
              <a:stretch>
                <a:fillRect/>
              </a:stretch>
            </p:blipFill>
            <p:spPr>
              <a:xfrm>
                <a:off x="2543500" y="20582225"/>
                <a:ext cx="410300" cy="410300"/>
              </a:xfrm>
              <a:prstGeom prst="rect">
                <a:avLst/>
              </a:prstGeom>
              <a:noFill/>
              <a:ln>
                <a:noFill/>
              </a:ln>
            </p:spPr>
          </p:pic>
        </p:grpSp>
      </p:grpSp>
      <p:sp>
        <p:nvSpPr>
          <p:cNvPr id="532" name="Google Shape;532;p28"/>
          <p:cNvSpPr/>
          <p:nvPr/>
        </p:nvSpPr>
        <p:spPr>
          <a:xfrm>
            <a:off x="4867625" y="5556663"/>
            <a:ext cx="573000" cy="4380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txBox="1"/>
          <p:nvPr/>
        </p:nvSpPr>
        <p:spPr>
          <a:xfrm>
            <a:off x="3240425" y="919263"/>
            <a:ext cx="2097300" cy="8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B48B23"/>
                </a:solidFill>
                <a:latin typeface="Calibri"/>
                <a:ea typeface="Calibri"/>
                <a:cs typeface="Calibri"/>
                <a:sym typeface="Calibri"/>
              </a:rPr>
              <a:t>Favorites</a:t>
            </a:r>
            <a:endParaRPr b="1" sz="2600">
              <a:solidFill>
                <a:srgbClr val="B48B23"/>
              </a:solidFill>
              <a:latin typeface="Calibri"/>
              <a:ea typeface="Calibri"/>
              <a:cs typeface="Calibri"/>
              <a:sym typeface="Calibri"/>
            </a:endParaRPr>
          </a:p>
        </p:txBody>
      </p:sp>
      <p:sp>
        <p:nvSpPr>
          <p:cNvPr id="534" name="Google Shape;534;p28"/>
          <p:cNvSpPr/>
          <p:nvPr/>
        </p:nvSpPr>
        <p:spPr>
          <a:xfrm>
            <a:off x="5594910" y="1098513"/>
            <a:ext cx="314400" cy="236100"/>
          </a:xfrm>
          <a:prstGeom prst="roundRect">
            <a:avLst>
              <a:gd fmla="val 16667" name="adj"/>
            </a:avLst>
          </a:prstGeom>
          <a:solidFill>
            <a:srgbClr val="B7B7B7"/>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a:t>
            </a:r>
            <a:endParaRPr b="1" sz="1600">
              <a:latin typeface="Calibri"/>
              <a:ea typeface="Calibri"/>
              <a:cs typeface="Calibri"/>
              <a:sym typeface="Calibri"/>
            </a:endParaRPr>
          </a:p>
        </p:txBody>
      </p:sp>
      <p:pic>
        <p:nvPicPr>
          <p:cNvPr id="535" name="Google Shape;535;p28"/>
          <p:cNvPicPr preferRelativeResize="0"/>
          <p:nvPr/>
        </p:nvPicPr>
        <p:blipFill rotWithShape="1">
          <a:blip r:embed="rId7">
            <a:alphaModFix/>
          </a:blip>
          <a:srcRect b="12627" l="15703" r="14410" t="12650"/>
          <a:stretch/>
        </p:blipFill>
        <p:spPr>
          <a:xfrm>
            <a:off x="3386938" y="1708525"/>
            <a:ext cx="486303" cy="630176"/>
          </a:xfrm>
          <a:prstGeom prst="rect">
            <a:avLst/>
          </a:prstGeom>
          <a:noFill/>
          <a:ln>
            <a:noFill/>
          </a:ln>
        </p:spPr>
      </p:pic>
      <p:sp>
        <p:nvSpPr>
          <p:cNvPr id="536" name="Google Shape;536;p28"/>
          <p:cNvSpPr txBox="1"/>
          <p:nvPr/>
        </p:nvSpPr>
        <p:spPr>
          <a:xfrm>
            <a:off x="3282713" y="2276205"/>
            <a:ext cx="736500" cy="3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B48B23"/>
                </a:solidFill>
                <a:latin typeface="Calibri"/>
                <a:ea typeface="Calibri"/>
                <a:cs typeface="Calibri"/>
                <a:sym typeface="Calibri"/>
              </a:rPr>
              <a:t>Lavender</a:t>
            </a:r>
            <a:endParaRPr sz="1000">
              <a:solidFill>
                <a:srgbClr val="B48B23"/>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0" name="Shape 540"/>
        <p:cNvGrpSpPr/>
        <p:nvPr/>
      </p:nvGrpSpPr>
      <p:grpSpPr>
        <a:xfrm>
          <a:off x="0" y="0"/>
          <a:ext cx="0" cy="0"/>
          <a:chOff x="0" y="0"/>
          <a:chExt cx="0" cy="0"/>
        </a:xfrm>
      </p:grpSpPr>
      <p:grpSp>
        <p:nvGrpSpPr>
          <p:cNvPr id="541" name="Google Shape;541;p29"/>
          <p:cNvGrpSpPr/>
          <p:nvPr/>
        </p:nvGrpSpPr>
        <p:grpSpPr>
          <a:xfrm>
            <a:off x="2935129" y="158100"/>
            <a:ext cx="3273741" cy="6541800"/>
            <a:chOff x="884167" y="89371450"/>
            <a:chExt cx="3273741" cy="6541800"/>
          </a:xfrm>
        </p:grpSpPr>
        <p:grpSp>
          <p:nvGrpSpPr>
            <p:cNvPr id="542" name="Google Shape;542;p29"/>
            <p:cNvGrpSpPr/>
            <p:nvPr/>
          </p:nvGrpSpPr>
          <p:grpSpPr>
            <a:xfrm>
              <a:off x="884167" y="89371450"/>
              <a:ext cx="3273741" cy="6541800"/>
              <a:chOff x="726700" y="158100"/>
              <a:chExt cx="3524700" cy="6541800"/>
            </a:xfrm>
          </p:grpSpPr>
          <p:sp>
            <p:nvSpPr>
              <p:cNvPr id="543" name="Google Shape;543;p29"/>
              <p:cNvSpPr/>
              <p:nvPr/>
            </p:nvSpPr>
            <p:spPr>
              <a:xfrm>
                <a:off x="726700"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49" name="Google Shape;549;p29"/>
            <p:cNvPicPr preferRelativeResize="0"/>
            <p:nvPr/>
          </p:nvPicPr>
          <p:blipFill>
            <a:blip r:embed="rId3">
              <a:alphaModFix/>
            </a:blip>
            <a:stretch>
              <a:fillRect/>
            </a:stretch>
          </p:blipFill>
          <p:spPr>
            <a:xfrm>
              <a:off x="1067075" y="90072375"/>
              <a:ext cx="2905201" cy="4620049"/>
            </a:xfrm>
            <a:prstGeom prst="rect">
              <a:avLst/>
            </a:prstGeom>
            <a:noFill/>
            <a:ln>
              <a:noFill/>
            </a:ln>
          </p:spPr>
        </p:pic>
        <p:pic>
          <p:nvPicPr>
            <p:cNvPr id="550" name="Google Shape;550;p29"/>
            <p:cNvPicPr preferRelativeResize="0"/>
            <p:nvPr/>
          </p:nvPicPr>
          <p:blipFill>
            <a:blip r:embed="rId4">
              <a:alphaModFix/>
            </a:blip>
            <a:stretch>
              <a:fillRect/>
            </a:stretch>
          </p:blipFill>
          <p:spPr>
            <a:xfrm>
              <a:off x="2614375" y="91046960"/>
              <a:ext cx="463800" cy="527820"/>
            </a:xfrm>
            <a:prstGeom prst="rect">
              <a:avLst/>
            </a:prstGeom>
            <a:noFill/>
            <a:ln>
              <a:noFill/>
            </a:ln>
          </p:spPr>
        </p:pic>
        <p:pic>
          <p:nvPicPr>
            <p:cNvPr id="551" name="Google Shape;551;p29"/>
            <p:cNvPicPr preferRelativeResize="0"/>
            <p:nvPr/>
          </p:nvPicPr>
          <p:blipFill>
            <a:blip r:embed="rId4">
              <a:alphaModFix/>
            </a:blip>
            <a:stretch>
              <a:fillRect/>
            </a:stretch>
          </p:blipFill>
          <p:spPr>
            <a:xfrm>
              <a:off x="3078175" y="91796560"/>
              <a:ext cx="463800" cy="527820"/>
            </a:xfrm>
            <a:prstGeom prst="rect">
              <a:avLst/>
            </a:prstGeom>
            <a:noFill/>
            <a:ln>
              <a:noFill/>
            </a:ln>
          </p:spPr>
        </p:pic>
        <p:pic>
          <p:nvPicPr>
            <p:cNvPr id="552" name="Google Shape;552;p29"/>
            <p:cNvPicPr preferRelativeResize="0"/>
            <p:nvPr/>
          </p:nvPicPr>
          <p:blipFill>
            <a:blip r:embed="rId4">
              <a:alphaModFix/>
            </a:blip>
            <a:stretch>
              <a:fillRect/>
            </a:stretch>
          </p:blipFill>
          <p:spPr>
            <a:xfrm>
              <a:off x="1996450" y="91046960"/>
              <a:ext cx="463800" cy="527820"/>
            </a:xfrm>
            <a:prstGeom prst="rect">
              <a:avLst/>
            </a:prstGeom>
            <a:noFill/>
            <a:ln>
              <a:noFill/>
            </a:ln>
          </p:spPr>
        </p:pic>
        <p:pic>
          <p:nvPicPr>
            <p:cNvPr id="553" name="Google Shape;553;p29"/>
            <p:cNvPicPr preferRelativeResize="0"/>
            <p:nvPr/>
          </p:nvPicPr>
          <p:blipFill>
            <a:blip r:embed="rId4">
              <a:alphaModFix/>
            </a:blip>
            <a:stretch>
              <a:fillRect/>
            </a:stretch>
          </p:blipFill>
          <p:spPr>
            <a:xfrm>
              <a:off x="3207925" y="93086735"/>
              <a:ext cx="463800" cy="527820"/>
            </a:xfrm>
            <a:prstGeom prst="rect">
              <a:avLst/>
            </a:prstGeom>
            <a:noFill/>
            <a:ln>
              <a:noFill/>
            </a:ln>
          </p:spPr>
        </p:pic>
        <p:pic>
          <p:nvPicPr>
            <p:cNvPr id="554" name="Google Shape;554;p29"/>
            <p:cNvPicPr preferRelativeResize="0"/>
            <p:nvPr/>
          </p:nvPicPr>
          <p:blipFill>
            <a:blip r:embed="rId4">
              <a:alphaModFix/>
            </a:blip>
            <a:stretch>
              <a:fillRect/>
            </a:stretch>
          </p:blipFill>
          <p:spPr>
            <a:xfrm>
              <a:off x="1996450" y="92118497"/>
              <a:ext cx="463800" cy="527820"/>
            </a:xfrm>
            <a:prstGeom prst="rect">
              <a:avLst/>
            </a:prstGeom>
            <a:noFill/>
            <a:ln>
              <a:noFill/>
            </a:ln>
          </p:spPr>
        </p:pic>
        <p:pic>
          <p:nvPicPr>
            <p:cNvPr id="555" name="Google Shape;555;p29"/>
            <p:cNvPicPr preferRelativeResize="0"/>
            <p:nvPr/>
          </p:nvPicPr>
          <p:blipFill>
            <a:blip r:embed="rId4">
              <a:alphaModFix/>
            </a:blip>
            <a:stretch>
              <a:fillRect/>
            </a:stretch>
          </p:blipFill>
          <p:spPr>
            <a:xfrm>
              <a:off x="1113975" y="92322235"/>
              <a:ext cx="463800" cy="527820"/>
            </a:xfrm>
            <a:prstGeom prst="rect">
              <a:avLst/>
            </a:prstGeom>
            <a:noFill/>
            <a:ln>
              <a:noFill/>
            </a:ln>
          </p:spPr>
        </p:pic>
        <p:pic>
          <p:nvPicPr>
            <p:cNvPr id="556" name="Google Shape;556;p29"/>
            <p:cNvPicPr preferRelativeResize="0"/>
            <p:nvPr/>
          </p:nvPicPr>
          <p:blipFill>
            <a:blip r:embed="rId4">
              <a:alphaModFix/>
            </a:blip>
            <a:stretch>
              <a:fillRect/>
            </a:stretch>
          </p:blipFill>
          <p:spPr>
            <a:xfrm>
              <a:off x="1815175" y="93961985"/>
              <a:ext cx="463800" cy="527820"/>
            </a:xfrm>
            <a:prstGeom prst="rect">
              <a:avLst/>
            </a:prstGeom>
            <a:noFill/>
            <a:ln>
              <a:noFill/>
            </a:ln>
          </p:spPr>
        </p:pic>
        <p:pic>
          <p:nvPicPr>
            <p:cNvPr id="557" name="Google Shape;557;p29"/>
            <p:cNvPicPr preferRelativeResize="0"/>
            <p:nvPr/>
          </p:nvPicPr>
          <p:blipFill>
            <a:blip r:embed="rId5">
              <a:alphaModFix/>
            </a:blip>
            <a:stretch>
              <a:fillRect/>
            </a:stretch>
          </p:blipFill>
          <p:spPr>
            <a:xfrm>
              <a:off x="1067075" y="90072375"/>
              <a:ext cx="2905200" cy="572025"/>
            </a:xfrm>
            <a:prstGeom prst="rect">
              <a:avLst/>
            </a:prstGeom>
            <a:noFill/>
            <a:ln>
              <a:noFill/>
            </a:ln>
          </p:spPr>
        </p:pic>
        <p:sp>
          <p:nvSpPr>
            <p:cNvPr id="558" name="Google Shape;558;p29"/>
            <p:cNvSpPr/>
            <p:nvPr/>
          </p:nvSpPr>
          <p:spPr>
            <a:xfrm>
              <a:off x="1067075" y="94745150"/>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9" name="Google Shape;559;p29"/>
            <p:cNvCxnSpPr/>
            <p:nvPr/>
          </p:nvCxnSpPr>
          <p:spPr>
            <a:xfrm rot="10800000">
              <a:off x="1637450"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560" name="Google Shape;560;p29"/>
            <p:cNvCxnSpPr/>
            <p:nvPr/>
          </p:nvCxnSpPr>
          <p:spPr>
            <a:xfrm rot="10800000">
              <a:off x="2241525"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561" name="Google Shape;561;p29"/>
            <p:cNvCxnSpPr/>
            <p:nvPr/>
          </p:nvCxnSpPr>
          <p:spPr>
            <a:xfrm rot="10800000">
              <a:off x="2808825"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562" name="Google Shape;562;p29"/>
            <p:cNvCxnSpPr/>
            <p:nvPr/>
          </p:nvCxnSpPr>
          <p:spPr>
            <a:xfrm rot="10800000">
              <a:off x="3402375" y="94745150"/>
              <a:ext cx="0" cy="476100"/>
            </a:xfrm>
            <a:prstGeom prst="straightConnector1">
              <a:avLst/>
            </a:prstGeom>
            <a:noFill/>
            <a:ln cap="flat" cmpd="sng" w="9525">
              <a:solidFill>
                <a:srgbClr val="B48B23"/>
              </a:solidFill>
              <a:prstDash val="solid"/>
              <a:round/>
              <a:headEnd len="med" w="med" type="none"/>
              <a:tailEnd len="med" w="med" type="none"/>
            </a:ln>
          </p:spPr>
        </p:cxnSp>
        <p:pic>
          <p:nvPicPr>
            <p:cNvPr id="563" name="Google Shape;563;p29"/>
            <p:cNvPicPr preferRelativeResize="0"/>
            <p:nvPr/>
          </p:nvPicPr>
          <p:blipFill>
            <a:blip r:embed="rId6">
              <a:alphaModFix/>
            </a:blip>
            <a:stretch>
              <a:fillRect/>
            </a:stretch>
          </p:blipFill>
          <p:spPr>
            <a:xfrm flipH="1">
              <a:off x="3402375" y="94795974"/>
              <a:ext cx="532450" cy="374454"/>
            </a:xfrm>
            <a:prstGeom prst="rect">
              <a:avLst/>
            </a:prstGeom>
            <a:noFill/>
            <a:ln>
              <a:noFill/>
            </a:ln>
          </p:spPr>
        </p:pic>
        <p:pic>
          <p:nvPicPr>
            <p:cNvPr id="564" name="Google Shape;564;p29"/>
            <p:cNvPicPr preferRelativeResize="0"/>
            <p:nvPr/>
          </p:nvPicPr>
          <p:blipFill rotWithShape="1">
            <a:blip r:embed="rId7">
              <a:alphaModFix/>
            </a:blip>
            <a:srcRect b="12857" l="0" r="0" t="8692"/>
            <a:stretch/>
          </p:blipFill>
          <p:spPr>
            <a:xfrm>
              <a:off x="2282014" y="94792450"/>
              <a:ext cx="486299" cy="381496"/>
            </a:xfrm>
            <a:prstGeom prst="rect">
              <a:avLst/>
            </a:prstGeom>
            <a:noFill/>
            <a:ln>
              <a:noFill/>
            </a:ln>
          </p:spPr>
        </p:pic>
        <p:sp>
          <p:nvSpPr>
            <p:cNvPr id="565" name="Google Shape;565;p29"/>
            <p:cNvSpPr/>
            <p:nvPr/>
          </p:nvSpPr>
          <p:spPr>
            <a:xfrm>
              <a:off x="2929950" y="94821013"/>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6" name="Google Shape;566;p29"/>
            <p:cNvPicPr preferRelativeResize="0"/>
            <p:nvPr/>
          </p:nvPicPr>
          <p:blipFill rotWithShape="1">
            <a:blip r:embed="rId8">
              <a:alphaModFix/>
            </a:blip>
            <a:srcRect b="0" l="16602" r="18466" t="0"/>
            <a:stretch/>
          </p:blipFill>
          <p:spPr>
            <a:xfrm>
              <a:off x="1148676" y="94760532"/>
              <a:ext cx="410300" cy="445331"/>
            </a:xfrm>
            <a:prstGeom prst="rect">
              <a:avLst/>
            </a:prstGeom>
            <a:noFill/>
            <a:ln>
              <a:noFill/>
            </a:ln>
          </p:spPr>
        </p:pic>
        <p:pic>
          <p:nvPicPr>
            <p:cNvPr id="567" name="Google Shape;567;p29"/>
            <p:cNvPicPr preferRelativeResize="0"/>
            <p:nvPr/>
          </p:nvPicPr>
          <p:blipFill>
            <a:blip r:embed="rId9">
              <a:alphaModFix/>
            </a:blip>
            <a:stretch>
              <a:fillRect/>
            </a:stretch>
          </p:blipFill>
          <p:spPr>
            <a:xfrm>
              <a:off x="1734325" y="94755150"/>
              <a:ext cx="410300" cy="410300"/>
            </a:xfrm>
            <a:prstGeom prst="rect">
              <a:avLst/>
            </a:prstGeom>
            <a:noFill/>
            <a:ln>
              <a:noFill/>
            </a:ln>
          </p:spPr>
        </p:pic>
        <p:sp>
          <p:nvSpPr>
            <p:cNvPr id="568" name="Google Shape;568;p29"/>
            <p:cNvSpPr/>
            <p:nvPr/>
          </p:nvSpPr>
          <p:spPr>
            <a:xfrm>
              <a:off x="1079925" y="94760600"/>
              <a:ext cx="5574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2" name="Shape 572"/>
        <p:cNvGrpSpPr/>
        <p:nvPr/>
      </p:nvGrpSpPr>
      <p:grpSpPr>
        <a:xfrm>
          <a:off x="0" y="0"/>
          <a:ext cx="0" cy="0"/>
          <a:chOff x="0" y="0"/>
          <a:chExt cx="0" cy="0"/>
        </a:xfrm>
      </p:grpSpPr>
      <p:grpSp>
        <p:nvGrpSpPr>
          <p:cNvPr id="573" name="Google Shape;573;p30"/>
          <p:cNvGrpSpPr/>
          <p:nvPr/>
        </p:nvGrpSpPr>
        <p:grpSpPr>
          <a:xfrm>
            <a:off x="2935129" y="158100"/>
            <a:ext cx="3273741" cy="6541800"/>
            <a:chOff x="884167" y="89371450"/>
            <a:chExt cx="3273741" cy="6541800"/>
          </a:xfrm>
        </p:grpSpPr>
        <p:grpSp>
          <p:nvGrpSpPr>
            <p:cNvPr id="574" name="Google Shape;574;p30"/>
            <p:cNvGrpSpPr/>
            <p:nvPr/>
          </p:nvGrpSpPr>
          <p:grpSpPr>
            <a:xfrm>
              <a:off x="884167" y="89371450"/>
              <a:ext cx="3273741" cy="6541800"/>
              <a:chOff x="726700" y="158100"/>
              <a:chExt cx="3524700" cy="6541800"/>
            </a:xfrm>
          </p:grpSpPr>
          <p:sp>
            <p:nvSpPr>
              <p:cNvPr id="575" name="Google Shape;575;p30"/>
              <p:cNvSpPr/>
              <p:nvPr/>
            </p:nvSpPr>
            <p:spPr>
              <a:xfrm>
                <a:off x="726700"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1" name="Google Shape;581;p30"/>
            <p:cNvPicPr preferRelativeResize="0"/>
            <p:nvPr/>
          </p:nvPicPr>
          <p:blipFill>
            <a:blip r:embed="rId3">
              <a:alphaModFix/>
            </a:blip>
            <a:stretch>
              <a:fillRect/>
            </a:stretch>
          </p:blipFill>
          <p:spPr>
            <a:xfrm>
              <a:off x="1067075" y="90072375"/>
              <a:ext cx="2905201" cy="4620049"/>
            </a:xfrm>
            <a:prstGeom prst="rect">
              <a:avLst/>
            </a:prstGeom>
            <a:noFill/>
            <a:ln>
              <a:noFill/>
            </a:ln>
          </p:spPr>
        </p:pic>
        <p:pic>
          <p:nvPicPr>
            <p:cNvPr id="582" name="Google Shape;582;p30"/>
            <p:cNvPicPr preferRelativeResize="0"/>
            <p:nvPr/>
          </p:nvPicPr>
          <p:blipFill>
            <a:blip r:embed="rId4">
              <a:alphaModFix/>
            </a:blip>
            <a:stretch>
              <a:fillRect/>
            </a:stretch>
          </p:blipFill>
          <p:spPr>
            <a:xfrm>
              <a:off x="2614375" y="91046960"/>
              <a:ext cx="463800" cy="527820"/>
            </a:xfrm>
            <a:prstGeom prst="rect">
              <a:avLst/>
            </a:prstGeom>
            <a:noFill/>
            <a:ln>
              <a:noFill/>
            </a:ln>
          </p:spPr>
        </p:pic>
        <p:pic>
          <p:nvPicPr>
            <p:cNvPr id="583" name="Google Shape;583;p30"/>
            <p:cNvPicPr preferRelativeResize="0"/>
            <p:nvPr/>
          </p:nvPicPr>
          <p:blipFill>
            <a:blip r:embed="rId4">
              <a:alphaModFix/>
            </a:blip>
            <a:stretch>
              <a:fillRect/>
            </a:stretch>
          </p:blipFill>
          <p:spPr>
            <a:xfrm>
              <a:off x="3078175" y="91796560"/>
              <a:ext cx="463800" cy="527820"/>
            </a:xfrm>
            <a:prstGeom prst="rect">
              <a:avLst/>
            </a:prstGeom>
            <a:noFill/>
            <a:ln>
              <a:noFill/>
            </a:ln>
          </p:spPr>
        </p:pic>
        <p:pic>
          <p:nvPicPr>
            <p:cNvPr id="584" name="Google Shape;584;p30"/>
            <p:cNvPicPr preferRelativeResize="0"/>
            <p:nvPr/>
          </p:nvPicPr>
          <p:blipFill>
            <a:blip r:embed="rId4">
              <a:alphaModFix/>
            </a:blip>
            <a:stretch>
              <a:fillRect/>
            </a:stretch>
          </p:blipFill>
          <p:spPr>
            <a:xfrm>
              <a:off x="1996450" y="91046960"/>
              <a:ext cx="463800" cy="527820"/>
            </a:xfrm>
            <a:prstGeom prst="rect">
              <a:avLst/>
            </a:prstGeom>
            <a:noFill/>
            <a:ln>
              <a:noFill/>
            </a:ln>
          </p:spPr>
        </p:pic>
        <p:pic>
          <p:nvPicPr>
            <p:cNvPr id="585" name="Google Shape;585;p30"/>
            <p:cNvPicPr preferRelativeResize="0"/>
            <p:nvPr/>
          </p:nvPicPr>
          <p:blipFill>
            <a:blip r:embed="rId4">
              <a:alphaModFix/>
            </a:blip>
            <a:stretch>
              <a:fillRect/>
            </a:stretch>
          </p:blipFill>
          <p:spPr>
            <a:xfrm>
              <a:off x="3207925" y="93086735"/>
              <a:ext cx="463800" cy="527820"/>
            </a:xfrm>
            <a:prstGeom prst="rect">
              <a:avLst/>
            </a:prstGeom>
            <a:noFill/>
            <a:ln>
              <a:noFill/>
            </a:ln>
          </p:spPr>
        </p:pic>
        <p:pic>
          <p:nvPicPr>
            <p:cNvPr id="586" name="Google Shape;586;p30"/>
            <p:cNvPicPr preferRelativeResize="0"/>
            <p:nvPr/>
          </p:nvPicPr>
          <p:blipFill>
            <a:blip r:embed="rId4">
              <a:alphaModFix/>
            </a:blip>
            <a:stretch>
              <a:fillRect/>
            </a:stretch>
          </p:blipFill>
          <p:spPr>
            <a:xfrm>
              <a:off x="1996450" y="92118497"/>
              <a:ext cx="463800" cy="527820"/>
            </a:xfrm>
            <a:prstGeom prst="rect">
              <a:avLst/>
            </a:prstGeom>
            <a:noFill/>
            <a:ln>
              <a:noFill/>
            </a:ln>
          </p:spPr>
        </p:pic>
        <p:pic>
          <p:nvPicPr>
            <p:cNvPr id="587" name="Google Shape;587;p30"/>
            <p:cNvPicPr preferRelativeResize="0"/>
            <p:nvPr/>
          </p:nvPicPr>
          <p:blipFill>
            <a:blip r:embed="rId4">
              <a:alphaModFix/>
            </a:blip>
            <a:stretch>
              <a:fillRect/>
            </a:stretch>
          </p:blipFill>
          <p:spPr>
            <a:xfrm>
              <a:off x="1113975" y="92322235"/>
              <a:ext cx="463800" cy="527820"/>
            </a:xfrm>
            <a:prstGeom prst="rect">
              <a:avLst/>
            </a:prstGeom>
            <a:noFill/>
            <a:ln>
              <a:noFill/>
            </a:ln>
          </p:spPr>
        </p:pic>
        <p:pic>
          <p:nvPicPr>
            <p:cNvPr id="588" name="Google Shape;588;p30"/>
            <p:cNvPicPr preferRelativeResize="0"/>
            <p:nvPr/>
          </p:nvPicPr>
          <p:blipFill>
            <a:blip r:embed="rId4">
              <a:alphaModFix/>
            </a:blip>
            <a:stretch>
              <a:fillRect/>
            </a:stretch>
          </p:blipFill>
          <p:spPr>
            <a:xfrm>
              <a:off x="1815175" y="93961985"/>
              <a:ext cx="463800" cy="527820"/>
            </a:xfrm>
            <a:prstGeom prst="rect">
              <a:avLst/>
            </a:prstGeom>
            <a:noFill/>
            <a:ln>
              <a:noFill/>
            </a:ln>
          </p:spPr>
        </p:pic>
        <p:pic>
          <p:nvPicPr>
            <p:cNvPr id="589" name="Google Shape;589;p30"/>
            <p:cNvPicPr preferRelativeResize="0"/>
            <p:nvPr/>
          </p:nvPicPr>
          <p:blipFill>
            <a:blip r:embed="rId5">
              <a:alphaModFix/>
            </a:blip>
            <a:stretch>
              <a:fillRect/>
            </a:stretch>
          </p:blipFill>
          <p:spPr>
            <a:xfrm>
              <a:off x="1067075" y="90072375"/>
              <a:ext cx="2905200" cy="572025"/>
            </a:xfrm>
            <a:prstGeom prst="rect">
              <a:avLst/>
            </a:prstGeom>
            <a:noFill/>
            <a:ln>
              <a:noFill/>
            </a:ln>
          </p:spPr>
        </p:pic>
        <p:sp>
          <p:nvSpPr>
            <p:cNvPr id="590" name="Google Shape;590;p30"/>
            <p:cNvSpPr/>
            <p:nvPr/>
          </p:nvSpPr>
          <p:spPr>
            <a:xfrm>
              <a:off x="1067075" y="94745150"/>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1" name="Google Shape;591;p30"/>
            <p:cNvCxnSpPr/>
            <p:nvPr/>
          </p:nvCxnSpPr>
          <p:spPr>
            <a:xfrm rot="10800000">
              <a:off x="1637450"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592" name="Google Shape;592;p30"/>
            <p:cNvCxnSpPr/>
            <p:nvPr/>
          </p:nvCxnSpPr>
          <p:spPr>
            <a:xfrm rot="10800000">
              <a:off x="2241525"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593" name="Google Shape;593;p30"/>
            <p:cNvCxnSpPr/>
            <p:nvPr/>
          </p:nvCxnSpPr>
          <p:spPr>
            <a:xfrm rot="10800000">
              <a:off x="2808825"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594" name="Google Shape;594;p30"/>
            <p:cNvCxnSpPr/>
            <p:nvPr/>
          </p:nvCxnSpPr>
          <p:spPr>
            <a:xfrm rot="10800000">
              <a:off x="3402375" y="94745150"/>
              <a:ext cx="0" cy="476100"/>
            </a:xfrm>
            <a:prstGeom prst="straightConnector1">
              <a:avLst/>
            </a:prstGeom>
            <a:noFill/>
            <a:ln cap="flat" cmpd="sng" w="9525">
              <a:solidFill>
                <a:srgbClr val="B48B23"/>
              </a:solidFill>
              <a:prstDash val="solid"/>
              <a:round/>
              <a:headEnd len="med" w="med" type="none"/>
              <a:tailEnd len="med" w="med" type="none"/>
            </a:ln>
          </p:spPr>
        </p:cxnSp>
        <p:pic>
          <p:nvPicPr>
            <p:cNvPr id="595" name="Google Shape;595;p30"/>
            <p:cNvPicPr preferRelativeResize="0"/>
            <p:nvPr/>
          </p:nvPicPr>
          <p:blipFill>
            <a:blip r:embed="rId6">
              <a:alphaModFix/>
            </a:blip>
            <a:stretch>
              <a:fillRect/>
            </a:stretch>
          </p:blipFill>
          <p:spPr>
            <a:xfrm flipH="1">
              <a:off x="3402375" y="94795974"/>
              <a:ext cx="532450" cy="374454"/>
            </a:xfrm>
            <a:prstGeom prst="rect">
              <a:avLst/>
            </a:prstGeom>
            <a:noFill/>
            <a:ln>
              <a:noFill/>
            </a:ln>
          </p:spPr>
        </p:pic>
        <p:pic>
          <p:nvPicPr>
            <p:cNvPr id="596" name="Google Shape;596;p30"/>
            <p:cNvPicPr preferRelativeResize="0"/>
            <p:nvPr/>
          </p:nvPicPr>
          <p:blipFill rotWithShape="1">
            <a:blip r:embed="rId7">
              <a:alphaModFix/>
            </a:blip>
            <a:srcRect b="12857" l="0" r="0" t="8692"/>
            <a:stretch/>
          </p:blipFill>
          <p:spPr>
            <a:xfrm>
              <a:off x="2282014" y="94792450"/>
              <a:ext cx="486299" cy="381496"/>
            </a:xfrm>
            <a:prstGeom prst="rect">
              <a:avLst/>
            </a:prstGeom>
            <a:noFill/>
            <a:ln>
              <a:noFill/>
            </a:ln>
          </p:spPr>
        </p:pic>
        <p:sp>
          <p:nvSpPr>
            <p:cNvPr id="597" name="Google Shape;597;p30"/>
            <p:cNvSpPr/>
            <p:nvPr/>
          </p:nvSpPr>
          <p:spPr>
            <a:xfrm>
              <a:off x="2929950" y="94821013"/>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8" name="Google Shape;598;p30"/>
            <p:cNvPicPr preferRelativeResize="0"/>
            <p:nvPr/>
          </p:nvPicPr>
          <p:blipFill rotWithShape="1">
            <a:blip r:embed="rId8">
              <a:alphaModFix/>
            </a:blip>
            <a:srcRect b="0" l="16602" r="18466" t="0"/>
            <a:stretch/>
          </p:blipFill>
          <p:spPr>
            <a:xfrm>
              <a:off x="1148676" y="94760532"/>
              <a:ext cx="410300" cy="445331"/>
            </a:xfrm>
            <a:prstGeom prst="rect">
              <a:avLst/>
            </a:prstGeom>
            <a:noFill/>
            <a:ln>
              <a:noFill/>
            </a:ln>
          </p:spPr>
        </p:pic>
        <p:pic>
          <p:nvPicPr>
            <p:cNvPr id="599" name="Google Shape;599;p30"/>
            <p:cNvPicPr preferRelativeResize="0"/>
            <p:nvPr/>
          </p:nvPicPr>
          <p:blipFill>
            <a:blip r:embed="rId9">
              <a:alphaModFix/>
            </a:blip>
            <a:stretch>
              <a:fillRect/>
            </a:stretch>
          </p:blipFill>
          <p:spPr>
            <a:xfrm>
              <a:off x="1734325" y="94755150"/>
              <a:ext cx="410300" cy="410300"/>
            </a:xfrm>
            <a:prstGeom prst="rect">
              <a:avLst/>
            </a:prstGeom>
            <a:noFill/>
            <a:ln>
              <a:noFill/>
            </a:ln>
          </p:spPr>
        </p:pic>
        <p:sp>
          <p:nvSpPr>
            <p:cNvPr id="600" name="Google Shape;600;p30"/>
            <p:cNvSpPr/>
            <p:nvPr/>
          </p:nvSpPr>
          <p:spPr>
            <a:xfrm>
              <a:off x="1079925" y="94760600"/>
              <a:ext cx="5574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30"/>
          <p:cNvSpPr/>
          <p:nvPr/>
        </p:nvSpPr>
        <p:spPr>
          <a:xfrm>
            <a:off x="3673075" y="3557050"/>
            <a:ext cx="1810200" cy="986400"/>
          </a:xfrm>
          <a:prstGeom prst="wedgeRectCallout">
            <a:avLst>
              <a:gd fmla="val -20052" name="adj1"/>
              <a:gd fmla="val 72463" name="adj2"/>
            </a:avLst>
          </a:prstGeom>
          <a:solidFill>
            <a:srgbClr val="EFEFEF"/>
          </a:solidFill>
          <a:ln cap="flat" cmpd="sng" w="2857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Flowers Found Here:</a:t>
            </a:r>
            <a:endParaRPr sz="1200">
              <a:latin typeface="Calibri"/>
              <a:ea typeface="Calibri"/>
              <a:cs typeface="Calibri"/>
              <a:sym typeface="Calibri"/>
            </a:endParaRPr>
          </a:p>
          <a:p>
            <a:pPr indent="-190500" lvl="0" marL="228600" rtl="0" algn="l">
              <a:spcBef>
                <a:spcPts val="0"/>
              </a:spcBef>
              <a:spcAft>
                <a:spcPts val="0"/>
              </a:spcAft>
              <a:buSzPts val="1200"/>
              <a:buFont typeface="Calibri"/>
              <a:buChar char="●"/>
            </a:pPr>
            <a:r>
              <a:rPr lang="en" sz="1200">
                <a:latin typeface="Calibri"/>
                <a:ea typeface="Calibri"/>
                <a:cs typeface="Calibri"/>
                <a:sym typeface="Calibri"/>
              </a:rPr>
              <a:t>Purple Leaved Iris</a:t>
            </a:r>
            <a:endParaRPr sz="1200">
              <a:latin typeface="Calibri"/>
              <a:ea typeface="Calibri"/>
              <a:cs typeface="Calibri"/>
              <a:sym typeface="Calibri"/>
            </a:endParaRPr>
          </a:p>
          <a:p>
            <a:pPr indent="-190500" lvl="0" marL="228600" rtl="0" algn="l">
              <a:spcBef>
                <a:spcPts val="0"/>
              </a:spcBef>
              <a:spcAft>
                <a:spcPts val="0"/>
              </a:spcAft>
              <a:buSzPts val="1200"/>
              <a:buFont typeface="Calibri"/>
              <a:buChar char="●"/>
            </a:pPr>
            <a:r>
              <a:rPr lang="en" sz="1200">
                <a:latin typeface="Calibri"/>
                <a:ea typeface="Calibri"/>
                <a:cs typeface="Calibri"/>
                <a:sym typeface="Calibri"/>
              </a:rPr>
              <a:t>Yellow Jasmine</a:t>
            </a:r>
            <a:endParaRPr sz="1200">
              <a:latin typeface="Calibri"/>
              <a:ea typeface="Calibri"/>
              <a:cs typeface="Calibri"/>
              <a:sym typeface="Calibri"/>
            </a:endParaRPr>
          </a:p>
          <a:p>
            <a:pPr indent="-190500" lvl="0" marL="228600" rtl="0" algn="l">
              <a:spcBef>
                <a:spcPts val="0"/>
              </a:spcBef>
              <a:spcAft>
                <a:spcPts val="0"/>
              </a:spcAft>
              <a:buSzPts val="1200"/>
              <a:buFont typeface="Calibri"/>
              <a:buChar char="●"/>
            </a:pPr>
            <a:r>
              <a:rPr lang="en" sz="1200">
                <a:latin typeface="Calibri"/>
                <a:ea typeface="Calibri"/>
                <a:cs typeface="Calibri"/>
                <a:sym typeface="Calibri"/>
              </a:rPr>
              <a:t>Lavender</a:t>
            </a:r>
            <a:endParaRPr sz="1200">
              <a:latin typeface="Calibri"/>
              <a:ea typeface="Calibri"/>
              <a:cs typeface="Calibri"/>
              <a:sym typeface="Calibri"/>
            </a:endParaRPr>
          </a:p>
        </p:txBody>
      </p:sp>
      <p:sp>
        <p:nvSpPr>
          <p:cNvPr id="602" name="Google Shape;602;p30"/>
          <p:cNvSpPr/>
          <p:nvPr/>
        </p:nvSpPr>
        <p:spPr>
          <a:xfrm>
            <a:off x="5115273" y="3633250"/>
            <a:ext cx="314400" cy="236100"/>
          </a:xfrm>
          <a:prstGeom prst="roundRect">
            <a:avLst>
              <a:gd fmla="val 16667" name="adj"/>
            </a:avLst>
          </a:prstGeom>
          <a:solidFill>
            <a:srgbClr val="B7B7B7"/>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X</a:t>
            </a:r>
            <a:endParaRPr b="1" sz="16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6" name="Shape 606"/>
        <p:cNvGrpSpPr/>
        <p:nvPr/>
      </p:nvGrpSpPr>
      <p:grpSpPr>
        <a:xfrm>
          <a:off x="0" y="0"/>
          <a:ext cx="0" cy="0"/>
          <a:chOff x="0" y="0"/>
          <a:chExt cx="0" cy="0"/>
        </a:xfrm>
      </p:grpSpPr>
      <p:grpSp>
        <p:nvGrpSpPr>
          <p:cNvPr id="607" name="Google Shape;607;p31"/>
          <p:cNvGrpSpPr/>
          <p:nvPr/>
        </p:nvGrpSpPr>
        <p:grpSpPr>
          <a:xfrm>
            <a:off x="2935129" y="158100"/>
            <a:ext cx="3273741" cy="6541800"/>
            <a:chOff x="884167" y="89371450"/>
            <a:chExt cx="3273741" cy="6541800"/>
          </a:xfrm>
        </p:grpSpPr>
        <p:grpSp>
          <p:nvGrpSpPr>
            <p:cNvPr id="608" name="Google Shape;608;p31"/>
            <p:cNvGrpSpPr/>
            <p:nvPr/>
          </p:nvGrpSpPr>
          <p:grpSpPr>
            <a:xfrm>
              <a:off x="884167" y="89371450"/>
              <a:ext cx="3273741" cy="6541800"/>
              <a:chOff x="726700" y="158100"/>
              <a:chExt cx="3524700" cy="6541800"/>
            </a:xfrm>
          </p:grpSpPr>
          <p:sp>
            <p:nvSpPr>
              <p:cNvPr id="609" name="Google Shape;609;p31"/>
              <p:cNvSpPr/>
              <p:nvPr/>
            </p:nvSpPr>
            <p:spPr>
              <a:xfrm>
                <a:off x="726700"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1"/>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5" name="Google Shape;615;p31"/>
            <p:cNvPicPr preferRelativeResize="0"/>
            <p:nvPr/>
          </p:nvPicPr>
          <p:blipFill>
            <a:blip r:embed="rId3">
              <a:alphaModFix/>
            </a:blip>
            <a:stretch>
              <a:fillRect/>
            </a:stretch>
          </p:blipFill>
          <p:spPr>
            <a:xfrm>
              <a:off x="1067075" y="90072375"/>
              <a:ext cx="2905201" cy="4620049"/>
            </a:xfrm>
            <a:prstGeom prst="rect">
              <a:avLst/>
            </a:prstGeom>
            <a:noFill/>
            <a:ln>
              <a:noFill/>
            </a:ln>
          </p:spPr>
        </p:pic>
        <p:pic>
          <p:nvPicPr>
            <p:cNvPr id="616" name="Google Shape;616;p31"/>
            <p:cNvPicPr preferRelativeResize="0"/>
            <p:nvPr/>
          </p:nvPicPr>
          <p:blipFill>
            <a:blip r:embed="rId4">
              <a:alphaModFix/>
            </a:blip>
            <a:stretch>
              <a:fillRect/>
            </a:stretch>
          </p:blipFill>
          <p:spPr>
            <a:xfrm>
              <a:off x="2614375" y="91046960"/>
              <a:ext cx="463800" cy="527820"/>
            </a:xfrm>
            <a:prstGeom prst="rect">
              <a:avLst/>
            </a:prstGeom>
            <a:noFill/>
            <a:ln>
              <a:noFill/>
            </a:ln>
          </p:spPr>
        </p:pic>
        <p:pic>
          <p:nvPicPr>
            <p:cNvPr id="617" name="Google Shape;617;p31"/>
            <p:cNvPicPr preferRelativeResize="0"/>
            <p:nvPr/>
          </p:nvPicPr>
          <p:blipFill>
            <a:blip r:embed="rId4">
              <a:alphaModFix/>
            </a:blip>
            <a:stretch>
              <a:fillRect/>
            </a:stretch>
          </p:blipFill>
          <p:spPr>
            <a:xfrm>
              <a:off x="3078175" y="91796560"/>
              <a:ext cx="463800" cy="527820"/>
            </a:xfrm>
            <a:prstGeom prst="rect">
              <a:avLst/>
            </a:prstGeom>
            <a:noFill/>
            <a:ln>
              <a:noFill/>
            </a:ln>
          </p:spPr>
        </p:pic>
        <p:pic>
          <p:nvPicPr>
            <p:cNvPr id="618" name="Google Shape;618;p31"/>
            <p:cNvPicPr preferRelativeResize="0"/>
            <p:nvPr/>
          </p:nvPicPr>
          <p:blipFill>
            <a:blip r:embed="rId4">
              <a:alphaModFix/>
            </a:blip>
            <a:stretch>
              <a:fillRect/>
            </a:stretch>
          </p:blipFill>
          <p:spPr>
            <a:xfrm>
              <a:off x="1996450" y="91046960"/>
              <a:ext cx="463800" cy="527820"/>
            </a:xfrm>
            <a:prstGeom prst="rect">
              <a:avLst/>
            </a:prstGeom>
            <a:noFill/>
            <a:ln>
              <a:noFill/>
            </a:ln>
          </p:spPr>
        </p:pic>
        <p:pic>
          <p:nvPicPr>
            <p:cNvPr id="619" name="Google Shape;619;p31"/>
            <p:cNvPicPr preferRelativeResize="0"/>
            <p:nvPr/>
          </p:nvPicPr>
          <p:blipFill>
            <a:blip r:embed="rId4">
              <a:alphaModFix/>
            </a:blip>
            <a:stretch>
              <a:fillRect/>
            </a:stretch>
          </p:blipFill>
          <p:spPr>
            <a:xfrm>
              <a:off x="3207925" y="93086735"/>
              <a:ext cx="463800" cy="527820"/>
            </a:xfrm>
            <a:prstGeom prst="rect">
              <a:avLst/>
            </a:prstGeom>
            <a:noFill/>
            <a:ln>
              <a:noFill/>
            </a:ln>
          </p:spPr>
        </p:pic>
        <p:pic>
          <p:nvPicPr>
            <p:cNvPr id="620" name="Google Shape;620;p31"/>
            <p:cNvPicPr preferRelativeResize="0"/>
            <p:nvPr/>
          </p:nvPicPr>
          <p:blipFill>
            <a:blip r:embed="rId4">
              <a:alphaModFix/>
            </a:blip>
            <a:stretch>
              <a:fillRect/>
            </a:stretch>
          </p:blipFill>
          <p:spPr>
            <a:xfrm>
              <a:off x="1996450" y="92118497"/>
              <a:ext cx="463800" cy="527820"/>
            </a:xfrm>
            <a:prstGeom prst="rect">
              <a:avLst/>
            </a:prstGeom>
            <a:noFill/>
            <a:ln>
              <a:noFill/>
            </a:ln>
          </p:spPr>
        </p:pic>
        <p:pic>
          <p:nvPicPr>
            <p:cNvPr id="621" name="Google Shape;621;p31"/>
            <p:cNvPicPr preferRelativeResize="0"/>
            <p:nvPr/>
          </p:nvPicPr>
          <p:blipFill>
            <a:blip r:embed="rId4">
              <a:alphaModFix/>
            </a:blip>
            <a:stretch>
              <a:fillRect/>
            </a:stretch>
          </p:blipFill>
          <p:spPr>
            <a:xfrm>
              <a:off x="1113975" y="92322235"/>
              <a:ext cx="463800" cy="527820"/>
            </a:xfrm>
            <a:prstGeom prst="rect">
              <a:avLst/>
            </a:prstGeom>
            <a:noFill/>
            <a:ln>
              <a:noFill/>
            </a:ln>
          </p:spPr>
        </p:pic>
        <p:pic>
          <p:nvPicPr>
            <p:cNvPr id="622" name="Google Shape;622;p31"/>
            <p:cNvPicPr preferRelativeResize="0"/>
            <p:nvPr/>
          </p:nvPicPr>
          <p:blipFill>
            <a:blip r:embed="rId4">
              <a:alphaModFix/>
            </a:blip>
            <a:stretch>
              <a:fillRect/>
            </a:stretch>
          </p:blipFill>
          <p:spPr>
            <a:xfrm>
              <a:off x="1815175" y="93961985"/>
              <a:ext cx="463800" cy="527820"/>
            </a:xfrm>
            <a:prstGeom prst="rect">
              <a:avLst/>
            </a:prstGeom>
            <a:noFill/>
            <a:ln>
              <a:noFill/>
            </a:ln>
          </p:spPr>
        </p:pic>
        <p:pic>
          <p:nvPicPr>
            <p:cNvPr id="623" name="Google Shape;623;p31"/>
            <p:cNvPicPr preferRelativeResize="0"/>
            <p:nvPr/>
          </p:nvPicPr>
          <p:blipFill>
            <a:blip r:embed="rId5">
              <a:alphaModFix/>
            </a:blip>
            <a:stretch>
              <a:fillRect/>
            </a:stretch>
          </p:blipFill>
          <p:spPr>
            <a:xfrm>
              <a:off x="1067075" y="90072375"/>
              <a:ext cx="2905200" cy="572025"/>
            </a:xfrm>
            <a:prstGeom prst="rect">
              <a:avLst/>
            </a:prstGeom>
            <a:noFill/>
            <a:ln>
              <a:noFill/>
            </a:ln>
          </p:spPr>
        </p:pic>
        <p:sp>
          <p:nvSpPr>
            <p:cNvPr id="624" name="Google Shape;624;p31"/>
            <p:cNvSpPr/>
            <p:nvPr/>
          </p:nvSpPr>
          <p:spPr>
            <a:xfrm>
              <a:off x="1067075" y="94745150"/>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5" name="Google Shape;625;p31"/>
            <p:cNvCxnSpPr/>
            <p:nvPr/>
          </p:nvCxnSpPr>
          <p:spPr>
            <a:xfrm rot="10800000">
              <a:off x="1637450"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626" name="Google Shape;626;p31"/>
            <p:cNvCxnSpPr/>
            <p:nvPr/>
          </p:nvCxnSpPr>
          <p:spPr>
            <a:xfrm rot="10800000">
              <a:off x="2241525"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627" name="Google Shape;627;p31"/>
            <p:cNvCxnSpPr/>
            <p:nvPr/>
          </p:nvCxnSpPr>
          <p:spPr>
            <a:xfrm rot="10800000">
              <a:off x="2808825"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628" name="Google Shape;628;p31"/>
            <p:cNvCxnSpPr/>
            <p:nvPr/>
          </p:nvCxnSpPr>
          <p:spPr>
            <a:xfrm rot="10800000">
              <a:off x="3402375" y="94745150"/>
              <a:ext cx="0" cy="476100"/>
            </a:xfrm>
            <a:prstGeom prst="straightConnector1">
              <a:avLst/>
            </a:prstGeom>
            <a:noFill/>
            <a:ln cap="flat" cmpd="sng" w="9525">
              <a:solidFill>
                <a:srgbClr val="B48B23"/>
              </a:solidFill>
              <a:prstDash val="solid"/>
              <a:round/>
              <a:headEnd len="med" w="med" type="none"/>
              <a:tailEnd len="med" w="med" type="none"/>
            </a:ln>
          </p:spPr>
        </p:cxnSp>
        <p:pic>
          <p:nvPicPr>
            <p:cNvPr id="629" name="Google Shape;629;p31"/>
            <p:cNvPicPr preferRelativeResize="0"/>
            <p:nvPr/>
          </p:nvPicPr>
          <p:blipFill>
            <a:blip r:embed="rId6">
              <a:alphaModFix/>
            </a:blip>
            <a:stretch>
              <a:fillRect/>
            </a:stretch>
          </p:blipFill>
          <p:spPr>
            <a:xfrm flipH="1">
              <a:off x="3402375" y="94795974"/>
              <a:ext cx="532450" cy="374454"/>
            </a:xfrm>
            <a:prstGeom prst="rect">
              <a:avLst/>
            </a:prstGeom>
            <a:noFill/>
            <a:ln>
              <a:noFill/>
            </a:ln>
          </p:spPr>
        </p:pic>
        <p:pic>
          <p:nvPicPr>
            <p:cNvPr id="630" name="Google Shape;630;p31"/>
            <p:cNvPicPr preferRelativeResize="0"/>
            <p:nvPr/>
          </p:nvPicPr>
          <p:blipFill rotWithShape="1">
            <a:blip r:embed="rId7">
              <a:alphaModFix/>
            </a:blip>
            <a:srcRect b="12857" l="0" r="0" t="8692"/>
            <a:stretch/>
          </p:blipFill>
          <p:spPr>
            <a:xfrm>
              <a:off x="2282014" y="94792450"/>
              <a:ext cx="486299" cy="381496"/>
            </a:xfrm>
            <a:prstGeom prst="rect">
              <a:avLst/>
            </a:prstGeom>
            <a:noFill/>
            <a:ln>
              <a:noFill/>
            </a:ln>
          </p:spPr>
        </p:pic>
        <p:sp>
          <p:nvSpPr>
            <p:cNvPr id="631" name="Google Shape;631;p31"/>
            <p:cNvSpPr/>
            <p:nvPr/>
          </p:nvSpPr>
          <p:spPr>
            <a:xfrm>
              <a:off x="2929950" y="94821013"/>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2" name="Google Shape;632;p31"/>
            <p:cNvPicPr preferRelativeResize="0"/>
            <p:nvPr/>
          </p:nvPicPr>
          <p:blipFill rotWithShape="1">
            <a:blip r:embed="rId8">
              <a:alphaModFix/>
            </a:blip>
            <a:srcRect b="0" l="16602" r="18466" t="0"/>
            <a:stretch/>
          </p:blipFill>
          <p:spPr>
            <a:xfrm>
              <a:off x="1148676" y="94760532"/>
              <a:ext cx="410300" cy="445331"/>
            </a:xfrm>
            <a:prstGeom prst="rect">
              <a:avLst/>
            </a:prstGeom>
            <a:noFill/>
            <a:ln>
              <a:noFill/>
            </a:ln>
          </p:spPr>
        </p:pic>
        <p:pic>
          <p:nvPicPr>
            <p:cNvPr id="633" name="Google Shape;633;p31"/>
            <p:cNvPicPr preferRelativeResize="0"/>
            <p:nvPr/>
          </p:nvPicPr>
          <p:blipFill>
            <a:blip r:embed="rId9">
              <a:alphaModFix/>
            </a:blip>
            <a:stretch>
              <a:fillRect/>
            </a:stretch>
          </p:blipFill>
          <p:spPr>
            <a:xfrm>
              <a:off x="1734325" y="94755150"/>
              <a:ext cx="410300" cy="410300"/>
            </a:xfrm>
            <a:prstGeom prst="rect">
              <a:avLst/>
            </a:prstGeom>
            <a:noFill/>
            <a:ln>
              <a:noFill/>
            </a:ln>
          </p:spPr>
        </p:pic>
        <p:sp>
          <p:nvSpPr>
            <p:cNvPr id="634" name="Google Shape;634;p31"/>
            <p:cNvSpPr/>
            <p:nvPr/>
          </p:nvSpPr>
          <p:spPr>
            <a:xfrm>
              <a:off x="1079925" y="94760600"/>
              <a:ext cx="5574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grpSp>
        <p:nvGrpSpPr>
          <p:cNvPr id="60" name="Google Shape;60;p14"/>
          <p:cNvGrpSpPr/>
          <p:nvPr/>
        </p:nvGrpSpPr>
        <p:grpSpPr>
          <a:xfrm>
            <a:off x="2935129" y="158100"/>
            <a:ext cx="3273741" cy="6541800"/>
            <a:chOff x="1140979" y="1585025"/>
            <a:chExt cx="3273741" cy="6541800"/>
          </a:xfrm>
        </p:grpSpPr>
        <p:grpSp>
          <p:nvGrpSpPr>
            <p:cNvPr id="61" name="Google Shape;61;p14"/>
            <p:cNvGrpSpPr/>
            <p:nvPr/>
          </p:nvGrpSpPr>
          <p:grpSpPr>
            <a:xfrm>
              <a:off x="1140979" y="1585025"/>
              <a:ext cx="3273741" cy="6541800"/>
              <a:chOff x="726700" y="158100"/>
              <a:chExt cx="3524700" cy="6541800"/>
            </a:xfrm>
          </p:grpSpPr>
          <p:sp>
            <p:nvSpPr>
              <p:cNvPr id="62" name="Google Shape;62;p14"/>
              <p:cNvSpPr/>
              <p:nvPr/>
            </p:nvSpPr>
            <p:spPr>
              <a:xfrm>
                <a:off x="726700"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 name="Google Shape;68;p14"/>
            <p:cNvPicPr preferRelativeResize="0"/>
            <p:nvPr/>
          </p:nvPicPr>
          <p:blipFill rotWithShape="1">
            <a:blip r:embed="rId3">
              <a:alphaModFix/>
            </a:blip>
            <a:srcRect b="0" l="0" r="447" t="0"/>
            <a:stretch/>
          </p:blipFill>
          <p:spPr>
            <a:xfrm>
              <a:off x="1323800" y="2269425"/>
              <a:ext cx="2924124" cy="5174276"/>
            </a:xfrm>
            <a:prstGeom prst="rect">
              <a:avLst/>
            </a:prstGeom>
            <a:noFill/>
            <a:ln>
              <a:noFill/>
            </a:ln>
          </p:spPr>
        </p:pic>
        <p:sp>
          <p:nvSpPr>
            <p:cNvPr id="69" name="Google Shape;69;p14"/>
            <p:cNvSpPr txBox="1"/>
            <p:nvPr/>
          </p:nvSpPr>
          <p:spPr>
            <a:xfrm>
              <a:off x="2185950" y="5604175"/>
              <a:ext cx="6246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Helvetica Neue"/>
                  <a:ea typeface="Helvetica Neue"/>
                  <a:cs typeface="Helvetica Neue"/>
                  <a:sym typeface="Helvetica Neue"/>
                </a:rPr>
                <a:t>flo</a:t>
              </a:r>
              <a:r>
                <a:rPr lang="en" sz="800">
                  <a:solidFill>
                    <a:srgbClr val="FFFFFF"/>
                  </a:solidFill>
                  <a:latin typeface="Helvetica Neue"/>
                  <a:ea typeface="Helvetica Neue"/>
                  <a:cs typeface="Helvetica Neue"/>
                  <a:sym typeface="Helvetica Neue"/>
                </a:rPr>
                <a:t>r</a:t>
              </a:r>
              <a:r>
                <a:rPr lang="en" sz="800">
                  <a:solidFill>
                    <a:srgbClr val="FFFFFF"/>
                  </a:solidFill>
                  <a:latin typeface="Helvetica Neue"/>
                  <a:ea typeface="Helvetica Neue"/>
                  <a:cs typeface="Helvetica Neue"/>
                  <a:sym typeface="Helvetica Neue"/>
                </a:rPr>
                <a:t>-mino</a:t>
              </a:r>
              <a:endParaRPr sz="800">
                <a:solidFill>
                  <a:srgbClr val="FFFFFF"/>
                </a:solidFill>
                <a:latin typeface="Helvetica Neue"/>
                <a:ea typeface="Helvetica Neue"/>
                <a:cs typeface="Helvetica Neue"/>
                <a:sym typeface="Helvetica Neue"/>
              </a:endParaRPr>
            </a:p>
          </p:txBody>
        </p:sp>
        <p:pic>
          <p:nvPicPr>
            <p:cNvPr id="70" name="Google Shape;70;p14"/>
            <p:cNvPicPr preferRelativeResize="0"/>
            <p:nvPr/>
          </p:nvPicPr>
          <p:blipFill rotWithShape="1">
            <a:blip r:embed="rId4">
              <a:alphaModFix/>
            </a:blip>
            <a:srcRect b="15772" l="4743" r="4734" t="8251"/>
            <a:stretch/>
          </p:blipFill>
          <p:spPr>
            <a:xfrm>
              <a:off x="2227987" y="5192500"/>
              <a:ext cx="486300" cy="476100"/>
            </a:xfrm>
            <a:prstGeom prst="roundRect">
              <a:avLst>
                <a:gd fmla="val 16667" name="adj"/>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8" name="Shape 638"/>
        <p:cNvGrpSpPr/>
        <p:nvPr/>
      </p:nvGrpSpPr>
      <p:grpSpPr>
        <a:xfrm>
          <a:off x="0" y="0"/>
          <a:ext cx="0" cy="0"/>
          <a:chOff x="0" y="0"/>
          <a:chExt cx="0" cy="0"/>
        </a:xfrm>
      </p:grpSpPr>
      <p:grpSp>
        <p:nvGrpSpPr>
          <p:cNvPr id="639" name="Google Shape;639;p32"/>
          <p:cNvGrpSpPr/>
          <p:nvPr/>
        </p:nvGrpSpPr>
        <p:grpSpPr>
          <a:xfrm>
            <a:off x="2935129" y="158100"/>
            <a:ext cx="3273741" cy="6541800"/>
            <a:chOff x="884167" y="89371450"/>
            <a:chExt cx="3273741" cy="6541800"/>
          </a:xfrm>
        </p:grpSpPr>
        <p:grpSp>
          <p:nvGrpSpPr>
            <p:cNvPr id="640" name="Google Shape;640;p32"/>
            <p:cNvGrpSpPr/>
            <p:nvPr/>
          </p:nvGrpSpPr>
          <p:grpSpPr>
            <a:xfrm>
              <a:off x="884167" y="89371450"/>
              <a:ext cx="3273741" cy="6541800"/>
              <a:chOff x="726700" y="158100"/>
              <a:chExt cx="3524700" cy="6541800"/>
            </a:xfrm>
          </p:grpSpPr>
          <p:sp>
            <p:nvSpPr>
              <p:cNvPr id="641" name="Google Shape;641;p32"/>
              <p:cNvSpPr/>
              <p:nvPr/>
            </p:nvSpPr>
            <p:spPr>
              <a:xfrm>
                <a:off x="726700"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7" name="Google Shape;647;p32"/>
            <p:cNvPicPr preferRelativeResize="0"/>
            <p:nvPr/>
          </p:nvPicPr>
          <p:blipFill>
            <a:blip r:embed="rId3">
              <a:alphaModFix/>
            </a:blip>
            <a:stretch>
              <a:fillRect/>
            </a:stretch>
          </p:blipFill>
          <p:spPr>
            <a:xfrm>
              <a:off x="1067075" y="90072375"/>
              <a:ext cx="2905201" cy="4620049"/>
            </a:xfrm>
            <a:prstGeom prst="rect">
              <a:avLst/>
            </a:prstGeom>
            <a:noFill/>
            <a:ln>
              <a:noFill/>
            </a:ln>
          </p:spPr>
        </p:pic>
        <p:pic>
          <p:nvPicPr>
            <p:cNvPr id="648" name="Google Shape;648;p32"/>
            <p:cNvPicPr preferRelativeResize="0"/>
            <p:nvPr/>
          </p:nvPicPr>
          <p:blipFill>
            <a:blip r:embed="rId4">
              <a:alphaModFix/>
            </a:blip>
            <a:stretch>
              <a:fillRect/>
            </a:stretch>
          </p:blipFill>
          <p:spPr>
            <a:xfrm>
              <a:off x="2614375" y="91046960"/>
              <a:ext cx="463800" cy="527820"/>
            </a:xfrm>
            <a:prstGeom prst="rect">
              <a:avLst/>
            </a:prstGeom>
            <a:noFill/>
            <a:ln>
              <a:noFill/>
            </a:ln>
            <a:effectLst>
              <a:outerShdw blurRad="57150" rotWithShape="0" algn="bl" dir="4380000" dist="85725">
                <a:srgbClr val="000000">
                  <a:alpha val="50000"/>
                </a:srgbClr>
              </a:outerShdw>
            </a:effectLst>
          </p:spPr>
        </p:pic>
        <p:pic>
          <p:nvPicPr>
            <p:cNvPr id="649" name="Google Shape;649;p32"/>
            <p:cNvPicPr preferRelativeResize="0"/>
            <p:nvPr/>
          </p:nvPicPr>
          <p:blipFill>
            <a:blip r:embed="rId4">
              <a:alphaModFix/>
            </a:blip>
            <a:stretch>
              <a:fillRect/>
            </a:stretch>
          </p:blipFill>
          <p:spPr>
            <a:xfrm>
              <a:off x="1996450" y="92118497"/>
              <a:ext cx="463800" cy="527820"/>
            </a:xfrm>
            <a:prstGeom prst="rect">
              <a:avLst/>
            </a:prstGeom>
            <a:noFill/>
            <a:ln>
              <a:noFill/>
            </a:ln>
            <a:effectLst>
              <a:outerShdw blurRad="57150" rotWithShape="0" algn="bl" dir="3060000" dist="76200">
                <a:srgbClr val="000000">
                  <a:alpha val="50000"/>
                </a:srgbClr>
              </a:outerShdw>
            </a:effectLst>
          </p:spPr>
        </p:pic>
        <p:pic>
          <p:nvPicPr>
            <p:cNvPr id="650" name="Google Shape;650;p32"/>
            <p:cNvPicPr preferRelativeResize="0"/>
            <p:nvPr/>
          </p:nvPicPr>
          <p:blipFill>
            <a:blip r:embed="rId5">
              <a:alphaModFix/>
            </a:blip>
            <a:stretch>
              <a:fillRect/>
            </a:stretch>
          </p:blipFill>
          <p:spPr>
            <a:xfrm>
              <a:off x="1067075" y="90072375"/>
              <a:ext cx="2905200" cy="572025"/>
            </a:xfrm>
            <a:prstGeom prst="rect">
              <a:avLst/>
            </a:prstGeom>
            <a:noFill/>
            <a:ln>
              <a:noFill/>
            </a:ln>
          </p:spPr>
        </p:pic>
        <p:sp>
          <p:nvSpPr>
            <p:cNvPr id="651" name="Google Shape;651;p32"/>
            <p:cNvSpPr/>
            <p:nvPr/>
          </p:nvSpPr>
          <p:spPr>
            <a:xfrm>
              <a:off x="1067075" y="94745150"/>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2" name="Google Shape;652;p32"/>
            <p:cNvCxnSpPr/>
            <p:nvPr/>
          </p:nvCxnSpPr>
          <p:spPr>
            <a:xfrm rot="10800000">
              <a:off x="1637450"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653" name="Google Shape;653;p32"/>
            <p:cNvCxnSpPr/>
            <p:nvPr/>
          </p:nvCxnSpPr>
          <p:spPr>
            <a:xfrm rot="10800000">
              <a:off x="2241525"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654" name="Google Shape;654;p32"/>
            <p:cNvCxnSpPr/>
            <p:nvPr/>
          </p:nvCxnSpPr>
          <p:spPr>
            <a:xfrm rot="10800000">
              <a:off x="2808825" y="94745150"/>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655" name="Google Shape;655;p32"/>
            <p:cNvCxnSpPr/>
            <p:nvPr/>
          </p:nvCxnSpPr>
          <p:spPr>
            <a:xfrm rot="10800000">
              <a:off x="3402375" y="94745150"/>
              <a:ext cx="0" cy="476100"/>
            </a:xfrm>
            <a:prstGeom prst="straightConnector1">
              <a:avLst/>
            </a:prstGeom>
            <a:noFill/>
            <a:ln cap="flat" cmpd="sng" w="9525">
              <a:solidFill>
                <a:srgbClr val="B48B23"/>
              </a:solidFill>
              <a:prstDash val="solid"/>
              <a:round/>
              <a:headEnd len="med" w="med" type="none"/>
              <a:tailEnd len="med" w="med" type="none"/>
            </a:ln>
          </p:spPr>
        </p:cxnSp>
        <p:pic>
          <p:nvPicPr>
            <p:cNvPr id="656" name="Google Shape;656;p32"/>
            <p:cNvPicPr preferRelativeResize="0"/>
            <p:nvPr/>
          </p:nvPicPr>
          <p:blipFill>
            <a:blip r:embed="rId6">
              <a:alphaModFix/>
            </a:blip>
            <a:stretch>
              <a:fillRect/>
            </a:stretch>
          </p:blipFill>
          <p:spPr>
            <a:xfrm flipH="1">
              <a:off x="3402375" y="94795974"/>
              <a:ext cx="532450" cy="374454"/>
            </a:xfrm>
            <a:prstGeom prst="rect">
              <a:avLst/>
            </a:prstGeom>
            <a:noFill/>
            <a:ln>
              <a:noFill/>
            </a:ln>
          </p:spPr>
        </p:pic>
        <p:pic>
          <p:nvPicPr>
            <p:cNvPr id="657" name="Google Shape;657;p32"/>
            <p:cNvPicPr preferRelativeResize="0"/>
            <p:nvPr/>
          </p:nvPicPr>
          <p:blipFill rotWithShape="1">
            <a:blip r:embed="rId7">
              <a:alphaModFix/>
            </a:blip>
            <a:srcRect b="12857" l="0" r="0" t="8692"/>
            <a:stretch/>
          </p:blipFill>
          <p:spPr>
            <a:xfrm>
              <a:off x="2282014" y="94792450"/>
              <a:ext cx="486299" cy="381496"/>
            </a:xfrm>
            <a:prstGeom prst="rect">
              <a:avLst/>
            </a:prstGeom>
            <a:noFill/>
            <a:ln>
              <a:noFill/>
            </a:ln>
          </p:spPr>
        </p:pic>
        <p:sp>
          <p:nvSpPr>
            <p:cNvPr id="658" name="Google Shape;658;p32"/>
            <p:cNvSpPr/>
            <p:nvPr/>
          </p:nvSpPr>
          <p:spPr>
            <a:xfrm>
              <a:off x="2929950" y="94821013"/>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9" name="Google Shape;659;p32"/>
            <p:cNvPicPr preferRelativeResize="0"/>
            <p:nvPr/>
          </p:nvPicPr>
          <p:blipFill rotWithShape="1">
            <a:blip r:embed="rId8">
              <a:alphaModFix/>
            </a:blip>
            <a:srcRect b="0" l="16602" r="18466" t="0"/>
            <a:stretch/>
          </p:blipFill>
          <p:spPr>
            <a:xfrm>
              <a:off x="1148676" y="94760532"/>
              <a:ext cx="410300" cy="445331"/>
            </a:xfrm>
            <a:prstGeom prst="rect">
              <a:avLst/>
            </a:prstGeom>
            <a:noFill/>
            <a:ln>
              <a:noFill/>
            </a:ln>
          </p:spPr>
        </p:pic>
        <p:pic>
          <p:nvPicPr>
            <p:cNvPr id="660" name="Google Shape;660;p32"/>
            <p:cNvPicPr preferRelativeResize="0"/>
            <p:nvPr/>
          </p:nvPicPr>
          <p:blipFill>
            <a:blip r:embed="rId9">
              <a:alphaModFix/>
            </a:blip>
            <a:stretch>
              <a:fillRect/>
            </a:stretch>
          </p:blipFill>
          <p:spPr>
            <a:xfrm>
              <a:off x="1734325" y="94755150"/>
              <a:ext cx="410300" cy="410300"/>
            </a:xfrm>
            <a:prstGeom prst="rect">
              <a:avLst/>
            </a:prstGeom>
            <a:noFill/>
            <a:ln>
              <a:noFill/>
            </a:ln>
          </p:spPr>
        </p:pic>
        <p:sp>
          <p:nvSpPr>
            <p:cNvPr id="661" name="Google Shape;661;p32"/>
            <p:cNvSpPr/>
            <p:nvPr/>
          </p:nvSpPr>
          <p:spPr>
            <a:xfrm>
              <a:off x="1079925" y="94760600"/>
              <a:ext cx="5574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32"/>
          <p:cNvSpPr txBox="1"/>
          <p:nvPr/>
        </p:nvSpPr>
        <p:spPr>
          <a:xfrm>
            <a:off x="3367925" y="1178588"/>
            <a:ext cx="1152900" cy="112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p:txBody>
      </p:sp>
      <p:sp>
        <p:nvSpPr>
          <p:cNvPr id="663" name="Google Shape;663;p32"/>
          <p:cNvSpPr txBox="1"/>
          <p:nvPr/>
        </p:nvSpPr>
        <p:spPr>
          <a:xfrm>
            <a:off x="3367925" y="1074001"/>
            <a:ext cx="1152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Lavender</a:t>
            </a:r>
            <a:endParaRPr>
              <a:latin typeface="Calibri"/>
              <a:ea typeface="Calibri"/>
              <a:cs typeface="Calibri"/>
              <a:sym typeface="Calibri"/>
            </a:endParaRPr>
          </a:p>
        </p:txBody>
      </p:sp>
      <p:pic>
        <p:nvPicPr>
          <p:cNvPr id="664" name="Google Shape;664;p32"/>
          <p:cNvPicPr preferRelativeResize="0"/>
          <p:nvPr/>
        </p:nvPicPr>
        <p:blipFill>
          <a:blip r:embed="rId4">
            <a:alphaModFix/>
          </a:blip>
          <a:stretch>
            <a:fillRect/>
          </a:stretch>
        </p:blipFill>
        <p:spPr>
          <a:xfrm>
            <a:off x="3835938" y="4776797"/>
            <a:ext cx="463800" cy="527820"/>
          </a:xfrm>
          <a:prstGeom prst="rect">
            <a:avLst/>
          </a:prstGeom>
          <a:noFill/>
          <a:ln>
            <a:noFill/>
          </a:ln>
          <a:effectLst>
            <a:outerShdw blurRad="57150" rotWithShape="0" algn="bl" dir="3060000" dist="7620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8" name="Shape 668"/>
        <p:cNvGrpSpPr/>
        <p:nvPr/>
      </p:nvGrpSpPr>
      <p:grpSpPr>
        <a:xfrm>
          <a:off x="0" y="0"/>
          <a:ext cx="0" cy="0"/>
          <a:chOff x="0" y="0"/>
          <a:chExt cx="0" cy="0"/>
        </a:xfrm>
      </p:grpSpPr>
      <p:sp>
        <p:nvSpPr>
          <p:cNvPr id="669" name="Google Shape;669;p33"/>
          <p:cNvSpPr/>
          <p:nvPr/>
        </p:nvSpPr>
        <p:spPr>
          <a:xfrm>
            <a:off x="5433138" y="5602250"/>
            <a:ext cx="573000" cy="4380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txBox="1"/>
          <p:nvPr/>
        </p:nvSpPr>
        <p:spPr>
          <a:xfrm>
            <a:off x="3855995" y="2475000"/>
            <a:ext cx="1677300" cy="6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Settings page</a:t>
            </a:r>
            <a:endParaRPr/>
          </a:p>
        </p:txBody>
      </p:sp>
      <p:grpSp>
        <p:nvGrpSpPr>
          <p:cNvPr id="671" name="Google Shape;671;p33"/>
          <p:cNvGrpSpPr/>
          <p:nvPr/>
        </p:nvGrpSpPr>
        <p:grpSpPr>
          <a:xfrm>
            <a:off x="2935129" y="158100"/>
            <a:ext cx="3273741" cy="6541800"/>
            <a:chOff x="725139" y="158100"/>
            <a:chExt cx="3524700" cy="6541800"/>
          </a:xfrm>
        </p:grpSpPr>
        <p:sp>
          <p:nvSpPr>
            <p:cNvPr id="672" name="Google Shape;672;p33"/>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33"/>
          <p:cNvGrpSpPr/>
          <p:nvPr/>
        </p:nvGrpSpPr>
        <p:grpSpPr>
          <a:xfrm>
            <a:off x="3119400" y="5537975"/>
            <a:ext cx="2905200" cy="476100"/>
            <a:chOff x="1290550" y="20549325"/>
            <a:chExt cx="2905200" cy="476100"/>
          </a:xfrm>
        </p:grpSpPr>
        <p:sp>
          <p:nvSpPr>
            <p:cNvPr id="679" name="Google Shape;679;p33"/>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0" name="Google Shape;680;p33"/>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681" name="Google Shape;681;p33"/>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682" name="Google Shape;682;p33"/>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683" name="Google Shape;683;p33"/>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grpSp>
      <p:pic>
        <p:nvPicPr>
          <p:cNvPr id="684" name="Google Shape;684;p33"/>
          <p:cNvPicPr preferRelativeResize="0"/>
          <p:nvPr/>
        </p:nvPicPr>
        <p:blipFill>
          <a:blip r:embed="rId3">
            <a:alphaModFix/>
          </a:blip>
          <a:stretch>
            <a:fillRect/>
          </a:stretch>
        </p:blipFill>
        <p:spPr>
          <a:xfrm flipH="1">
            <a:off x="5453412" y="5611074"/>
            <a:ext cx="532450" cy="374454"/>
          </a:xfrm>
          <a:prstGeom prst="rect">
            <a:avLst/>
          </a:prstGeom>
          <a:noFill/>
          <a:ln>
            <a:noFill/>
          </a:ln>
        </p:spPr>
      </p:pic>
      <p:pic>
        <p:nvPicPr>
          <p:cNvPr id="685" name="Google Shape;685;p33"/>
          <p:cNvPicPr preferRelativeResize="0"/>
          <p:nvPr/>
        </p:nvPicPr>
        <p:blipFill rotWithShape="1">
          <a:blip r:embed="rId4">
            <a:alphaModFix/>
          </a:blip>
          <a:srcRect b="12857" l="0" r="0" t="8692"/>
          <a:stretch/>
        </p:blipFill>
        <p:spPr>
          <a:xfrm>
            <a:off x="4349226" y="5573795"/>
            <a:ext cx="486299" cy="381496"/>
          </a:xfrm>
          <a:prstGeom prst="rect">
            <a:avLst/>
          </a:prstGeom>
          <a:noFill/>
          <a:ln>
            <a:noFill/>
          </a:ln>
        </p:spPr>
      </p:pic>
      <p:sp>
        <p:nvSpPr>
          <p:cNvPr id="686" name="Google Shape;686;p33"/>
          <p:cNvSpPr/>
          <p:nvPr/>
        </p:nvSpPr>
        <p:spPr>
          <a:xfrm>
            <a:off x="4988075" y="5607113"/>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7" name="Google Shape;687;p33"/>
          <p:cNvPicPr preferRelativeResize="0"/>
          <p:nvPr/>
        </p:nvPicPr>
        <p:blipFill>
          <a:blip r:embed="rId5">
            <a:alphaModFix/>
          </a:blip>
          <a:stretch>
            <a:fillRect/>
          </a:stretch>
        </p:blipFill>
        <p:spPr>
          <a:xfrm>
            <a:off x="3787675" y="5552713"/>
            <a:ext cx="410300" cy="410300"/>
          </a:xfrm>
          <a:prstGeom prst="rect">
            <a:avLst/>
          </a:prstGeom>
          <a:noFill/>
          <a:ln>
            <a:noFill/>
          </a:ln>
        </p:spPr>
      </p:pic>
      <p:sp>
        <p:nvSpPr>
          <p:cNvPr id="688" name="Google Shape;688;p33"/>
          <p:cNvSpPr/>
          <p:nvPr/>
        </p:nvSpPr>
        <p:spPr>
          <a:xfrm>
            <a:off x="5453413" y="5534875"/>
            <a:ext cx="557400" cy="4761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9" name="Google Shape;689;p33"/>
          <p:cNvPicPr preferRelativeResize="0"/>
          <p:nvPr/>
        </p:nvPicPr>
        <p:blipFill rotWithShape="1">
          <a:blip r:embed="rId6">
            <a:alphaModFix/>
          </a:blip>
          <a:srcRect b="0" l="16602" r="18466" t="0"/>
          <a:stretch/>
        </p:blipFill>
        <p:spPr>
          <a:xfrm>
            <a:off x="3187601" y="5546632"/>
            <a:ext cx="410300" cy="445331"/>
          </a:xfrm>
          <a:prstGeom prst="rect">
            <a:avLst/>
          </a:prstGeom>
          <a:noFill/>
          <a:ln>
            <a:noFill/>
          </a:ln>
        </p:spPr>
      </p:pic>
      <p:sp>
        <p:nvSpPr>
          <p:cNvPr id="690" name="Google Shape;690;p33"/>
          <p:cNvSpPr txBox="1"/>
          <p:nvPr/>
        </p:nvSpPr>
        <p:spPr>
          <a:xfrm>
            <a:off x="3150900" y="852695"/>
            <a:ext cx="20973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B48B23"/>
                </a:solidFill>
                <a:latin typeface="Calibri"/>
                <a:ea typeface="Calibri"/>
                <a:cs typeface="Calibri"/>
                <a:sym typeface="Calibri"/>
              </a:rPr>
              <a:t>Settings</a:t>
            </a:r>
            <a:endParaRPr b="1" sz="2600">
              <a:solidFill>
                <a:srgbClr val="B48B23"/>
              </a:solidFill>
              <a:latin typeface="Calibri"/>
              <a:ea typeface="Calibri"/>
              <a:cs typeface="Calibri"/>
              <a:sym typeface="Calibri"/>
            </a:endParaRPr>
          </a:p>
          <a:p>
            <a:pPr indent="0" lvl="0" marL="0" rtl="0" algn="l">
              <a:spcBef>
                <a:spcPts val="0"/>
              </a:spcBef>
              <a:spcAft>
                <a:spcPts val="0"/>
              </a:spcAft>
              <a:buNone/>
            </a:pPr>
            <a:r>
              <a:t/>
            </a:r>
            <a:endParaRPr b="1" sz="2600">
              <a:solidFill>
                <a:srgbClr val="B48B23"/>
              </a:solidFill>
              <a:latin typeface="Calibri"/>
              <a:ea typeface="Calibri"/>
              <a:cs typeface="Calibri"/>
              <a:sym typeface="Calibri"/>
            </a:endParaRPr>
          </a:p>
        </p:txBody>
      </p:sp>
      <p:grpSp>
        <p:nvGrpSpPr>
          <p:cNvPr id="691" name="Google Shape;691;p33"/>
          <p:cNvGrpSpPr/>
          <p:nvPr/>
        </p:nvGrpSpPr>
        <p:grpSpPr>
          <a:xfrm>
            <a:off x="3282400" y="1500300"/>
            <a:ext cx="2529300" cy="523800"/>
            <a:chOff x="1014525" y="111514825"/>
            <a:chExt cx="2529300" cy="523800"/>
          </a:xfrm>
        </p:grpSpPr>
        <p:sp>
          <p:nvSpPr>
            <p:cNvPr id="692" name="Google Shape;692;p33"/>
            <p:cNvSpPr/>
            <p:nvPr/>
          </p:nvSpPr>
          <p:spPr>
            <a:xfrm>
              <a:off x="1014525" y="111514825"/>
              <a:ext cx="2529300" cy="523800"/>
            </a:xfrm>
            <a:prstGeom prst="roundRect">
              <a:avLst>
                <a:gd fmla="val 16667" name="adj"/>
              </a:avLst>
            </a:prstGeom>
            <a:solidFill>
              <a:srgbClr val="D9D9D9"/>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B48B23"/>
                  </a:solidFill>
                  <a:latin typeface="Calibri"/>
                  <a:ea typeface="Calibri"/>
                  <a:cs typeface="Calibri"/>
                  <a:sym typeface="Calibri"/>
                </a:rPr>
                <a:t>Account</a:t>
              </a:r>
              <a:endParaRPr b="1" sz="1800">
                <a:solidFill>
                  <a:srgbClr val="B48B23"/>
                </a:solidFill>
                <a:latin typeface="Calibri"/>
                <a:ea typeface="Calibri"/>
                <a:cs typeface="Calibri"/>
                <a:sym typeface="Calibri"/>
              </a:endParaRPr>
            </a:p>
          </p:txBody>
        </p:sp>
        <p:sp>
          <p:nvSpPr>
            <p:cNvPr id="693" name="Google Shape;693;p33"/>
            <p:cNvSpPr/>
            <p:nvPr/>
          </p:nvSpPr>
          <p:spPr>
            <a:xfrm rot="7678830">
              <a:off x="3266237" y="111714721"/>
              <a:ext cx="185735" cy="156081"/>
            </a:xfrm>
            <a:prstGeom prst="halfFrame">
              <a:avLst>
                <a:gd fmla="val 26953" name="adj1"/>
                <a:gd fmla="val 24001"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4" name="Google Shape;694;p33"/>
          <p:cNvGrpSpPr/>
          <p:nvPr/>
        </p:nvGrpSpPr>
        <p:grpSpPr>
          <a:xfrm>
            <a:off x="3282400" y="2103913"/>
            <a:ext cx="2529300" cy="523800"/>
            <a:chOff x="1014525" y="111514825"/>
            <a:chExt cx="2529300" cy="523800"/>
          </a:xfrm>
        </p:grpSpPr>
        <p:sp>
          <p:nvSpPr>
            <p:cNvPr id="695" name="Google Shape;695;p33"/>
            <p:cNvSpPr/>
            <p:nvPr/>
          </p:nvSpPr>
          <p:spPr>
            <a:xfrm>
              <a:off x="1014525" y="111514825"/>
              <a:ext cx="2529300" cy="523800"/>
            </a:xfrm>
            <a:prstGeom prst="roundRect">
              <a:avLst>
                <a:gd fmla="val 16667" name="adj"/>
              </a:avLst>
            </a:prstGeom>
            <a:solidFill>
              <a:srgbClr val="D9D9D9"/>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B48B23"/>
                  </a:solidFill>
                  <a:latin typeface="Calibri"/>
                  <a:ea typeface="Calibri"/>
                  <a:cs typeface="Calibri"/>
                  <a:sym typeface="Calibri"/>
                </a:rPr>
                <a:t>Language</a:t>
              </a:r>
              <a:endParaRPr b="1" sz="1800">
                <a:solidFill>
                  <a:srgbClr val="B48B23"/>
                </a:solidFill>
                <a:latin typeface="Calibri"/>
                <a:ea typeface="Calibri"/>
                <a:cs typeface="Calibri"/>
                <a:sym typeface="Calibri"/>
              </a:endParaRPr>
            </a:p>
          </p:txBody>
        </p:sp>
        <p:sp>
          <p:nvSpPr>
            <p:cNvPr id="696" name="Google Shape;696;p33"/>
            <p:cNvSpPr/>
            <p:nvPr/>
          </p:nvSpPr>
          <p:spPr>
            <a:xfrm rot="7678830">
              <a:off x="3266237" y="111714721"/>
              <a:ext cx="185735" cy="156081"/>
            </a:xfrm>
            <a:prstGeom prst="halfFrame">
              <a:avLst>
                <a:gd fmla="val 26953" name="adj1"/>
                <a:gd fmla="val 24001"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33"/>
          <p:cNvGrpSpPr/>
          <p:nvPr/>
        </p:nvGrpSpPr>
        <p:grpSpPr>
          <a:xfrm>
            <a:off x="3282400" y="2743263"/>
            <a:ext cx="2529300" cy="523800"/>
            <a:chOff x="1014525" y="111591025"/>
            <a:chExt cx="2529300" cy="523800"/>
          </a:xfrm>
        </p:grpSpPr>
        <p:sp>
          <p:nvSpPr>
            <p:cNvPr id="698" name="Google Shape;698;p33"/>
            <p:cNvSpPr/>
            <p:nvPr/>
          </p:nvSpPr>
          <p:spPr>
            <a:xfrm>
              <a:off x="1014525" y="111591025"/>
              <a:ext cx="2529300" cy="523800"/>
            </a:xfrm>
            <a:prstGeom prst="roundRect">
              <a:avLst>
                <a:gd fmla="val 16667" name="adj"/>
              </a:avLst>
            </a:prstGeom>
            <a:solidFill>
              <a:srgbClr val="D9D9D9"/>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B48B23"/>
                  </a:solidFill>
                  <a:latin typeface="Calibri"/>
                  <a:ea typeface="Calibri"/>
                  <a:cs typeface="Calibri"/>
                  <a:sym typeface="Calibri"/>
                </a:rPr>
                <a:t>Notifications</a:t>
              </a:r>
              <a:endParaRPr b="1" sz="1800">
                <a:solidFill>
                  <a:srgbClr val="B48B23"/>
                </a:solidFill>
                <a:latin typeface="Calibri"/>
                <a:ea typeface="Calibri"/>
                <a:cs typeface="Calibri"/>
                <a:sym typeface="Calibri"/>
              </a:endParaRPr>
            </a:p>
          </p:txBody>
        </p:sp>
        <p:sp>
          <p:nvSpPr>
            <p:cNvPr id="699" name="Google Shape;699;p33"/>
            <p:cNvSpPr/>
            <p:nvPr/>
          </p:nvSpPr>
          <p:spPr>
            <a:xfrm rot="7678830">
              <a:off x="3266237" y="111714721"/>
              <a:ext cx="185735" cy="156081"/>
            </a:xfrm>
            <a:prstGeom prst="halfFrame">
              <a:avLst>
                <a:gd fmla="val 26953" name="adj1"/>
                <a:gd fmla="val 24001"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33"/>
          <p:cNvGrpSpPr/>
          <p:nvPr/>
        </p:nvGrpSpPr>
        <p:grpSpPr>
          <a:xfrm>
            <a:off x="3282400" y="3364738"/>
            <a:ext cx="2529300" cy="523800"/>
            <a:chOff x="1014525" y="111502938"/>
            <a:chExt cx="2529300" cy="523800"/>
          </a:xfrm>
        </p:grpSpPr>
        <p:sp>
          <p:nvSpPr>
            <p:cNvPr id="701" name="Google Shape;701;p33"/>
            <p:cNvSpPr/>
            <p:nvPr/>
          </p:nvSpPr>
          <p:spPr>
            <a:xfrm>
              <a:off x="1014525" y="111502938"/>
              <a:ext cx="2529300" cy="523800"/>
            </a:xfrm>
            <a:prstGeom prst="roundRect">
              <a:avLst>
                <a:gd fmla="val 16667" name="adj"/>
              </a:avLst>
            </a:prstGeom>
            <a:solidFill>
              <a:srgbClr val="D9D9D9"/>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B48B23"/>
                  </a:solidFill>
                  <a:latin typeface="Calibri"/>
                  <a:ea typeface="Calibri"/>
                  <a:cs typeface="Calibri"/>
                  <a:sym typeface="Calibri"/>
                </a:rPr>
                <a:t>Connect social media</a:t>
              </a:r>
              <a:endParaRPr b="1" sz="1800">
                <a:solidFill>
                  <a:srgbClr val="B48B23"/>
                </a:solidFill>
                <a:latin typeface="Calibri"/>
                <a:ea typeface="Calibri"/>
                <a:cs typeface="Calibri"/>
                <a:sym typeface="Calibri"/>
              </a:endParaRPr>
            </a:p>
          </p:txBody>
        </p:sp>
        <p:sp>
          <p:nvSpPr>
            <p:cNvPr id="702" name="Google Shape;702;p33"/>
            <p:cNvSpPr/>
            <p:nvPr/>
          </p:nvSpPr>
          <p:spPr>
            <a:xfrm rot="7678830">
              <a:off x="3266237" y="111714721"/>
              <a:ext cx="185735" cy="156081"/>
            </a:xfrm>
            <a:prstGeom prst="halfFrame">
              <a:avLst>
                <a:gd fmla="val 26953" name="adj1"/>
                <a:gd fmla="val 24001"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33"/>
          <p:cNvGrpSpPr/>
          <p:nvPr/>
        </p:nvGrpSpPr>
        <p:grpSpPr>
          <a:xfrm>
            <a:off x="3282400" y="3986225"/>
            <a:ext cx="2529300" cy="523800"/>
            <a:chOff x="1014525" y="111514825"/>
            <a:chExt cx="2529300" cy="523800"/>
          </a:xfrm>
        </p:grpSpPr>
        <p:sp>
          <p:nvSpPr>
            <p:cNvPr id="704" name="Google Shape;704;p33"/>
            <p:cNvSpPr/>
            <p:nvPr/>
          </p:nvSpPr>
          <p:spPr>
            <a:xfrm>
              <a:off x="1014525" y="111514825"/>
              <a:ext cx="2529300" cy="523800"/>
            </a:xfrm>
            <a:prstGeom prst="roundRect">
              <a:avLst>
                <a:gd fmla="val 16667" name="adj"/>
              </a:avLst>
            </a:prstGeom>
            <a:solidFill>
              <a:srgbClr val="D9D9D9"/>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B48B23"/>
                  </a:solidFill>
                  <a:latin typeface="Calibri"/>
                  <a:ea typeface="Calibri"/>
                  <a:cs typeface="Calibri"/>
                  <a:sym typeface="Calibri"/>
                </a:rPr>
                <a:t>FAQ’s</a:t>
              </a:r>
              <a:endParaRPr b="1" sz="1800">
                <a:solidFill>
                  <a:srgbClr val="B48B23"/>
                </a:solidFill>
                <a:latin typeface="Calibri"/>
                <a:ea typeface="Calibri"/>
                <a:cs typeface="Calibri"/>
                <a:sym typeface="Calibri"/>
              </a:endParaRPr>
            </a:p>
          </p:txBody>
        </p:sp>
        <p:sp>
          <p:nvSpPr>
            <p:cNvPr id="705" name="Google Shape;705;p33"/>
            <p:cNvSpPr/>
            <p:nvPr/>
          </p:nvSpPr>
          <p:spPr>
            <a:xfrm rot="7678830">
              <a:off x="3266237" y="111714721"/>
              <a:ext cx="185735" cy="156081"/>
            </a:xfrm>
            <a:prstGeom prst="halfFrame">
              <a:avLst>
                <a:gd fmla="val 26953" name="adj1"/>
                <a:gd fmla="val 24001"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33"/>
          <p:cNvGrpSpPr/>
          <p:nvPr/>
        </p:nvGrpSpPr>
        <p:grpSpPr>
          <a:xfrm>
            <a:off x="3282400" y="4595825"/>
            <a:ext cx="2529300" cy="523800"/>
            <a:chOff x="1014525" y="111514825"/>
            <a:chExt cx="2529300" cy="523800"/>
          </a:xfrm>
        </p:grpSpPr>
        <p:sp>
          <p:nvSpPr>
            <p:cNvPr id="707" name="Google Shape;707;p33"/>
            <p:cNvSpPr/>
            <p:nvPr/>
          </p:nvSpPr>
          <p:spPr>
            <a:xfrm>
              <a:off x="1014525" y="111514825"/>
              <a:ext cx="2529300" cy="523800"/>
            </a:xfrm>
            <a:prstGeom prst="roundRect">
              <a:avLst>
                <a:gd fmla="val 16667" name="adj"/>
              </a:avLst>
            </a:prstGeom>
            <a:solidFill>
              <a:srgbClr val="D9D9D9"/>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B48B23"/>
                  </a:solidFill>
                  <a:latin typeface="Calibri"/>
                  <a:ea typeface="Calibri"/>
                  <a:cs typeface="Calibri"/>
                  <a:sym typeface="Calibri"/>
                </a:rPr>
                <a:t>Report a Problem</a:t>
              </a:r>
              <a:endParaRPr b="1" sz="1800">
                <a:solidFill>
                  <a:srgbClr val="B48B23"/>
                </a:solidFill>
                <a:latin typeface="Calibri"/>
                <a:ea typeface="Calibri"/>
                <a:cs typeface="Calibri"/>
                <a:sym typeface="Calibri"/>
              </a:endParaRPr>
            </a:p>
          </p:txBody>
        </p:sp>
        <p:sp>
          <p:nvSpPr>
            <p:cNvPr id="708" name="Google Shape;708;p33"/>
            <p:cNvSpPr/>
            <p:nvPr/>
          </p:nvSpPr>
          <p:spPr>
            <a:xfrm rot="7678830">
              <a:off x="3266237" y="111714721"/>
              <a:ext cx="185735" cy="156081"/>
            </a:xfrm>
            <a:prstGeom prst="halfFrame">
              <a:avLst>
                <a:gd fmla="val 26953" name="adj1"/>
                <a:gd fmla="val 24001"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grpSp>
        <p:nvGrpSpPr>
          <p:cNvPr id="75" name="Google Shape;75;p15"/>
          <p:cNvGrpSpPr/>
          <p:nvPr/>
        </p:nvGrpSpPr>
        <p:grpSpPr>
          <a:xfrm>
            <a:off x="2935129" y="158100"/>
            <a:ext cx="3273741" cy="6541800"/>
            <a:chOff x="726700" y="158100"/>
            <a:chExt cx="3524700" cy="6541800"/>
          </a:xfrm>
        </p:grpSpPr>
        <p:sp>
          <p:nvSpPr>
            <p:cNvPr id="76" name="Google Shape;76;p15"/>
            <p:cNvSpPr/>
            <p:nvPr/>
          </p:nvSpPr>
          <p:spPr>
            <a:xfrm>
              <a:off x="726700"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918829" y="844866"/>
              <a:ext cx="3140700" cy="5168400"/>
            </a:xfrm>
            <a:prstGeom prst="rect">
              <a:avLst/>
            </a:prstGeom>
            <a:gradFill>
              <a:gsLst>
                <a:gs pos="0">
                  <a:srgbClr val="FFFFFF"/>
                </a:gs>
                <a:gs pos="100000">
                  <a:srgbClr val="FFC90E"/>
                </a:gs>
                <a:gs pos="100000">
                  <a:srgbClr val="EDB82E"/>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2" name="Google Shape;82;p15"/>
          <p:cNvPicPr preferRelativeResize="0"/>
          <p:nvPr/>
        </p:nvPicPr>
        <p:blipFill>
          <a:blip r:embed="rId3">
            <a:alphaModFix/>
          </a:blip>
          <a:stretch>
            <a:fillRect/>
          </a:stretch>
        </p:blipFill>
        <p:spPr>
          <a:xfrm>
            <a:off x="3127412" y="1044025"/>
            <a:ext cx="2905200" cy="1075099"/>
          </a:xfrm>
          <a:prstGeom prst="rect">
            <a:avLst/>
          </a:prstGeom>
          <a:noFill/>
          <a:ln>
            <a:noFill/>
          </a:ln>
        </p:spPr>
      </p:pic>
      <p:sp>
        <p:nvSpPr>
          <p:cNvPr id="83" name="Google Shape;83;p15"/>
          <p:cNvSpPr txBox="1"/>
          <p:nvPr/>
        </p:nvSpPr>
        <p:spPr>
          <a:xfrm>
            <a:off x="3007100" y="2165550"/>
            <a:ext cx="3126900" cy="8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BF9000"/>
                </a:solidFill>
                <a:latin typeface="Calibri"/>
                <a:ea typeface="Calibri"/>
                <a:cs typeface="Calibri"/>
                <a:sym typeface="Calibri"/>
              </a:rPr>
              <a:t>SELECT A LANGUAGE TO BEGIN:</a:t>
            </a:r>
            <a:endParaRPr b="1" sz="2400">
              <a:solidFill>
                <a:srgbClr val="BF9000"/>
              </a:solidFill>
              <a:latin typeface="Calibri"/>
              <a:ea typeface="Calibri"/>
              <a:cs typeface="Calibri"/>
              <a:sym typeface="Calibri"/>
            </a:endParaRPr>
          </a:p>
        </p:txBody>
      </p:sp>
      <p:sp>
        <p:nvSpPr>
          <p:cNvPr id="84" name="Google Shape;84;p15"/>
          <p:cNvSpPr txBox="1"/>
          <p:nvPr/>
        </p:nvSpPr>
        <p:spPr>
          <a:xfrm>
            <a:off x="3461500" y="3126375"/>
            <a:ext cx="2143200" cy="26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7F6000"/>
                </a:solidFill>
                <a:latin typeface="Calibri"/>
                <a:ea typeface="Calibri"/>
                <a:cs typeface="Calibri"/>
                <a:sym typeface="Calibri"/>
              </a:rPr>
              <a:t>English</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rPr b="1" lang="en" sz="2200">
                <a:solidFill>
                  <a:srgbClr val="7F6000"/>
                </a:solidFill>
                <a:latin typeface="Calibri"/>
                <a:ea typeface="Calibri"/>
                <a:cs typeface="Calibri"/>
                <a:sym typeface="Calibri"/>
              </a:rPr>
              <a:t>Español</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rPr b="1" lang="en" sz="2200">
                <a:solidFill>
                  <a:srgbClr val="7F6000"/>
                </a:solidFill>
                <a:latin typeface="Calibri"/>
                <a:ea typeface="Calibri"/>
                <a:cs typeface="Calibri"/>
                <a:sym typeface="Calibri"/>
              </a:rPr>
              <a:t>中文 </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rPr b="1" lang="en" sz="2200">
                <a:solidFill>
                  <a:srgbClr val="7F6000"/>
                </a:solidFill>
                <a:latin typeface="Calibri"/>
                <a:ea typeface="Calibri"/>
                <a:cs typeface="Calibri"/>
                <a:sym typeface="Calibri"/>
              </a:rPr>
              <a:t>عربى</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rPr b="1" lang="en" sz="2200">
                <a:solidFill>
                  <a:srgbClr val="7F6000"/>
                </a:solidFill>
                <a:latin typeface="Calibri"/>
                <a:ea typeface="Calibri"/>
                <a:cs typeface="Calibri"/>
                <a:sym typeface="Calibri"/>
              </a:rPr>
              <a:t>Deutsch</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rPr b="1" lang="en" sz="2200">
                <a:solidFill>
                  <a:srgbClr val="7F6000"/>
                </a:solidFill>
                <a:latin typeface="Calibri"/>
                <a:ea typeface="Calibri"/>
                <a:cs typeface="Calibri"/>
                <a:sym typeface="Calibri"/>
              </a:rPr>
              <a:t>François</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rPr b="1" lang="en" sz="2200">
                <a:solidFill>
                  <a:srgbClr val="7F6000"/>
                </a:solidFill>
                <a:latin typeface="Calibri"/>
                <a:ea typeface="Calibri"/>
                <a:cs typeface="Calibri"/>
                <a:sym typeface="Calibri"/>
              </a:rPr>
              <a:t>日本</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t/>
            </a:r>
            <a:endParaRPr b="1" sz="2200">
              <a:solidFill>
                <a:srgbClr val="7F6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6"/>
          <p:cNvGrpSpPr/>
          <p:nvPr/>
        </p:nvGrpSpPr>
        <p:grpSpPr>
          <a:xfrm>
            <a:off x="2877979" y="158100"/>
            <a:ext cx="3273741" cy="6541800"/>
            <a:chOff x="6062054" y="7071400"/>
            <a:chExt cx="3273741" cy="6541800"/>
          </a:xfrm>
        </p:grpSpPr>
        <p:grpSp>
          <p:nvGrpSpPr>
            <p:cNvPr id="90" name="Google Shape;90;p16"/>
            <p:cNvGrpSpPr/>
            <p:nvPr/>
          </p:nvGrpSpPr>
          <p:grpSpPr>
            <a:xfrm>
              <a:off x="6062054" y="7071400"/>
              <a:ext cx="3273741" cy="6541800"/>
              <a:chOff x="726700" y="158100"/>
              <a:chExt cx="3524700" cy="6541800"/>
            </a:xfrm>
          </p:grpSpPr>
          <p:sp>
            <p:nvSpPr>
              <p:cNvPr id="91" name="Google Shape;91;p16"/>
              <p:cNvSpPr/>
              <p:nvPr/>
            </p:nvSpPr>
            <p:spPr>
              <a:xfrm>
                <a:off x="726700"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918829" y="844866"/>
                <a:ext cx="3140700" cy="5168400"/>
              </a:xfrm>
              <a:prstGeom prst="rect">
                <a:avLst/>
              </a:prstGeom>
              <a:gradFill>
                <a:gsLst>
                  <a:gs pos="0">
                    <a:srgbClr val="FFFFFF"/>
                  </a:gs>
                  <a:gs pos="100000">
                    <a:srgbClr val="FFC90E"/>
                  </a:gs>
                  <a:gs pos="100000">
                    <a:srgbClr val="EDB82E"/>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7" name="Google Shape;97;p16"/>
            <p:cNvPicPr preferRelativeResize="0"/>
            <p:nvPr/>
          </p:nvPicPr>
          <p:blipFill>
            <a:blip r:embed="rId3">
              <a:alphaModFix/>
            </a:blip>
            <a:stretch>
              <a:fillRect/>
            </a:stretch>
          </p:blipFill>
          <p:spPr>
            <a:xfrm>
              <a:off x="6246325" y="7957325"/>
              <a:ext cx="2905200" cy="1075099"/>
            </a:xfrm>
            <a:prstGeom prst="rect">
              <a:avLst/>
            </a:prstGeom>
            <a:noFill/>
            <a:ln>
              <a:noFill/>
            </a:ln>
          </p:spPr>
        </p:pic>
        <p:sp>
          <p:nvSpPr>
            <p:cNvPr id="98" name="Google Shape;98;p16"/>
            <p:cNvSpPr txBox="1"/>
            <p:nvPr/>
          </p:nvSpPr>
          <p:spPr>
            <a:xfrm>
              <a:off x="6135475" y="9078850"/>
              <a:ext cx="3126900" cy="8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BF9000"/>
                  </a:solidFill>
                  <a:latin typeface="Calibri"/>
                  <a:ea typeface="Calibri"/>
                  <a:cs typeface="Calibri"/>
                  <a:sym typeface="Calibri"/>
                </a:rPr>
                <a:t>CREATE AN ACCOUNT</a:t>
              </a:r>
              <a:endParaRPr b="1" sz="2400">
                <a:solidFill>
                  <a:srgbClr val="BF9000"/>
                </a:solidFill>
                <a:latin typeface="Calibri"/>
                <a:ea typeface="Calibri"/>
                <a:cs typeface="Calibri"/>
                <a:sym typeface="Calibri"/>
              </a:endParaRPr>
            </a:p>
          </p:txBody>
        </p:sp>
        <p:sp>
          <p:nvSpPr>
            <p:cNvPr id="99" name="Google Shape;99;p16"/>
            <p:cNvSpPr/>
            <p:nvPr/>
          </p:nvSpPr>
          <p:spPr>
            <a:xfrm>
              <a:off x="6430156" y="9661300"/>
              <a:ext cx="2529300" cy="374400"/>
            </a:xfrm>
            <a:prstGeom prst="roundRect">
              <a:avLst>
                <a:gd fmla="val 16667" name="adj"/>
              </a:avLst>
            </a:prstGeom>
            <a:solidFill>
              <a:srgbClr val="D9D9D9"/>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999999"/>
                  </a:solidFill>
                  <a:latin typeface="Calibri"/>
                  <a:ea typeface="Calibri"/>
                  <a:cs typeface="Calibri"/>
                  <a:sym typeface="Calibri"/>
                </a:rPr>
                <a:t>First Name</a:t>
              </a:r>
              <a:endParaRPr b="1" sz="1600">
                <a:solidFill>
                  <a:srgbClr val="999999"/>
                </a:solidFill>
                <a:latin typeface="Calibri"/>
                <a:ea typeface="Calibri"/>
                <a:cs typeface="Calibri"/>
                <a:sym typeface="Calibri"/>
              </a:endParaRPr>
            </a:p>
          </p:txBody>
        </p:sp>
        <p:sp>
          <p:nvSpPr>
            <p:cNvPr id="100" name="Google Shape;100;p16"/>
            <p:cNvSpPr/>
            <p:nvPr/>
          </p:nvSpPr>
          <p:spPr>
            <a:xfrm>
              <a:off x="6430156" y="10155100"/>
              <a:ext cx="2529300" cy="374400"/>
            </a:xfrm>
            <a:prstGeom prst="roundRect">
              <a:avLst>
                <a:gd fmla="val 16667" name="adj"/>
              </a:avLst>
            </a:prstGeom>
            <a:solidFill>
              <a:srgbClr val="D9D9D9"/>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999999"/>
                  </a:solidFill>
                  <a:latin typeface="Calibri"/>
                  <a:ea typeface="Calibri"/>
                  <a:cs typeface="Calibri"/>
                  <a:sym typeface="Calibri"/>
                </a:rPr>
                <a:t>Last Name</a:t>
              </a:r>
              <a:endParaRPr b="1" sz="1600">
                <a:solidFill>
                  <a:srgbClr val="999999"/>
                </a:solidFill>
                <a:latin typeface="Calibri"/>
                <a:ea typeface="Calibri"/>
                <a:cs typeface="Calibri"/>
                <a:sym typeface="Calibri"/>
              </a:endParaRPr>
            </a:p>
          </p:txBody>
        </p:sp>
        <p:sp>
          <p:nvSpPr>
            <p:cNvPr id="101" name="Google Shape;101;p16"/>
            <p:cNvSpPr/>
            <p:nvPr/>
          </p:nvSpPr>
          <p:spPr>
            <a:xfrm>
              <a:off x="6430156" y="10648900"/>
              <a:ext cx="2529300" cy="374400"/>
            </a:xfrm>
            <a:prstGeom prst="roundRect">
              <a:avLst>
                <a:gd fmla="val 16667" name="adj"/>
              </a:avLst>
            </a:prstGeom>
            <a:solidFill>
              <a:srgbClr val="D9D9D9"/>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999999"/>
                  </a:solidFill>
                  <a:latin typeface="Calibri"/>
                  <a:ea typeface="Calibri"/>
                  <a:cs typeface="Calibri"/>
                  <a:sym typeface="Calibri"/>
                </a:rPr>
                <a:t>E-mail</a:t>
              </a:r>
              <a:endParaRPr b="1" sz="1600">
                <a:solidFill>
                  <a:srgbClr val="999999"/>
                </a:solidFill>
                <a:latin typeface="Calibri"/>
                <a:ea typeface="Calibri"/>
                <a:cs typeface="Calibri"/>
                <a:sym typeface="Calibri"/>
              </a:endParaRPr>
            </a:p>
          </p:txBody>
        </p:sp>
        <p:sp>
          <p:nvSpPr>
            <p:cNvPr id="102" name="Google Shape;102;p16"/>
            <p:cNvSpPr/>
            <p:nvPr/>
          </p:nvSpPr>
          <p:spPr>
            <a:xfrm>
              <a:off x="6430156" y="11636500"/>
              <a:ext cx="2529300" cy="374400"/>
            </a:xfrm>
            <a:prstGeom prst="roundRect">
              <a:avLst>
                <a:gd fmla="val 16667" name="adj"/>
              </a:avLst>
            </a:prstGeom>
            <a:solidFill>
              <a:srgbClr val="D9D9D9"/>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999999"/>
                  </a:solidFill>
                  <a:latin typeface="Calibri"/>
                  <a:ea typeface="Calibri"/>
                  <a:cs typeface="Calibri"/>
                  <a:sym typeface="Calibri"/>
                </a:rPr>
                <a:t>Password</a:t>
              </a:r>
              <a:endParaRPr b="1" sz="1600">
                <a:solidFill>
                  <a:srgbClr val="999999"/>
                </a:solidFill>
                <a:latin typeface="Calibri"/>
                <a:ea typeface="Calibri"/>
                <a:cs typeface="Calibri"/>
                <a:sym typeface="Calibri"/>
              </a:endParaRPr>
            </a:p>
          </p:txBody>
        </p:sp>
        <p:sp>
          <p:nvSpPr>
            <p:cNvPr id="103" name="Google Shape;103;p16"/>
            <p:cNvSpPr/>
            <p:nvPr/>
          </p:nvSpPr>
          <p:spPr>
            <a:xfrm>
              <a:off x="6430156" y="11142700"/>
              <a:ext cx="2529300" cy="374400"/>
            </a:xfrm>
            <a:prstGeom prst="roundRect">
              <a:avLst>
                <a:gd fmla="val 16667" name="adj"/>
              </a:avLst>
            </a:prstGeom>
            <a:solidFill>
              <a:srgbClr val="D9D9D9"/>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999999"/>
                  </a:solidFill>
                  <a:latin typeface="Calibri"/>
                  <a:ea typeface="Calibri"/>
                  <a:cs typeface="Calibri"/>
                  <a:sym typeface="Calibri"/>
                </a:rPr>
                <a:t>Username</a:t>
              </a:r>
              <a:endParaRPr b="1" sz="1600">
                <a:solidFill>
                  <a:srgbClr val="999999"/>
                </a:solidFill>
                <a:latin typeface="Calibri"/>
                <a:ea typeface="Calibri"/>
                <a:cs typeface="Calibri"/>
                <a:sym typeface="Calibri"/>
              </a:endParaRPr>
            </a:p>
          </p:txBody>
        </p:sp>
        <p:sp>
          <p:nvSpPr>
            <p:cNvPr id="104" name="Google Shape;104;p16"/>
            <p:cNvSpPr/>
            <p:nvPr/>
          </p:nvSpPr>
          <p:spPr>
            <a:xfrm>
              <a:off x="6856150" y="12130300"/>
              <a:ext cx="1677300" cy="527700"/>
            </a:xfrm>
            <a:prstGeom prst="roundRect">
              <a:avLst>
                <a:gd fmla="val 16667" name="adj"/>
              </a:avLst>
            </a:prstGeom>
            <a:solidFill>
              <a:srgbClr val="FFE599"/>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B48B23"/>
                  </a:solidFill>
                  <a:latin typeface="Calibri"/>
                  <a:ea typeface="Calibri"/>
                  <a:cs typeface="Calibri"/>
                  <a:sym typeface="Calibri"/>
                </a:rPr>
                <a:t>SIGN UP</a:t>
              </a:r>
              <a:endParaRPr b="1" sz="2400">
                <a:solidFill>
                  <a:srgbClr val="B48B23"/>
                </a:solidFill>
                <a:latin typeface="Calibri"/>
                <a:ea typeface="Calibri"/>
                <a:cs typeface="Calibri"/>
                <a:sym typeface="Calibri"/>
              </a:endParaRPr>
            </a:p>
          </p:txBody>
        </p:sp>
        <p:pic>
          <p:nvPicPr>
            <p:cNvPr id="105" name="Google Shape;105;p16"/>
            <p:cNvPicPr preferRelativeResize="0"/>
            <p:nvPr/>
          </p:nvPicPr>
          <p:blipFill>
            <a:blip r:embed="rId4">
              <a:alphaModFix/>
            </a:blip>
            <a:stretch>
              <a:fillRect/>
            </a:stretch>
          </p:blipFill>
          <p:spPr>
            <a:xfrm>
              <a:off x="8069638" y="12130297"/>
              <a:ext cx="463800" cy="527820"/>
            </a:xfrm>
            <a:prstGeom prst="rect">
              <a:avLst/>
            </a:prstGeom>
            <a:noFill/>
            <a:ln>
              <a:noFill/>
            </a:ln>
            <a:effectLst>
              <a:outerShdw blurRad="57150" rotWithShape="0" algn="bl" dir="3060000" dist="76200">
                <a:srgbClr val="000000">
                  <a:alpha val="50000"/>
                </a:srgbClr>
              </a:outerShdw>
            </a:effectLst>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grpSp>
        <p:nvGrpSpPr>
          <p:cNvPr id="110" name="Google Shape;110;p17"/>
          <p:cNvGrpSpPr/>
          <p:nvPr/>
        </p:nvGrpSpPr>
        <p:grpSpPr>
          <a:xfrm>
            <a:off x="2935129" y="158100"/>
            <a:ext cx="3273741" cy="6541800"/>
            <a:chOff x="1139529" y="16443975"/>
            <a:chExt cx="3273741" cy="6541800"/>
          </a:xfrm>
        </p:grpSpPr>
        <p:grpSp>
          <p:nvGrpSpPr>
            <p:cNvPr id="111" name="Google Shape;111;p17"/>
            <p:cNvGrpSpPr/>
            <p:nvPr/>
          </p:nvGrpSpPr>
          <p:grpSpPr>
            <a:xfrm>
              <a:off x="1139529" y="16443975"/>
              <a:ext cx="3273741" cy="6541800"/>
              <a:chOff x="726700" y="158100"/>
              <a:chExt cx="3524700" cy="6541800"/>
            </a:xfrm>
          </p:grpSpPr>
          <p:sp>
            <p:nvSpPr>
              <p:cNvPr id="112" name="Google Shape;112;p17"/>
              <p:cNvSpPr/>
              <p:nvPr/>
            </p:nvSpPr>
            <p:spPr>
              <a:xfrm>
                <a:off x="726700"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918829" y="844866"/>
                <a:ext cx="3140700" cy="5168400"/>
              </a:xfrm>
              <a:prstGeom prst="rect">
                <a:avLst/>
              </a:prstGeom>
              <a:gradFill>
                <a:gsLst>
                  <a:gs pos="0">
                    <a:srgbClr val="FFFFFF"/>
                  </a:gs>
                  <a:gs pos="100000">
                    <a:srgbClr val="FFC90E"/>
                  </a:gs>
                  <a:gs pos="100000">
                    <a:srgbClr val="EDB82E"/>
                  </a:gs>
                </a:gsLst>
                <a:lin ang="5400012" scaled="0"/>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 name="Google Shape;118;p17"/>
            <p:cNvPicPr preferRelativeResize="0"/>
            <p:nvPr/>
          </p:nvPicPr>
          <p:blipFill>
            <a:blip r:embed="rId3">
              <a:alphaModFix/>
            </a:blip>
            <a:stretch>
              <a:fillRect/>
            </a:stretch>
          </p:blipFill>
          <p:spPr>
            <a:xfrm>
              <a:off x="1331812" y="17329900"/>
              <a:ext cx="2905200" cy="1075099"/>
            </a:xfrm>
            <a:prstGeom prst="rect">
              <a:avLst/>
            </a:prstGeom>
            <a:noFill/>
            <a:ln>
              <a:noFill/>
            </a:ln>
          </p:spPr>
        </p:pic>
        <p:sp>
          <p:nvSpPr>
            <p:cNvPr id="119" name="Google Shape;119;p17"/>
            <p:cNvSpPr txBox="1"/>
            <p:nvPr/>
          </p:nvSpPr>
          <p:spPr>
            <a:xfrm>
              <a:off x="1212950" y="18349925"/>
              <a:ext cx="3126900" cy="8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BF9000"/>
                  </a:solidFill>
                  <a:latin typeface="Calibri"/>
                  <a:ea typeface="Calibri"/>
                  <a:cs typeface="Calibri"/>
                  <a:sym typeface="Calibri"/>
                </a:rPr>
                <a:t>WELCOME!</a:t>
              </a:r>
              <a:endParaRPr b="1" sz="2400">
                <a:solidFill>
                  <a:srgbClr val="BF9000"/>
                </a:solidFill>
                <a:latin typeface="Calibri"/>
                <a:ea typeface="Calibri"/>
                <a:cs typeface="Calibri"/>
                <a:sym typeface="Calibri"/>
              </a:endParaRPr>
            </a:p>
          </p:txBody>
        </p:sp>
        <p:sp>
          <p:nvSpPr>
            <p:cNvPr id="120" name="Google Shape;120;p17"/>
            <p:cNvSpPr txBox="1"/>
            <p:nvPr/>
          </p:nvSpPr>
          <p:spPr>
            <a:xfrm>
              <a:off x="1384313" y="19048750"/>
              <a:ext cx="2859000" cy="308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7F6000"/>
                  </a:solidFill>
                  <a:latin typeface="Calibri"/>
                  <a:ea typeface="Calibri"/>
                  <a:cs typeface="Calibri"/>
                  <a:sym typeface="Calibri"/>
                </a:rPr>
                <a:t>This app is designed to help you explore the city and culture of Barcelona through its local flowers. To start, try taking a picture of a flower.</a:t>
              </a:r>
              <a:endParaRPr b="1" sz="2000">
                <a:solidFill>
                  <a:srgbClr val="7F6000"/>
                </a:solidFill>
                <a:latin typeface="Calibri"/>
                <a:ea typeface="Calibri"/>
                <a:cs typeface="Calibri"/>
                <a:sym typeface="Calibri"/>
              </a:endParaRPr>
            </a:p>
            <a:p>
              <a:pPr indent="0" lvl="0" marL="0" rtl="0" algn="ctr">
                <a:spcBef>
                  <a:spcPts val="0"/>
                </a:spcBef>
                <a:spcAft>
                  <a:spcPts val="0"/>
                </a:spcAft>
                <a:buNone/>
              </a:pPr>
              <a:r>
                <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t/>
              </a:r>
              <a:endParaRPr b="1" sz="2200">
                <a:solidFill>
                  <a:srgbClr val="7F6000"/>
                </a:solidFill>
                <a:latin typeface="Calibri"/>
                <a:ea typeface="Calibri"/>
                <a:cs typeface="Calibri"/>
                <a:sym typeface="Calibri"/>
              </a:endParaRPr>
            </a:p>
            <a:p>
              <a:pPr indent="0" lvl="0" marL="0" rtl="0" algn="ctr">
                <a:spcBef>
                  <a:spcPts val="0"/>
                </a:spcBef>
                <a:spcAft>
                  <a:spcPts val="0"/>
                </a:spcAft>
                <a:buNone/>
              </a:pPr>
              <a:r>
                <a:t/>
              </a:r>
              <a:endParaRPr b="1" sz="2200">
                <a:solidFill>
                  <a:srgbClr val="7F6000"/>
                </a:solidFill>
                <a:latin typeface="Calibri"/>
                <a:ea typeface="Calibri"/>
                <a:cs typeface="Calibri"/>
                <a:sym typeface="Calibri"/>
              </a:endParaRPr>
            </a:p>
          </p:txBody>
        </p:sp>
      </p:grpSp>
      <p:sp>
        <p:nvSpPr>
          <p:cNvPr id="121" name="Google Shape;121;p17"/>
          <p:cNvSpPr/>
          <p:nvPr/>
        </p:nvSpPr>
        <p:spPr>
          <a:xfrm>
            <a:off x="3771513" y="4997750"/>
            <a:ext cx="1677300" cy="476100"/>
          </a:xfrm>
          <a:prstGeom prst="roundRect">
            <a:avLst>
              <a:gd fmla="val 16667" name="adj"/>
            </a:avLst>
          </a:prstGeom>
          <a:solidFill>
            <a:srgbClr val="B7B7B7"/>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Continue</a:t>
            </a:r>
            <a:endParaRPr b="1" sz="1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grpSp>
        <p:nvGrpSpPr>
          <p:cNvPr id="126" name="Google Shape;126;p18"/>
          <p:cNvGrpSpPr/>
          <p:nvPr/>
        </p:nvGrpSpPr>
        <p:grpSpPr>
          <a:xfrm>
            <a:off x="2935129" y="158088"/>
            <a:ext cx="3273741" cy="6541800"/>
            <a:chOff x="1091204" y="24811775"/>
            <a:chExt cx="3273741" cy="6541800"/>
          </a:xfrm>
        </p:grpSpPr>
        <p:pic>
          <p:nvPicPr>
            <p:cNvPr id="127" name="Google Shape;127;p18"/>
            <p:cNvPicPr preferRelativeResize="0"/>
            <p:nvPr/>
          </p:nvPicPr>
          <p:blipFill>
            <a:blip r:embed="rId3">
              <a:alphaModFix/>
            </a:blip>
            <a:stretch>
              <a:fillRect/>
            </a:stretch>
          </p:blipFill>
          <p:spPr>
            <a:xfrm>
              <a:off x="1258725" y="25824225"/>
              <a:ext cx="2924122" cy="3544106"/>
            </a:xfrm>
            <a:prstGeom prst="rect">
              <a:avLst/>
            </a:prstGeom>
            <a:noFill/>
            <a:ln>
              <a:noFill/>
            </a:ln>
          </p:spPr>
        </p:pic>
        <p:grpSp>
          <p:nvGrpSpPr>
            <p:cNvPr id="128" name="Google Shape;128;p18"/>
            <p:cNvGrpSpPr/>
            <p:nvPr/>
          </p:nvGrpSpPr>
          <p:grpSpPr>
            <a:xfrm>
              <a:off x="1091204" y="24811775"/>
              <a:ext cx="3273741" cy="6541800"/>
              <a:chOff x="1106279" y="15169450"/>
              <a:chExt cx="3273741" cy="6541800"/>
            </a:xfrm>
          </p:grpSpPr>
          <p:grpSp>
            <p:nvGrpSpPr>
              <p:cNvPr id="129" name="Google Shape;129;p18"/>
              <p:cNvGrpSpPr/>
              <p:nvPr/>
            </p:nvGrpSpPr>
            <p:grpSpPr>
              <a:xfrm>
                <a:off x="1106279" y="15169450"/>
                <a:ext cx="3273741" cy="6541800"/>
                <a:chOff x="725139" y="158100"/>
                <a:chExt cx="3524700" cy="6541800"/>
              </a:xfrm>
            </p:grpSpPr>
            <p:sp>
              <p:nvSpPr>
                <p:cNvPr id="130" name="Google Shape;130;p18"/>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8"/>
              <p:cNvGrpSpPr/>
              <p:nvPr/>
            </p:nvGrpSpPr>
            <p:grpSpPr>
              <a:xfrm>
                <a:off x="1290550" y="20549325"/>
                <a:ext cx="2905200" cy="476100"/>
                <a:chOff x="1290550" y="20549325"/>
                <a:chExt cx="2905200" cy="476100"/>
              </a:xfrm>
            </p:grpSpPr>
            <p:sp>
              <p:nvSpPr>
                <p:cNvPr id="137" name="Google Shape;137;p18"/>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18"/>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139" name="Google Shape;139;p18"/>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140" name="Google Shape;140;p18"/>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141" name="Google Shape;141;p18"/>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142" name="Google Shape;142;p18"/>
                <p:cNvPicPr preferRelativeResize="0"/>
                <p:nvPr/>
              </p:nvPicPr>
              <p:blipFill>
                <a:blip r:embed="rId4">
                  <a:alphaModFix/>
                </a:blip>
                <a:stretch>
                  <a:fillRect/>
                </a:stretch>
              </p:blipFill>
              <p:spPr>
                <a:xfrm flipH="1">
                  <a:off x="3625850" y="20600149"/>
                  <a:ext cx="532450" cy="374454"/>
                </a:xfrm>
                <a:prstGeom prst="rect">
                  <a:avLst/>
                </a:prstGeom>
                <a:noFill/>
                <a:ln>
                  <a:noFill/>
                </a:ln>
              </p:spPr>
            </p:pic>
            <p:pic>
              <p:nvPicPr>
                <p:cNvPr id="143" name="Google Shape;143;p18"/>
                <p:cNvPicPr preferRelativeResize="0"/>
                <p:nvPr/>
              </p:nvPicPr>
              <p:blipFill rotWithShape="1">
                <a:blip r:embed="rId5">
                  <a:alphaModFix/>
                </a:blip>
                <a:srcRect b="12857" l="0" r="0" t="8692"/>
                <a:stretch/>
              </p:blipFill>
              <p:spPr>
                <a:xfrm>
                  <a:off x="2500226" y="20596625"/>
                  <a:ext cx="486299" cy="381496"/>
                </a:xfrm>
                <a:prstGeom prst="rect">
                  <a:avLst/>
                </a:prstGeom>
                <a:noFill/>
                <a:ln>
                  <a:noFill/>
                </a:ln>
              </p:spPr>
            </p:pic>
            <p:sp>
              <p:nvSpPr>
                <p:cNvPr id="144" name="Google Shape;144;p18"/>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8"/>
                <p:cNvPicPr preferRelativeResize="0"/>
                <p:nvPr/>
              </p:nvPicPr>
              <p:blipFill rotWithShape="1">
                <a:blip r:embed="rId6">
                  <a:alphaModFix/>
                </a:blip>
                <a:srcRect b="0" l="16602" r="18466" t="0"/>
                <a:stretch/>
              </p:blipFill>
              <p:spPr>
                <a:xfrm>
                  <a:off x="1391726" y="20564707"/>
                  <a:ext cx="410300" cy="445331"/>
                </a:xfrm>
                <a:prstGeom prst="rect">
                  <a:avLst/>
                </a:prstGeom>
                <a:noFill/>
                <a:ln>
                  <a:noFill/>
                </a:ln>
              </p:spPr>
            </p:pic>
            <p:pic>
              <p:nvPicPr>
                <p:cNvPr id="146" name="Google Shape;146;p18"/>
                <p:cNvPicPr preferRelativeResize="0"/>
                <p:nvPr/>
              </p:nvPicPr>
              <p:blipFill>
                <a:blip r:embed="rId7">
                  <a:alphaModFix/>
                </a:blip>
                <a:stretch>
                  <a:fillRect/>
                </a:stretch>
              </p:blipFill>
              <p:spPr>
                <a:xfrm>
                  <a:off x="1954713" y="20582225"/>
                  <a:ext cx="410300" cy="410300"/>
                </a:xfrm>
                <a:prstGeom prst="rect">
                  <a:avLst/>
                </a:prstGeom>
                <a:noFill/>
                <a:ln>
                  <a:noFill/>
                </a:ln>
              </p:spPr>
            </p:pic>
          </p:grpSp>
        </p:grpSp>
        <p:pic>
          <p:nvPicPr>
            <p:cNvPr id="147" name="Google Shape;147;p18"/>
            <p:cNvPicPr preferRelativeResize="0"/>
            <p:nvPr/>
          </p:nvPicPr>
          <p:blipFill>
            <a:blip r:embed="rId8">
              <a:alphaModFix/>
            </a:blip>
            <a:stretch>
              <a:fillRect/>
            </a:stretch>
          </p:blipFill>
          <p:spPr>
            <a:xfrm>
              <a:off x="1268175" y="25501525"/>
              <a:ext cx="2924124" cy="4690174"/>
            </a:xfrm>
            <a:prstGeom prst="rect">
              <a:avLst/>
            </a:prstGeom>
            <a:noFill/>
            <a:ln>
              <a:noFill/>
            </a:ln>
          </p:spPr>
        </p:pic>
        <p:sp>
          <p:nvSpPr>
            <p:cNvPr id="148" name="Google Shape;148;p18"/>
            <p:cNvSpPr/>
            <p:nvPr/>
          </p:nvSpPr>
          <p:spPr>
            <a:xfrm>
              <a:off x="2443738" y="30203575"/>
              <a:ext cx="5730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18"/>
            <p:cNvPicPr preferRelativeResize="0"/>
            <p:nvPr/>
          </p:nvPicPr>
          <p:blipFill rotWithShape="1">
            <a:blip r:embed="rId3">
              <a:alphaModFix/>
            </a:blip>
            <a:srcRect b="309" l="0" r="0" t="0"/>
            <a:stretch/>
          </p:blipFill>
          <p:spPr>
            <a:xfrm>
              <a:off x="1239475" y="25824225"/>
              <a:ext cx="2999000" cy="3500871"/>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grpSp>
        <p:nvGrpSpPr>
          <p:cNvPr id="154" name="Google Shape;154;p19"/>
          <p:cNvGrpSpPr/>
          <p:nvPr/>
        </p:nvGrpSpPr>
        <p:grpSpPr>
          <a:xfrm>
            <a:off x="2935129" y="158100"/>
            <a:ext cx="3273741" cy="6541800"/>
            <a:chOff x="1250417" y="27654050"/>
            <a:chExt cx="3273741" cy="6541800"/>
          </a:xfrm>
        </p:grpSpPr>
        <p:grpSp>
          <p:nvGrpSpPr>
            <p:cNvPr id="155" name="Google Shape;155;p19"/>
            <p:cNvGrpSpPr/>
            <p:nvPr/>
          </p:nvGrpSpPr>
          <p:grpSpPr>
            <a:xfrm>
              <a:off x="1250417" y="27654050"/>
              <a:ext cx="3273741" cy="6541800"/>
              <a:chOff x="1061904" y="31202900"/>
              <a:chExt cx="3273741" cy="6541800"/>
            </a:xfrm>
          </p:grpSpPr>
          <p:grpSp>
            <p:nvGrpSpPr>
              <p:cNvPr id="156" name="Google Shape;156;p19"/>
              <p:cNvGrpSpPr/>
              <p:nvPr/>
            </p:nvGrpSpPr>
            <p:grpSpPr>
              <a:xfrm>
                <a:off x="1061904" y="31202900"/>
                <a:ext cx="3273741" cy="6541800"/>
                <a:chOff x="1091204" y="24811775"/>
                <a:chExt cx="3273741" cy="6541800"/>
              </a:xfrm>
            </p:grpSpPr>
            <p:pic>
              <p:nvPicPr>
                <p:cNvPr id="157" name="Google Shape;157;p19"/>
                <p:cNvPicPr preferRelativeResize="0"/>
                <p:nvPr/>
              </p:nvPicPr>
              <p:blipFill>
                <a:blip r:embed="rId3">
                  <a:alphaModFix/>
                </a:blip>
                <a:stretch>
                  <a:fillRect/>
                </a:stretch>
              </p:blipFill>
              <p:spPr>
                <a:xfrm>
                  <a:off x="1258725" y="25824225"/>
                  <a:ext cx="2924122" cy="3544106"/>
                </a:xfrm>
                <a:prstGeom prst="rect">
                  <a:avLst/>
                </a:prstGeom>
                <a:noFill/>
                <a:ln>
                  <a:noFill/>
                </a:ln>
              </p:spPr>
            </p:pic>
            <p:grpSp>
              <p:nvGrpSpPr>
                <p:cNvPr id="158" name="Google Shape;158;p19"/>
                <p:cNvGrpSpPr/>
                <p:nvPr/>
              </p:nvGrpSpPr>
              <p:grpSpPr>
                <a:xfrm>
                  <a:off x="1091204" y="24811775"/>
                  <a:ext cx="3273741" cy="6541800"/>
                  <a:chOff x="1106279" y="15169450"/>
                  <a:chExt cx="3273741" cy="6541800"/>
                </a:xfrm>
              </p:grpSpPr>
              <p:grpSp>
                <p:nvGrpSpPr>
                  <p:cNvPr id="159" name="Google Shape;159;p19"/>
                  <p:cNvGrpSpPr/>
                  <p:nvPr/>
                </p:nvGrpSpPr>
                <p:grpSpPr>
                  <a:xfrm>
                    <a:off x="1106279" y="15169450"/>
                    <a:ext cx="3273741" cy="6541800"/>
                    <a:chOff x="725139" y="158100"/>
                    <a:chExt cx="3524700" cy="6541800"/>
                  </a:xfrm>
                </p:grpSpPr>
                <p:sp>
                  <p:nvSpPr>
                    <p:cNvPr id="160" name="Google Shape;160;p19"/>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19"/>
                  <p:cNvGrpSpPr/>
                  <p:nvPr/>
                </p:nvGrpSpPr>
                <p:grpSpPr>
                  <a:xfrm>
                    <a:off x="1290550" y="20549325"/>
                    <a:ext cx="2905200" cy="476100"/>
                    <a:chOff x="1290550" y="20549325"/>
                    <a:chExt cx="2905200" cy="476100"/>
                  </a:xfrm>
                </p:grpSpPr>
                <p:sp>
                  <p:nvSpPr>
                    <p:cNvPr id="167" name="Google Shape;167;p19"/>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19"/>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169" name="Google Shape;169;p19"/>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170" name="Google Shape;170;p19"/>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171" name="Google Shape;171;p19"/>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172" name="Google Shape;172;p19"/>
                    <p:cNvPicPr preferRelativeResize="0"/>
                    <p:nvPr/>
                  </p:nvPicPr>
                  <p:blipFill>
                    <a:blip r:embed="rId4">
                      <a:alphaModFix/>
                    </a:blip>
                    <a:stretch>
                      <a:fillRect/>
                    </a:stretch>
                  </p:blipFill>
                  <p:spPr>
                    <a:xfrm flipH="1">
                      <a:off x="3625850" y="20600149"/>
                      <a:ext cx="532450" cy="374454"/>
                    </a:xfrm>
                    <a:prstGeom prst="rect">
                      <a:avLst/>
                    </a:prstGeom>
                    <a:noFill/>
                    <a:ln>
                      <a:noFill/>
                    </a:ln>
                  </p:spPr>
                </p:pic>
                <p:pic>
                  <p:nvPicPr>
                    <p:cNvPr id="173" name="Google Shape;173;p19"/>
                    <p:cNvPicPr preferRelativeResize="0"/>
                    <p:nvPr/>
                  </p:nvPicPr>
                  <p:blipFill rotWithShape="1">
                    <a:blip r:embed="rId5">
                      <a:alphaModFix/>
                    </a:blip>
                    <a:srcRect b="12857" l="0" r="0" t="8692"/>
                    <a:stretch/>
                  </p:blipFill>
                  <p:spPr>
                    <a:xfrm>
                      <a:off x="2500226" y="20596625"/>
                      <a:ext cx="486299" cy="381496"/>
                    </a:xfrm>
                    <a:prstGeom prst="rect">
                      <a:avLst/>
                    </a:prstGeom>
                    <a:noFill/>
                    <a:ln>
                      <a:noFill/>
                    </a:ln>
                  </p:spPr>
                </p:pic>
                <p:sp>
                  <p:nvSpPr>
                    <p:cNvPr id="174" name="Google Shape;174;p19"/>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19"/>
                    <p:cNvPicPr preferRelativeResize="0"/>
                    <p:nvPr/>
                  </p:nvPicPr>
                  <p:blipFill rotWithShape="1">
                    <a:blip r:embed="rId6">
                      <a:alphaModFix/>
                    </a:blip>
                    <a:srcRect b="0" l="16602" r="18466" t="0"/>
                    <a:stretch/>
                  </p:blipFill>
                  <p:spPr>
                    <a:xfrm>
                      <a:off x="1391726" y="20564707"/>
                      <a:ext cx="410300" cy="445331"/>
                    </a:xfrm>
                    <a:prstGeom prst="rect">
                      <a:avLst/>
                    </a:prstGeom>
                    <a:noFill/>
                    <a:ln>
                      <a:noFill/>
                    </a:ln>
                  </p:spPr>
                </p:pic>
                <p:pic>
                  <p:nvPicPr>
                    <p:cNvPr id="176" name="Google Shape;176;p19"/>
                    <p:cNvPicPr preferRelativeResize="0"/>
                    <p:nvPr/>
                  </p:nvPicPr>
                  <p:blipFill>
                    <a:blip r:embed="rId7">
                      <a:alphaModFix/>
                    </a:blip>
                    <a:stretch>
                      <a:fillRect/>
                    </a:stretch>
                  </p:blipFill>
                  <p:spPr>
                    <a:xfrm>
                      <a:off x="1954713" y="20582225"/>
                      <a:ext cx="410300" cy="410300"/>
                    </a:xfrm>
                    <a:prstGeom prst="rect">
                      <a:avLst/>
                    </a:prstGeom>
                    <a:noFill/>
                    <a:ln>
                      <a:noFill/>
                    </a:ln>
                  </p:spPr>
                </p:pic>
              </p:grpSp>
            </p:grpSp>
            <p:sp>
              <p:nvSpPr>
                <p:cNvPr id="177" name="Google Shape;177;p19"/>
                <p:cNvSpPr/>
                <p:nvPr/>
              </p:nvSpPr>
              <p:spPr>
                <a:xfrm>
                  <a:off x="2443738" y="30203575"/>
                  <a:ext cx="5730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19"/>
                <p:cNvPicPr preferRelativeResize="0"/>
                <p:nvPr/>
              </p:nvPicPr>
              <p:blipFill rotWithShape="1">
                <a:blip r:embed="rId3">
                  <a:alphaModFix/>
                </a:blip>
                <a:srcRect b="309" l="0" r="0" t="0"/>
                <a:stretch/>
              </p:blipFill>
              <p:spPr>
                <a:xfrm>
                  <a:off x="1258737" y="25501750"/>
                  <a:ext cx="2924122" cy="3500871"/>
                </a:xfrm>
                <a:prstGeom prst="rect">
                  <a:avLst/>
                </a:prstGeom>
                <a:noFill/>
                <a:ln>
                  <a:noFill/>
                </a:ln>
              </p:spPr>
            </p:pic>
          </p:grpSp>
          <p:sp>
            <p:nvSpPr>
              <p:cNvPr id="179" name="Google Shape;179;p19"/>
              <p:cNvSpPr txBox="1"/>
              <p:nvPr/>
            </p:nvSpPr>
            <p:spPr>
              <a:xfrm>
                <a:off x="1212950" y="35397400"/>
                <a:ext cx="29745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B48B23"/>
                    </a:solidFill>
                    <a:latin typeface="Calibri"/>
                    <a:ea typeface="Calibri"/>
                    <a:cs typeface="Calibri"/>
                    <a:sym typeface="Calibri"/>
                  </a:rPr>
                  <a:t>This is a Lavender Flower.</a:t>
                </a:r>
                <a:endParaRPr b="1" sz="2000">
                  <a:solidFill>
                    <a:srgbClr val="B48B23"/>
                  </a:solidFill>
                  <a:latin typeface="Calibri"/>
                  <a:ea typeface="Calibri"/>
                  <a:cs typeface="Calibri"/>
                  <a:sym typeface="Calibri"/>
                </a:endParaRPr>
              </a:p>
              <a:p>
                <a:pPr indent="0" lvl="0" marL="0" rtl="0" algn="ctr">
                  <a:spcBef>
                    <a:spcPts val="0"/>
                  </a:spcBef>
                  <a:spcAft>
                    <a:spcPts val="0"/>
                  </a:spcAft>
                  <a:buNone/>
                </a:pPr>
                <a:r>
                  <a:t/>
                </a:r>
                <a:endParaRPr b="1" sz="2000">
                  <a:solidFill>
                    <a:srgbClr val="B48B23"/>
                  </a:solidFill>
                  <a:latin typeface="Calibri"/>
                  <a:ea typeface="Calibri"/>
                  <a:cs typeface="Calibri"/>
                  <a:sym typeface="Calibri"/>
                </a:endParaRPr>
              </a:p>
            </p:txBody>
          </p:sp>
          <p:sp>
            <p:nvSpPr>
              <p:cNvPr id="180" name="Google Shape;180;p19"/>
              <p:cNvSpPr/>
              <p:nvPr/>
            </p:nvSpPr>
            <p:spPr>
              <a:xfrm>
                <a:off x="1860125" y="35936800"/>
                <a:ext cx="1677300" cy="476100"/>
              </a:xfrm>
              <a:prstGeom prst="roundRect">
                <a:avLst>
                  <a:gd fmla="val 16667" name="adj"/>
                </a:avLst>
              </a:prstGeom>
              <a:solidFill>
                <a:srgbClr val="B7B7B7"/>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LEARN MORE</a:t>
                </a:r>
                <a:endParaRPr b="1" sz="1600">
                  <a:latin typeface="Calibri"/>
                  <a:ea typeface="Calibri"/>
                  <a:cs typeface="Calibri"/>
                  <a:sym typeface="Calibri"/>
                </a:endParaRPr>
              </a:p>
            </p:txBody>
          </p:sp>
        </p:grpSp>
        <p:sp>
          <p:nvSpPr>
            <p:cNvPr id="181" name="Google Shape;181;p19"/>
            <p:cNvSpPr/>
            <p:nvPr/>
          </p:nvSpPr>
          <p:spPr>
            <a:xfrm>
              <a:off x="3824085" y="32526900"/>
              <a:ext cx="314400" cy="236100"/>
            </a:xfrm>
            <a:prstGeom prst="roundRect">
              <a:avLst>
                <a:gd fmla="val 16667" name="adj"/>
              </a:avLst>
            </a:prstGeom>
            <a:solidFill>
              <a:srgbClr val="B7B7B7"/>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X</a:t>
              </a:r>
              <a:endParaRPr b="1" sz="1600">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grpSp>
        <p:nvGrpSpPr>
          <p:cNvPr id="186" name="Google Shape;186;p20"/>
          <p:cNvGrpSpPr/>
          <p:nvPr/>
        </p:nvGrpSpPr>
        <p:grpSpPr>
          <a:xfrm>
            <a:off x="2935129" y="158100"/>
            <a:ext cx="3273741" cy="6541800"/>
            <a:chOff x="1250417" y="34567350"/>
            <a:chExt cx="3273741" cy="6541800"/>
          </a:xfrm>
        </p:grpSpPr>
        <p:grpSp>
          <p:nvGrpSpPr>
            <p:cNvPr id="187" name="Google Shape;187;p20"/>
            <p:cNvGrpSpPr/>
            <p:nvPr/>
          </p:nvGrpSpPr>
          <p:grpSpPr>
            <a:xfrm>
              <a:off x="1250417" y="34567350"/>
              <a:ext cx="3273741" cy="6541800"/>
              <a:chOff x="1061904" y="31202900"/>
              <a:chExt cx="3273741" cy="6541800"/>
            </a:xfrm>
          </p:grpSpPr>
          <p:grpSp>
            <p:nvGrpSpPr>
              <p:cNvPr id="188" name="Google Shape;188;p20"/>
              <p:cNvGrpSpPr/>
              <p:nvPr/>
            </p:nvGrpSpPr>
            <p:grpSpPr>
              <a:xfrm>
                <a:off x="1061904" y="31202900"/>
                <a:ext cx="3273741" cy="6541800"/>
                <a:chOff x="1091204" y="24811775"/>
                <a:chExt cx="3273741" cy="6541800"/>
              </a:xfrm>
            </p:grpSpPr>
            <p:pic>
              <p:nvPicPr>
                <p:cNvPr id="189" name="Google Shape;189;p20"/>
                <p:cNvPicPr preferRelativeResize="0"/>
                <p:nvPr/>
              </p:nvPicPr>
              <p:blipFill>
                <a:blip r:embed="rId3">
                  <a:alphaModFix/>
                </a:blip>
                <a:stretch>
                  <a:fillRect/>
                </a:stretch>
              </p:blipFill>
              <p:spPr>
                <a:xfrm>
                  <a:off x="1258725" y="25824225"/>
                  <a:ext cx="2924122" cy="3544106"/>
                </a:xfrm>
                <a:prstGeom prst="rect">
                  <a:avLst/>
                </a:prstGeom>
                <a:noFill/>
                <a:ln>
                  <a:noFill/>
                </a:ln>
              </p:spPr>
            </p:pic>
            <p:grpSp>
              <p:nvGrpSpPr>
                <p:cNvPr id="190" name="Google Shape;190;p20"/>
                <p:cNvGrpSpPr/>
                <p:nvPr/>
              </p:nvGrpSpPr>
              <p:grpSpPr>
                <a:xfrm>
                  <a:off x="1091204" y="24811775"/>
                  <a:ext cx="3273741" cy="6541800"/>
                  <a:chOff x="1106279" y="15169450"/>
                  <a:chExt cx="3273741" cy="6541800"/>
                </a:xfrm>
              </p:grpSpPr>
              <p:grpSp>
                <p:nvGrpSpPr>
                  <p:cNvPr id="191" name="Google Shape;191;p20"/>
                  <p:cNvGrpSpPr/>
                  <p:nvPr/>
                </p:nvGrpSpPr>
                <p:grpSpPr>
                  <a:xfrm>
                    <a:off x="1106279" y="15169450"/>
                    <a:ext cx="3273741" cy="6541800"/>
                    <a:chOff x="725139" y="158100"/>
                    <a:chExt cx="3524700" cy="6541800"/>
                  </a:xfrm>
                </p:grpSpPr>
                <p:sp>
                  <p:nvSpPr>
                    <p:cNvPr id="192" name="Google Shape;192;p20"/>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0"/>
                  <p:cNvGrpSpPr/>
                  <p:nvPr/>
                </p:nvGrpSpPr>
                <p:grpSpPr>
                  <a:xfrm>
                    <a:off x="1290550" y="20549325"/>
                    <a:ext cx="2905200" cy="476100"/>
                    <a:chOff x="1290550" y="20549325"/>
                    <a:chExt cx="2905200" cy="476100"/>
                  </a:xfrm>
                </p:grpSpPr>
                <p:sp>
                  <p:nvSpPr>
                    <p:cNvPr id="199" name="Google Shape;199;p20"/>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0"/>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201" name="Google Shape;201;p20"/>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202" name="Google Shape;202;p20"/>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203" name="Google Shape;203;p20"/>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204" name="Google Shape;204;p20"/>
                    <p:cNvPicPr preferRelativeResize="0"/>
                    <p:nvPr/>
                  </p:nvPicPr>
                  <p:blipFill>
                    <a:blip r:embed="rId4">
                      <a:alphaModFix/>
                    </a:blip>
                    <a:stretch>
                      <a:fillRect/>
                    </a:stretch>
                  </p:blipFill>
                  <p:spPr>
                    <a:xfrm flipH="1">
                      <a:off x="3625850" y="20600149"/>
                      <a:ext cx="532450" cy="374454"/>
                    </a:xfrm>
                    <a:prstGeom prst="rect">
                      <a:avLst/>
                    </a:prstGeom>
                    <a:noFill/>
                    <a:ln>
                      <a:noFill/>
                    </a:ln>
                  </p:spPr>
                </p:pic>
                <p:pic>
                  <p:nvPicPr>
                    <p:cNvPr id="205" name="Google Shape;205;p20"/>
                    <p:cNvPicPr preferRelativeResize="0"/>
                    <p:nvPr/>
                  </p:nvPicPr>
                  <p:blipFill rotWithShape="1">
                    <a:blip r:embed="rId5">
                      <a:alphaModFix/>
                    </a:blip>
                    <a:srcRect b="12857" l="0" r="0" t="8692"/>
                    <a:stretch/>
                  </p:blipFill>
                  <p:spPr>
                    <a:xfrm>
                      <a:off x="2500226" y="20596625"/>
                      <a:ext cx="486299" cy="381496"/>
                    </a:xfrm>
                    <a:prstGeom prst="rect">
                      <a:avLst/>
                    </a:prstGeom>
                    <a:noFill/>
                    <a:ln>
                      <a:noFill/>
                    </a:ln>
                  </p:spPr>
                </p:pic>
                <p:sp>
                  <p:nvSpPr>
                    <p:cNvPr id="206" name="Google Shape;206;p20"/>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20"/>
                    <p:cNvPicPr preferRelativeResize="0"/>
                    <p:nvPr/>
                  </p:nvPicPr>
                  <p:blipFill rotWithShape="1">
                    <a:blip r:embed="rId6">
                      <a:alphaModFix/>
                    </a:blip>
                    <a:srcRect b="0" l="16602" r="18466" t="0"/>
                    <a:stretch/>
                  </p:blipFill>
                  <p:spPr>
                    <a:xfrm>
                      <a:off x="1391726" y="20564707"/>
                      <a:ext cx="410300" cy="445331"/>
                    </a:xfrm>
                    <a:prstGeom prst="rect">
                      <a:avLst/>
                    </a:prstGeom>
                    <a:noFill/>
                    <a:ln>
                      <a:noFill/>
                    </a:ln>
                  </p:spPr>
                </p:pic>
                <p:pic>
                  <p:nvPicPr>
                    <p:cNvPr id="208" name="Google Shape;208;p20"/>
                    <p:cNvPicPr preferRelativeResize="0"/>
                    <p:nvPr/>
                  </p:nvPicPr>
                  <p:blipFill>
                    <a:blip r:embed="rId7">
                      <a:alphaModFix/>
                    </a:blip>
                    <a:stretch>
                      <a:fillRect/>
                    </a:stretch>
                  </p:blipFill>
                  <p:spPr>
                    <a:xfrm>
                      <a:off x="1954713" y="20582225"/>
                      <a:ext cx="410300" cy="410300"/>
                    </a:xfrm>
                    <a:prstGeom prst="rect">
                      <a:avLst/>
                    </a:prstGeom>
                    <a:noFill/>
                    <a:ln>
                      <a:noFill/>
                    </a:ln>
                  </p:spPr>
                </p:pic>
              </p:grpSp>
            </p:grpSp>
            <p:sp>
              <p:nvSpPr>
                <p:cNvPr id="209" name="Google Shape;209;p20"/>
                <p:cNvSpPr/>
                <p:nvPr/>
              </p:nvSpPr>
              <p:spPr>
                <a:xfrm>
                  <a:off x="2443738" y="30203575"/>
                  <a:ext cx="5730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20"/>
                <p:cNvPicPr preferRelativeResize="0"/>
                <p:nvPr/>
              </p:nvPicPr>
              <p:blipFill rotWithShape="1">
                <a:blip r:embed="rId3">
                  <a:alphaModFix/>
                </a:blip>
                <a:srcRect b="309" l="0" r="0" t="0"/>
                <a:stretch/>
              </p:blipFill>
              <p:spPr>
                <a:xfrm>
                  <a:off x="1275475" y="25498546"/>
                  <a:ext cx="1353377" cy="1620310"/>
                </a:xfrm>
                <a:prstGeom prst="rect">
                  <a:avLst/>
                </a:prstGeom>
                <a:noFill/>
                <a:ln>
                  <a:noFill/>
                </a:ln>
              </p:spPr>
            </p:pic>
          </p:grpSp>
          <p:sp>
            <p:nvSpPr>
              <p:cNvPr id="211" name="Google Shape;211;p20"/>
              <p:cNvSpPr txBox="1"/>
              <p:nvPr/>
            </p:nvSpPr>
            <p:spPr>
              <a:xfrm>
                <a:off x="2619763" y="31842125"/>
                <a:ext cx="1536000" cy="15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8B23"/>
                    </a:solidFill>
                    <a:latin typeface="Calibri"/>
                    <a:ea typeface="Calibri"/>
                    <a:cs typeface="Calibri"/>
                    <a:sym typeface="Calibri"/>
                  </a:rPr>
                  <a:t>Lavender </a:t>
                </a:r>
                <a:endParaRPr b="1">
                  <a:solidFill>
                    <a:srgbClr val="B48B23"/>
                  </a:solidFill>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Lavandula is the genus of 47 known species of flowering plants in the mint family, Lamiaceae.</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Native to countries bordering the Mediterranean.</a:t>
                </a:r>
                <a:endParaRPr sz="1000">
                  <a:latin typeface="Calibri"/>
                  <a:ea typeface="Calibri"/>
                  <a:cs typeface="Calibri"/>
                  <a:sym typeface="Calibri"/>
                </a:endParaRPr>
              </a:p>
            </p:txBody>
          </p:sp>
        </p:grpSp>
        <p:sp>
          <p:nvSpPr>
            <p:cNvPr id="212" name="Google Shape;212;p20"/>
            <p:cNvSpPr txBox="1"/>
            <p:nvPr/>
          </p:nvSpPr>
          <p:spPr>
            <a:xfrm>
              <a:off x="1463313" y="36920826"/>
              <a:ext cx="2829000" cy="30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Calibri"/>
                  <a:ea typeface="Calibri"/>
                  <a:cs typeface="Calibri"/>
                  <a:sym typeface="Calibri"/>
                </a:rPr>
                <a:t>Lavender species are common in herb gardens for their fragrant leaves and attractive flowers. </a:t>
              </a:r>
              <a:endParaRPr sz="1000">
                <a:latin typeface="Calibri"/>
                <a:ea typeface="Calibri"/>
                <a:cs typeface="Calibri"/>
                <a:sym typeface="Calibri"/>
              </a:endParaRPr>
            </a:p>
            <a:p>
              <a:pPr indent="0" lvl="0" marL="0" rtl="0" algn="l">
                <a:lnSpc>
                  <a:spcPct val="115000"/>
                </a:lnSpc>
                <a:spcBef>
                  <a:spcPts val="0"/>
                </a:spcBef>
                <a:spcAft>
                  <a:spcPts val="0"/>
                </a:spcAft>
                <a:buNone/>
              </a:pPr>
              <a:r>
                <a:t/>
              </a:r>
              <a:endParaRPr sz="1000">
                <a:latin typeface="Calibri"/>
                <a:ea typeface="Calibri"/>
                <a:cs typeface="Calibri"/>
                <a:sym typeface="Calibri"/>
              </a:endParaRPr>
            </a:p>
            <a:p>
              <a:pPr indent="0" lvl="0" marL="0" rtl="0" algn="l">
                <a:lnSpc>
                  <a:spcPct val="115000"/>
                </a:lnSpc>
                <a:spcBef>
                  <a:spcPts val="0"/>
                </a:spcBef>
                <a:spcAft>
                  <a:spcPts val="0"/>
                </a:spcAft>
                <a:buNone/>
              </a:pPr>
              <a:r>
                <a:rPr lang="en" sz="1000">
                  <a:latin typeface="Calibri"/>
                  <a:ea typeface="Calibri"/>
                  <a:cs typeface="Calibri"/>
                  <a:sym typeface="Calibri"/>
                </a:rPr>
                <a:t>Lavenders are small evergreen shrubs with gray-green hoary linear leaves. The purple flowers are sparsely arranged on spikes.</a:t>
              </a:r>
              <a:endParaRPr sz="1000">
                <a:latin typeface="Calibri"/>
                <a:ea typeface="Calibri"/>
                <a:cs typeface="Calibri"/>
                <a:sym typeface="Calibri"/>
              </a:endParaRPr>
            </a:p>
            <a:p>
              <a:pPr indent="0" lvl="0" marL="0" rtl="0" algn="l">
                <a:lnSpc>
                  <a:spcPct val="115000"/>
                </a:lnSpc>
                <a:spcBef>
                  <a:spcPts val="0"/>
                </a:spcBef>
                <a:spcAft>
                  <a:spcPts val="0"/>
                </a:spcAft>
                <a:buNone/>
              </a:pPr>
              <a:r>
                <a:t/>
              </a:r>
              <a:endParaRPr sz="1000">
                <a:latin typeface="Calibri"/>
                <a:ea typeface="Calibri"/>
                <a:cs typeface="Calibri"/>
                <a:sym typeface="Calibri"/>
              </a:endParaRPr>
            </a:p>
            <a:p>
              <a:pPr indent="0" lvl="0" marL="0" rtl="0" algn="l">
                <a:lnSpc>
                  <a:spcPct val="115000"/>
                </a:lnSpc>
                <a:spcBef>
                  <a:spcPts val="0"/>
                </a:spcBef>
                <a:spcAft>
                  <a:spcPts val="0"/>
                </a:spcAft>
                <a:buNone/>
              </a:pPr>
              <a:r>
                <a:rPr lang="en" sz="1000">
                  <a:latin typeface="Calibri"/>
                  <a:ea typeface="Calibri"/>
                  <a:cs typeface="Calibri"/>
                  <a:sym typeface="Calibri"/>
                </a:rPr>
                <a:t>May bloom up to three times – in early May, June and late summer or early fall.</a:t>
              </a:r>
              <a:endParaRPr sz="1000">
                <a:latin typeface="Calibri"/>
                <a:ea typeface="Calibri"/>
                <a:cs typeface="Calibri"/>
                <a:sym typeface="Calibri"/>
              </a:endParaRPr>
            </a:p>
            <a:p>
              <a:pPr indent="0" lvl="0" marL="0" rtl="0" algn="l">
                <a:lnSpc>
                  <a:spcPct val="115000"/>
                </a:lnSpc>
                <a:spcBef>
                  <a:spcPts val="0"/>
                </a:spcBef>
                <a:spcAft>
                  <a:spcPts val="0"/>
                </a:spcAft>
                <a:buNone/>
              </a:pPr>
              <a:r>
                <a:t/>
              </a:r>
              <a:endParaRPr sz="1000">
                <a:latin typeface="Calibri"/>
                <a:ea typeface="Calibri"/>
                <a:cs typeface="Calibri"/>
                <a:sym typeface="Calibri"/>
              </a:endParaRPr>
            </a:p>
            <a:p>
              <a:pPr indent="0" lvl="0" marL="0" rtl="0" algn="l">
                <a:lnSpc>
                  <a:spcPct val="115000"/>
                </a:lnSpc>
                <a:spcBef>
                  <a:spcPts val="0"/>
                </a:spcBef>
                <a:spcAft>
                  <a:spcPts val="0"/>
                </a:spcAft>
                <a:buNone/>
              </a:pPr>
              <a:r>
                <a:rPr lang="en" sz="1000">
                  <a:latin typeface="Calibri"/>
                  <a:ea typeface="Calibri"/>
                  <a:cs typeface="Calibri"/>
                  <a:sym typeface="Calibri"/>
                </a:rPr>
                <a:t>Known for their antiseptic and medicinal properties, lavender extracts and products long have been used as disinfectants, fresheners, and laundry and bath additives. Lavender essential oil is commonly used in aromatherapy. </a:t>
              </a:r>
              <a:endParaRPr sz="1000">
                <a:latin typeface="Calibri"/>
                <a:ea typeface="Calibri"/>
                <a:cs typeface="Calibri"/>
                <a:sym typeface="Calibri"/>
              </a:endParaRPr>
            </a:p>
            <a:p>
              <a:pPr indent="0" lvl="0" marL="0" rtl="0" algn="l">
                <a:lnSpc>
                  <a:spcPct val="115000"/>
                </a:lnSpc>
                <a:spcBef>
                  <a:spcPts val="0"/>
                </a:spcBef>
                <a:spcAft>
                  <a:spcPts val="0"/>
                </a:spcAft>
                <a:buNone/>
              </a:pPr>
              <a:r>
                <a:t/>
              </a:r>
              <a:endParaRPr sz="900">
                <a:solidFill>
                  <a:srgbClr val="454545"/>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a:p>
          </p:txBody>
        </p:sp>
        <p:sp>
          <p:nvSpPr>
            <p:cNvPr id="213" name="Google Shape;213;p20"/>
            <p:cNvSpPr/>
            <p:nvPr/>
          </p:nvSpPr>
          <p:spPr>
            <a:xfrm>
              <a:off x="4006273" y="35285375"/>
              <a:ext cx="314400" cy="236100"/>
            </a:xfrm>
            <a:prstGeom prst="roundRect">
              <a:avLst>
                <a:gd fmla="val 16667" name="adj"/>
              </a:avLst>
            </a:prstGeom>
            <a:solidFill>
              <a:srgbClr val="B7B7B7"/>
            </a:soli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X</a:t>
              </a:r>
              <a:endParaRPr b="1" sz="1600">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21"/>
          <p:cNvGrpSpPr/>
          <p:nvPr/>
        </p:nvGrpSpPr>
        <p:grpSpPr>
          <a:xfrm>
            <a:off x="2935129" y="158088"/>
            <a:ext cx="3273741" cy="6541800"/>
            <a:chOff x="5299254" y="20819363"/>
            <a:chExt cx="3273741" cy="6541800"/>
          </a:xfrm>
        </p:grpSpPr>
        <p:grpSp>
          <p:nvGrpSpPr>
            <p:cNvPr id="219" name="Google Shape;219;p21"/>
            <p:cNvGrpSpPr/>
            <p:nvPr/>
          </p:nvGrpSpPr>
          <p:grpSpPr>
            <a:xfrm>
              <a:off x="5299254" y="20819363"/>
              <a:ext cx="3273741" cy="6541800"/>
              <a:chOff x="1091204" y="24811775"/>
              <a:chExt cx="3273741" cy="6541800"/>
            </a:xfrm>
          </p:grpSpPr>
          <p:pic>
            <p:nvPicPr>
              <p:cNvPr id="220" name="Google Shape;220;p21"/>
              <p:cNvPicPr preferRelativeResize="0"/>
              <p:nvPr/>
            </p:nvPicPr>
            <p:blipFill>
              <a:blip r:embed="rId3">
                <a:alphaModFix/>
              </a:blip>
              <a:stretch>
                <a:fillRect/>
              </a:stretch>
            </p:blipFill>
            <p:spPr>
              <a:xfrm>
                <a:off x="1258725" y="25824225"/>
                <a:ext cx="2924122" cy="3544106"/>
              </a:xfrm>
              <a:prstGeom prst="rect">
                <a:avLst/>
              </a:prstGeom>
              <a:noFill/>
              <a:ln>
                <a:noFill/>
              </a:ln>
            </p:spPr>
          </p:pic>
          <p:grpSp>
            <p:nvGrpSpPr>
              <p:cNvPr id="221" name="Google Shape;221;p21"/>
              <p:cNvGrpSpPr/>
              <p:nvPr/>
            </p:nvGrpSpPr>
            <p:grpSpPr>
              <a:xfrm>
                <a:off x="1091204" y="24811775"/>
                <a:ext cx="3273741" cy="6541800"/>
                <a:chOff x="1106279" y="15169450"/>
                <a:chExt cx="3273741" cy="6541800"/>
              </a:xfrm>
            </p:grpSpPr>
            <p:grpSp>
              <p:nvGrpSpPr>
                <p:cNvPr id="222" name="Google Shape;222;p21"/>
                <p:cNvGrpSpPr/>
                <p:nvPr/>
              </p:nvGrpSpPr>
              <p:grpSpPr>
                <a:xfrm>
                  <a:off x="1106279" y="15169450"/>
                  <a:ext cx="3273741" cy="6541800"/>
                  <a:chOff x="725139" y="158100"/>
                  <a:chExt cx="3524700" cy="6541800"/>
                </a:xfrm>
              </p:grpSpPr>
              <p:sp>
                <p:nvSpPr>
                  <p:cNvPr id="223" name="Google Shape;223;p21"/>
                  <p:cNvSpPr/>
                  <p:nvPr/>
                </p:nvSpPr>
                <p:spPr>
                  <a:xfrm>
                    <a:off x="725139" y="158100"/>
                    <a:ext cx="3524700" cy="6541800"/>
                  </a:xfrm>
                  <a:prstGeom prst="roundRect">
                    <a:avLst>
                      <a:gd fmla="val 16667" name="adj"/>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918829" y="844866"/>
                    <a:ext cx="3140700" cy="51684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2249800" y="6125875"/>
                    <a:ext cx="478500" cy="478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2168850" y="531775"/>
                    <a:ext cx="651300" cy="76500"/>
                  </a:xfrm>
                  <a:prstGeom prst="roundRect">
                    <a:avLst>
                      <a:gd fmla="val 16667" name="adj"/>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2456250" y="340225"/>
                    <a:ext cx="76500" cy="765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1952500" y="512725"/>
                    <a:ext cx="114600" cy="114600"/>
                  </a:xfrm>
                  <a:prstGeom prst="ellipse">
                    <a:avLst/>
                  </a:prstGeom>
                  <a:solidFill>
                    <a:srgbClr val="B7B7B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1"/>
                <p:cNvGrpSpPr/>
                <p:nvPr/>
              </p:nvGrpSpPr>
              <p:grpSpPr>
                <a:xfrm>
                  <a:off x="1290550" y="20549325"/>
                  <a:ext cx="2905200" cy="476100"/>
                  <a:chOff x="1290550" y="20549325"/>
                  <a:chExt cx="2905200" cy="476100"/>
                </a:xfrm>
              </p:grpSpPr>
              <p:sp>
                <p:nvSpPr>
                  <p:cNvPr id="230" name="Google Shape;230;p21"/>
                  <p:cNvSpPr/>
                  <p:nvPr/>
                </p:nvSpPr>
                <p:spPr>
                  <a:xfrm>
                    <a:off x="1290550" y="20549325"/>
                    <a:ext cx="2905200" cy="476100"/>
                  </a:xfrm>
                  <a:prstGeom prst="rect">
                    <a:avLst/>
                  </a:prstGeom>
                  <a:solidFill>
                    <a:srgbClr val="FFC632"/>
                  </a:solidFill>
                  <a:ln cap="flat" cmpd="sng" w="9525">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21"/>
                  <p:cNvCxnSpPr/>
                  <p:nvPr/>
                </p:nvCxnSpPr>
                <p:spPr>
                  <a:xfrm rot="10800000">
                    <a:off x="1860925"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232" name="Google Shape;232;p21"/>
                  <p:cNvCxnSpPr/>
                  <p:nvPr/>
                </p:nvCxnSpPr>
                <p:spPr>
                  <a:xfrm rot="10800000">
                    <a:off x="24650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233" name="Google Shape;233;p21"/>
                  <p:cNvCxnSpPr/>
                  <p:nvPr/>
                </p:nvCxnSpPr>
                <p:spPr>
                  <a:xfrm rot="10800000">
                    <a:off x="3032300" y="20549325"/>
                    <a:ext cx="0" cy="476100"/>
                  </a:xfrm>
                  <a:prstGeom prst="straightConnector1">
                    <a:avLst/>
                  </a:prstGeom>
                  <a:noFill/>
                  <a:ln cap="flat" cmpd="sng" w="9525">
                    <a:solidFill>
                      <a:srgbClr val="B48B23"/>
                    </a:solidFill>
                    <a:prstDash val="solid"/>
                    <a:round/>
                    <a:headEnd len="med" w="med" type="none"/>
                    <a:tailEnd len="med" w="med" type="none"/>
                  </a:ln>
                </p:spPr>
              </p:cxnSp>
              <p:cxnSp>
                <p:nvCxnSpPr>
                  <p:cNvPr id="234" name="Google Shape;234;p21"/>
                  <p:cNvCxnSpPr/>
                  <p:nvPr/>
                </p:nvCxnSpPr>
                <p:spPr>
                  <a:xfrm rot="10800000">
                    <a:off x="3625850" y="20549325"/>
                    <a:ext cx="0" cy="476100"/>
                  </a:xfrm>
                  <a:prstGeom prst="straightConnector1">
                    <a:avLst/>
                  </a:prstGeom>
                  <a:noFill/>
                  <a:ln cap="flat" cmpd="sng" w="9525">
                    <a:solidFill>
                      <a:srgbClr val="B48B23"/>
                    </a:solidFill>
                    <a:prstDash val="solid"/>
                    <a:round/>
                    <a:headEnd len="med" w="med" type="none"/>
                    <a:tailEnd len="med" w="med" type="none"/>
                  </a:ln>
                </p:spPr>
              </p:cxnSp>
              <p:pic>
                <p:nvPicPr>
                  <p:cNvPr id="235" name="Google Shape;235;p21"/>
                  <p:cNvPicPr preferRelativeResize="0"/>
                  <p:nvPr/>
                </p:nvPicPr>
                <p:blipFill>
                  <a:blip r:embed="rId4">
                    <a:alphaModFix/>
                  </a:blip>
                  <a:stretch>
                    <a:fillRect/>
                  </a:stretch>
                </p:blipFill>
                <p:spPr>
                  <a:xfrm flipH="1">
                    <a:off x="3625850" y="20600149"/>
                    <a:ext cx="532450" cy="374454"/>
                  </a:xfrm>
                  <a:prstGeom prst="rect">
                    <a:avLst/>
                  </a:prstGeom>
                  <a:noFill/>
                  <a:ln>
                    <a:noFill/>
                  </a:ln>
                </p:spPr>
              </p:pic>
              <p:pic>
                <p:nvPicPr>
                  <p:cNvPr id="236" name="Google Shape;236;p21"/>
                  <p:cNvPicPr preferRelativeResize="0"/>
                  <p:nvPr/>
                </p:nvPicPr>
                <p:blipFill rotWithShape="1">
                  <a:blip r:embed="rId5">
                    <a:alphaModFix/>
                  </a:blip>
                  <a:srcRect b="12857" l="0" r="0" t="8692"/>
                  <a:stretch/>
                </p:blipFill>
                <p:spPr>
                  <a:xfrm>
                    <a:off x="2500226" y="20596625"/>
                    <a:ext cx="486299" cy="381496"/>
                  </a:xfrm>
                  <a:prstGeom prst="rect">
                    <a:avLst/>
                  </a:prstGeom>
                  <a:noFill/>
                  <a:ln>
                    <a:noFill/>
                  </a:ln>
                </p:spPr>
              </p:pic>
              <p:sp>
                <p:nvSpPr>
                  <p:cNvPr id="237" name="Google Shape;237;p21"/>
                  <p:cNvSpPr/>
                  <p:nvPr/>
                </p:nvSpPr>
                <p:spPr>
                  <a:xfrm>
                    <a:off x="3153425" y="20625188"/>
                    <a:ext cx="351300" cy="320400"/>
                  </a:xfrm>
                  <a:prstGeom prst="hear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p21"/>
                  <p:cNvPicPr preferRelativeResize="0"/>
                  <p:nvPr/>
                </p:nvPicPr>
                <p:blipFill rotWithShape="1">
                  <a:blip r:embed="rId6">
                    <a:alphaModFix/>
                  </a:blip>
                  <a:srcRect b="0" l="16602" r="18466" t="0"/>
                  <a:stretch/>
                </p:blipFill>
                <p:spPr>
                  <a:xfrm>
                    <a:off x="1391726" y="20564707"/>
                    <a:ext cx="410300" cy="445331"/>
                  </a:xfrm>
                  <a:prstGeom prst="rect">
                    <a:avLst/>
                  </a:prstGeom>
                  <a:noFill/>
                  <a:ln>
                    <a:noFill/>
                  </a:ln>
                </p:spPr>
              </p:pic>
              <p:pic>
                <p:nvPicPr>
                  <p:cNvPr id="239" name="Google Shape;239;p21"/>
                  <p:cNvPicPr preferRelativeResize="0"/>
                  <p:nvPr/>
                </p:nvPicPr>
                <p:blipFill>
                  <a:blip r:embed="rId7">
                    <a:alphaModFix/>
                  </a:blip>
                  <a:stretch>
                    <a:fillRect/>
                  </a:stretch>
                </p:blipFill>
                <p:spPr>
                  <a:xfrm>
                    <a:off x="1954713" y="20582225"/>
                    <a:ext cx="410300" cy="410300"/>
                  </a:xfrm>
                  <a:prstGeom prst="rect">
                    <a:avLst/>
                  </a:prstGeom>
                  <a:noFill/>
                  <a:ln>
                    <a:noFill/>
                  </a:ln>
                </p:spPr>
              </p:pic>
            </p:grpSp>
          </p:grpSp>
          <p:pic>
            <p:nvPicPr>
              <p:cNvPr id="240" name="Google Shape;240;p21"/>
              <p:cNvPicPr preferRelativeResize="0"/>
              <p:nvPr/>
            </p:nvPicPr>
            <p:blipFill>
              <a:blip r:embed="rId8">
                <a:alphaModFix/>
              </a:blip>
              <a:stretch>
                <a:fillRect/>
              </a:stretch>
            </p:blipFill>
            <p:spPr>
              <a:xfrm>
                <a:off x="1268175" y="25501525"/>
                <a:ext cx="2924124" cy="4690174"/>
              </a:xfrm>
              <a:prstGeom prst="rect">
                <a:avLst/>
              </a:prstGeom>
              <a:noFill/>
              <a:ln>
                <a:noFill/>
              </a:ln>
            </p:spPr>
          </p:pic>
          <p:sp>
            <p:nvSpPr>
              <p:cNvPr id="241" name="Google Shape;241;p21"/>
              <p:cNvSpPr/>
              <p:nvPr/>
            </p:nvSpPr>
            <p:spPr>
              <a:xfrm>
                <a:off x="2443738" y="30203575"/>
                <a:ext cx="573000" cy="445200"/>
              </a:xfrm>
              <a:prstGeom prst="rect">
                <a:avLst/>
              </a:prstGeom>
              <a:noFill/>
              <a:ln cap="flat" cmpd="sng" w="38100">
                <a:solidFill>
                  <a:srgbClr val="B48B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2" name="Google Shape;242;p21"/>
            <p:cNvPicPr preferRelativeResize="0"/>
            <p:nvPr/>
          </p:nvPicPr>
          <p:blipFill rotWithShape="1">
            <a:blip r:embed="rId9">
              <a:alphaModFix/>
            </a:blip>
            <a:srcRect b="18424" l="0" r="0" t="7070"/>
            <a:stretch/>
          </p:blipFill>
          <p:spPr>
            <a:xfrm>
              <a:off x="5476850" y="21812250"/>
              <a:ext cx="2952775" cy="35433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