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7" r:id="rId9"/>
    <p:sldId id="276" r:id="rId10"/>
    <p:sldId id="262" r:id="rId11"/>
    <p:sldId id="263" r:id="rId12"/>
    <p:sldId id="278" r:id="rId13"/>
    <p:sldId id="280" r:id="rId14"/>
    <p:sldId id="281" r:id="rId15"/>
    <p:sldId id="300" r:id="rId16"/>
    <p:sldId id="302" r:id="rId17"/>
    <p:sldId id="293" r:id="rId18"/>
    <p:sldId id="294" r:id="rId19"/>
    <p:sldId id="295" r:id="rId20"/>
    <p:sldId id="301" r:id="rId21"/>
    <p:sldId id="284" r:id="rId22"/>
    <p:sldId id="296" r:id="rId23"/>
    <p:sldId id="297" r:id="rId24"/>
    <p:sldId id="298" r:id="rId25"/>
    <p:sldId id="267" r:id="rId26"/>
    <p:sldId id="287" r:id="rId27"/>
    <p:sldId id="283" r:id="rId28"/>
    <p:sldId id="270" r:id="rId29"/>
    <p:sldId id="289" r:id="rId30"/>
    <p:sldId id="290" r:id="rId31"/>
    <p:sldId id="292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drik Borras" initials="HB" lastIdx="1" clrIdx="0">
    <p:extLst>
      <p:ext uri="{19B8F6BF-5375-455C-9EA6-DF929625EA0E}">
        <p15:presenceInfo xmlns:p15="http://schemas.microsoft.com/office/powerpoint/2012/main" userId="101dbc961c1079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3604" autoAdjust="0"/>
  </p:normalViewPr>
  <p:slideViewPr>
    <p:cSldViewPr snapToGrid="0">
      <p:cViewPr varScale="1">
        <p:scale>
          <a:sx n="73" d="100"/>
          <a:sy n="73" d="100"/>
        </p:scale>
        <p:origin x="64" y="52"/>
      </p:cViewPr>
      <p:guideLst/>
    </p:cSldViewPr>
  </p:slideViewPr>
  <p:outlineViewPr>
    <p:cViewPr>
      <p:scale>
        <a:sx n="33" d="100"/>
        <a:sy n="33" d="100"/>
      </p:scale>
      <p:origin x="0" y="-3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20T10:19:30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5220 17403 25 0,'-9'21'12'0,"0"-21"-2"0,4-13 13 16,0 13-21-16,1 0 1 15,4 0 0-15,-10 0 1 16,10-4-5-16,0-4 0 16,0 8 3-16,0 0 1 15,10-8-1-15,-10 8 1 16,0 16-1-16,0-7 1 16,0-9 0-16,0-13 1 15,0-12-1-15,0-16 0 0,0-5-1 16,4 0 1-16,1-4-2 15,0-8 1-15,4-9-1 16,0-8 0-16,-4 5 0 16,9-26 0-16,0-8-1 15,0-25 1-15,9-16-1 16,6 20 1-16,-15 0-1 16,9-4 0-16,-4 25 0 15,4 8 0-15,-4-3 0 16,-5 11 0-16,0 9-1 15,5-4 1-15,-5 8 0 16,4-4 0-16,6-12 0 16,13 7 0-16,-18 5-1 15,4 13 1-15,1 3 0 16,-20 14 0-16,6-1 0 16,-1 12 1-16,-4 9-1 0,-1 0 1 15,6 0-1-15,-6 4 0 16,1-4 0-16,0-4 1 15,4-1-1-15,-9 5 0 16,5 8 0-16,4 5 1 16,-9 7-1-16,0 9 1 15,0 0-1-15,0-4 1 16,0 4 0-16,0-8 0 16,0-5-1-16,0-7 0 15,0-1 0-15,0 8 1 16,0 13-2-16,0-12 1 15,0 4 0-15,0 8 1 0,0 0-1 16,0 0 1-16,0 0-1 16,0-5 0-16,0 5 0 15,0-8 1-15,0 8-1 16,0 0 0-16,0 0 0 16,0 0 0-16,0 8-5 15,0 5 0-15,0-5-11 16,5-4 1-16,-10 5-1 15,5-1 0-15</inkml:trace>
  <inkml:trace contextRef="#ctx0" brushRef="#br0" timeOffset="1111.1492">5347 14579 30 0,'-24'41'15'0,"6"-7"-10"0,13-34 26 15,0 4-30-15,0-4 1 16,5 0 0-16,0 0 0 0,5-13-3 16,0 1 1-16,4 4 1 15,1-1 1-15,4 5-1 16,0 0 0-16,0 4 0 16,4-4 0-16,1-5-1 15,9-3 0-15,10-5 0 16,-6-12 1-16,6 0-1 15,-1 0 1-15,1 4 0 16,-6 4 0-16,1 0 1 16,-5 5 0-16,-14 3 0 15,0 1 0-15,0 4 0 16,-4 3 0-16,4 1-1 16,-14 4 0-16,4-4-1 15,-4 4 1-15,5-8-1 16,4-1 1-16,5 1-1 15,0 8 0-15,0 8 0 0,5 5 1 16,-9 4 0-16,4 12 0 16,-5 8-1-16,-4 9 1 15,-5 4-1-15,-5 0 0 16,0-5 0-16,5 1 1 16,0 0-1-16,0-9 0 15,5-3 0-15,0 3 0 16,-1 9 0-16,-4 8 0 15,0 0 0-15,0-17 0 16,0 5 0-16,0 0 0 0,0-9-1 16,0-8 1-16,0-4 0 15,0-1 0-15,5-7 0 16,-5-13 0-16,0 0-4 16,9-8 0-16,1-5-8 15,4 13 1-15,0 4-4 16,-5 13 1-16</inkml:trace>
  <inkml:trace contextRef="#ctx0" brushRef="#br0" timeOffset="2988.0534">4439 16692 26 0,'-5'-4'13'0,"-4"-17"-10"16,9 17 19-16,0 8-19 0,0-12 1 16,0 8 2-16,0 4 0 15,0-8-7-15,0-1 0 16,0 10 4-16,0-1 1 16,0-4-2-16,9 0 1 15,6-4-2-15,3-5 1 16,6 1-1-16,-1 0 0 15,0 3 0-15,5 5 1 16,1 0-1-16,-1 0 0 16,0 5 0-16,4-5 1 0,10 0-1 15,1-5 0-15,8-3-1 16,1 0 1-16,-20-1-1 16,6 1 1-16,4 0-1 15,5 8 1-15,-1 0-1 16,1 4 0-16,5 0 0 15,-6 0 0-15,1 5-1 16,5-5 1-16,-10 0 0 16,9-4 0-16,5-4 0 15,0-5 0-15,1 1 0 16,-15 0 0-16,9 8 0 16,-9 4 1-16,0 4-1 15,5 1 0-15,0-1 0 16,-5 0 1-16,0 1-1 15,0-5 1 1,28-8-1-16,0-1 1 16,-4 5 0-16,-1 0 0 15,-8 5 0-15,-1 3 0 16,-14-8-1-16,0 0 1 16,5 0-1-16,-1 0 1 15,6 0-1-15,-1 0 0 16,1-4 0-16,-1-5 0 15,5 1 0-15,1 0 1 16,-6 4-1-16,0 4 1 16,1 0-1-16,-5 4 0 0,-10 0 0 15,-9-4 1-15,0 0-1 16,-4-4 0-16,4-5 0 16,0-3 1-16,4 4-1 15,1-1 0-15,0 1 1 16,0 8 0-16,-1 0-1 15,1 4 0-15,0 0 0 16,-5 1 1-16,0-1 0 16,0 0 0-16,0-4-1 15,0 0 0-15,5-4 0 16,4 4 1-16,-8 0-1 16,-1 0 0-16,0 0 0 15,0 0 0-15,-5 0 0 16,0 4 0-16,-4-4 0 15,-5 4 0-15,-4 0 0 16,4 0 1-16,-5-4-1 16,0 4 0-16,1-4 0 0,-1 5 1 15,0-5-1-15,1 4 0 16,-1-4 0-16,0 0 0 16,-9 0 0-16,5 0 0 15,-5 0 0-15,0 4 0 16,0-4 0-16,0 0 0 15,0 0 0-15,0 0 1 16,0-8-2-16,0-1 1 16,-5-3 0-16,1-5 1 15,-6-4-1-15,1 1 0 0,0-5 0 16,-10-4 1-16,-4 8-1 16,-10 0 1-16,-9-12-1 15,0-1 1-15,9 1-1 16,0 4 0-16,5 0 0 15,-5 0 0-15,5 0 0 16,0 4 0-16,0 0 0 16,0 4 0-16,0 4 1 15,5 5 0-15,-1-1 0 16,10 1 0-16,10 8-1 16,4 4 1-16,14-4-2 15,4 8 1-15,10 8-1 16,0 1 1-16,10 7-1 15,4 5 0-15,0 5 1 16,5-1 0-16,-10 4 0 0,-4-4 0 16,-5-8-1-16,0 0 1 15,-4-1 0-15,-6-3 0 16,1 0 0-16,0 4 0 16,-10-1-1-16,-4 9 1 15,-5 5 0-15,-5-1 0 16,-9 9 0-16,0-5 1 15,0-8-1-15,0-4 0 16,0-8 0-16,0-5 0 16,0-3 0-16,0-14 0 15,0 5 0-15,0-4 0 0,-5 4 0 16,-4-4 0-16,-1 8-4 16,1 5 1-16,-1-1-9 15,1 4 1-15,4-16-6 16,5-4 0-16</inkml:trace>
  <inkml:trace contextRef="#ctx0" brushRef="#br0" timeOffset="4384.8231">4514 14912 27 0,'-9'8'13'0,"23"-16"-6"0,-10-5 15 15,1 5-20-15,0-1 0 16,-1 5 3-16,-4 4 0 15,0 0-6-15,0 4 1 16,0 1 3-16,-4 3 1 16,4 9-2-16,0 3 0 15,9 5-1-15,0 0 0 16,5 4-1-16,5 5 1 0,0-5-2 16,0 0 1-1,4 8 0-15,-9 5 1 16,-5 4-1-16,5-1 0 0,5 10 0 15,4-6 0-15,-4 1 0 16,9-4 0-16,5-4 0 16,0 3 0-16,0 1 0 15,-1-4 0-15,1-9-1 16,-5 5 1-16,-9-9 0 16,4 0 1-16,1 0-1 15,-6-12 0-15,6-1 0 16,4 1 0-16,0 8 0 15,0-9 0-15,5 1 0 16,-1-5 0-16,1 5 0 16,-5-4 0-16,0-1 0 15,0 5 0-15,0-1 0 16,5 5 0-16,0 0 0 0,4-4 0 16,5-1 0-16,5-7 0 15,-9-5 0-15,4-4 1 16,0 0-1-16,-10-4 0 15,1 4 0-15,0 0 0 16,-5 8 0-16,0 4 0 16,5-3-1-16,0-5 1 15,-1-4 0-15,1-8 1 16,0-13-1-16,0 4 0 16,-1-4 0-16,6 0 1 15,-1 5-1-15,1 3 1 0,4 1-1 16,-14 4 0-16,4-1 0 15,1-7 0-15,5 3 0 16,-6-8 1-16,-4-4-1 16,-9-8 1-16,0-4-1 15,0-1 1-15,-1 9 0 16,1 4 0-16,0-12-1 16,-1 8 1-16,1-5-1 15,0 1 1-15,0-4 0 16,-1-1 0-16,-4 5-1 15,0 0 1-15,-4 4-1 16,-6-1 1-16,1 10-1 16,0-5 0-16,-1 4 0 15,1 0 0-15,0-4-1 16,-1 8 1-16,1 1 0 16,0-1 1-16,-1 5-2 0,-4-1 1 15,0 5-3-15,-4 4 0 16,-10 12-8-16,4 9 1 15,1-1-4-15,9-7 1 16</inkml:trace>
  <inkml:trace contextRef="#ctx0" brushRef="#br0" timeOffset="7507.1517">4762 15382 17 0,'0'12'8'0,"-5"-33"-2"16,10 13 7-16,0-5-11 16,4 5 0-16,-4-4 2 15,-5 3 1-15,0 1-5 16,0 8 1-16,0 0 3 16,-5 0 1-16,0 0-1 15,1 0 0-15,-6 0-1 16,6 0 1-16,-1 0-2 0,5 0 0 15,0 0-1-15,5 4 1 16,-1 0-1-16,1 5 0 16,4 3-1-16,-4 1 1 15,0-5 0-15,4 0 1 16,-4-4-1-16,9-4 0 16,0 0 0-16,0-8 0 15,-5-4 0-15,-4-1 0 16,-1 1 0-16,1-1 0 15,-5 5 0-15,-5-9 0 16,1 9 0-16,-6 8 0 0,1 0-1 16,0 0 1-16,4 4-1 15,-4-4 1-15,4 0-1 16,-4 0 0-16,4 4 0 16,-4 13 0-16,-1 0 1 15,1 3 0-15,0 1-1 16,-1 4 1-16,6 0 0 15,4 0 0-15,0-4-1 16,0-9 1-16,14-8-1 16,0-4 0-16,9-4 0 15,-9-4 0-15,0-5 0 16,0 1 1-16,-5 0-1 16,1-1 0-16,-6 5 0 15,-4-5 1-15,-4 5-1 16,-6 4 0-16,-4 4 0 15,5 4 1-15,-5 4-1 0,0 1 0 16,-5-5 0-16,10 4 0 16,0-4 0-16,4 0 0 15,0 1 0-15,5-1 0 16,0 0 0-16,0-4 0 16,5 0 0-16,-5 4 0 15,5 0-4-15,-1 0 0 16,6 0-10-16,13 1 1 15,-18-1-2-15,4 0 1 16</inkml:trace>
  <inkml:trace contextRef="#ctx0" brushRef="#br0" timeOffset="10584.4617">4949 15432 30 0,'-9'-13'15'0,"18"-8"-8"0,-4 9 15 16,-5-1-20 0,0-3 0-16,9-1 1 0,-9 5 1 15,0-1-5-15,0-4 1 16,0 17 2-16,0 0 0 15,-9 9 0-15,9-5 0 16,0-4-1-16,0 0 0 16,0 0 0-16,9 0 0 15,-9 0 0-15,5-4 1 16,-1 4-1-16,1 4 1 16,-5 4-1-16,0 1 1 15,0 3-1-15,0-4 0 0,0 1 0 16,5-5 0-16,-1 0-1 15,10 0 1-15,-9-4-1 16,5 4 0-16,4-4 0 16,-10 4 0-16,1 1 0 15,-5-1 0-15,0 4 1 16,0-4 0-16,0 5-1 16,-5-5 1-16,5 0 0 15,0-4 0-15,0 0-1 16,0 0 1-16,0 4-1 15,0 0 0-15,-4 0 0 16,4 1 0-16,0-5 0 16,0 4 0-16,0-4 0 15,0 0 0-15,0 4 1 16,0-4 0-16,0 0 0 16,0 0 0-16,0 0 0 0,0 4 0 15,0 0-1-15,0 0 1 16,0 0-1-16,4 1 0 15,-4-5 0-15,5 4 0 16,0-4-1-16,-1 0 1 16,-4 0 0-16,0 8 0 15,0 9 0-15,0-1 0 16,0 1 0-16,0 4 0 16,5-5 0-16,0 1 0 15,4 0 0-15,0-1 0 0,1-3 0 16,4-1 0-16,0 1 0 15,0-5 1-15,-5 5-1 16,5 7 0-16,0 10 0 16,0 3 0-16,0 0 0 15,5-8 0-15,0-8 0 16,4-5 0-16,-9 1 0 16,9-1 0-16,-4-8 0 15,5 5 0-15,-10-5 0 16,4 8 0-16,-4 1 0 15,5-1 0-15,-14 5 0 16,4-5 1-16,0 5-2 16,1-5 1-16,4-3 0 15,5-1 0-15,-5-4 0 16,-10 0 0-16,10 1-1 0,0-5 1 16,-4 0 0-16,-10 4 1 15,0-4-1-15,0 4 0 16,4-12 0-16,1 12 0 15,-5 0 0-15,0-4 1 16,0 0-2-16,0-4 1 16,0 4 0-16,0 0 0 15,-5-4-3-15,1-1 1 16,-1 1-5-16,-4 0 1 16,4 0-9-16,5 4 0 15</inkml:trace>
  <inkml:trace contextRef="#ctx0" brushRef="#br0" timeOffset="11427.0291">5571 15922 34 0,'-42'21'17'0,"28"-4"-12"0,14-13 20 15,-5 0-24-15,1 0 1 0,-1 0-1 16,5 1 1-16,0-5-3 16,0 4 1-16,5 0 1 15,-1 17 0-15,6-5-1 16,-1 5 1-16,5-4-1 16,0-5 1-16,0 1-1 15,5-9 0-15,-5 4 0 16,5-16 0-16,-5 0 0 15,-5-1 1-15,0-7 0 16,1 3 0-16,-20-8-1 16,6 1 1-16,-1-1-1 15,-4 4 1-15,-5 0-1 16,-5 9 1-16,5 8 0 16,-5 0 0-16,5 0-1 15,0 8 0-15,-5 13 0 16,5 0 0-16,10 4 0 15,-1 0 0-15,10-8-1 0,4 3 1 16,5 1 0-16,0-8 0 16,0-9 1-16,5-4 0 15,-5-8 0-15,0-9 0 16,5-8 0-16,-15-4 0 16,-4 4-1-16,0 4 1 15,-4 0-1-15,-15 5 0 16,0 11-1-16,-4 18 1 15,-5 12-1-15,0 4 1 16,9-8-3-16,10 0 0 0,9-9-5 16,9-4 0-16,10-12-5 15,4-8 1-15</inkml:trace>
  <inkml:trace contextRef="#ctx0" brushRef="#br0" timeOffset="17747.5262">9285 16592 30 0,'-4'4'15'0,"-10"0"-5"0,4 0 15 15,1-4-23-15,4 5 1 16,-4-5 1-16,4 0 1 15,0 0-6-15,5-5 1 16,0 5 3-16,10-8 1 16,-1 0-2-16,1 4 1 15,4 0-2-15,0 4 1 16,4 4-1-16,-4 0 0 16,5 0-1-16,0 0 1 15,-5 0-1-15,0 0 1 0,5-4-1 16,-1 0 1-16,10-4-1 15,0 4 0-15,5 0 0 16,0 0 1-16,4 4 0 16,1 5 0-16,4-1-1 15,0-4 0-15,5-4 1 16,9 0 0-16,0 9-1 16,0-5 1-16,-4-4-1 15,-10 0 0-15,0 0 0 16,0 0 0-16,5 4 0 15,4 0 0-15,1-4 0 16,-6 0 0-16,10 4 0 16,-4-4 0-16,4 0 0 15,0-4 1-15,0-4-1 16,0-1 1-16,1 5-1 16,-15 4 1-16,0 4-1 0,5 1 1 15,4-5-1-15,0 0 1 16,6 0-1-16,3 0 1 15,-8 4-1-15,4-4 1 16,5 0-1-16,0 4 1 16,-5-8 0-16,0 4 0 15,-5 0-1-15,-9 0 1 16,-4 0 0-16,-1 0 0 16,1 0 0-16,-1 4 0 15,5-4 0-15,0 4 0 16,0 0-1-16,0-4 1 0,1-4-1 15,-1 0 1-15,4 0-1 16,1 4 0-16,0 0 0 16,-5 0 0-16,0 0 0 15,0 0 1-15,-4 0-1 16,-1 0 0-16,-9 0 1 16,-4 0 0-16,-1 0-1 15,0-4 1-15,10-5-1 16,0 1 0-16,0 4 1 15,-1 4 0-15,6 0-1 16,-1 4 1-16,1 4-1 16,-1-4 0-16,5 1 0 15,5-5 0-15,0 0 0 16,-1-5 1-16,1 1-1 16,0 0 1-16,-5 0 0 15,-4 0 0-15,-10 0-1 0,0 4 1 16,-5 0-1-16,0-5 0 15,1 1 0-15,4 0 1 16,0-4-2-16,0 0 1 16,-5-1 0-16,1 5 0 15,-5 0 0-15,-1 0 1 16,-4 8-1-16,0 0 1 16,-4 0-1-16,-1 0 0 15,-4 1 0-15,-1-1 1 16,-4-4-1-16,0 0 0 15,5-9 0-15,0 1 1 0,-5 8-1 16,4-8 0-16,-8 8 1 16,-6 0 0-16,-4 4-1 15,-4 0 0-15,-1-4 0 16,0 0 1-16,1-4-1 16,-1-9 1-16,0 1-1 15,0-5 0-15,5-4 0 16,0-8 0-16,-9 9 0 15,-5-1 0-15,-5-4 0 16,-9 4 0-16,0 0 0 16,4 5 0-16,6 3 0 15,4-4 0-15,4 5 0 16,6 0 0-16,4-1-1 16,0 9 1-16,4 4-1 15,1 0 1-15,4 0 0 16,5 4 0-16,9 9-1 15,10 3 1-15,0-3-1 0,9-1 0 16,5 1 1-16,4-1 0 16,1-4-1-16,-15-3 1 15,10-1 0-15,-5 0 0 16,0 4 0-16,0 1 0 16,0 7 0-16,0 1 0 15,5 8 0-15,-5 0 0 16,-5 4 0-16,1-8 0 15,-6-5-1-15,-4 1 1 0,0-5 0 16,-4-3 1-16,-1-1-1 16,0 0 0-16,-4 1 0 15,-5-1 1-15,0-4-1 16,-5 0 0-16,-4 0 0 16,-5 13 0-16,-5 8 0 15,-4 0 1-15,-5 0-1 16,-5 4 0-16,0-4 0 15,1-4 1-15,-1 8-1 16,10-8 0-16,-6 0 0 16,-3 12 0-16,-1-4 0 15,-4-4 0-15,4 0-1 16,5-4 1-16,0-1-3 16,4-3 0-16,1 0-6 15,0-9 0-15,8-8-8 16,11-4 1-16,-1-9-3 15,14 1 0-15</inkml:trace>
  <inkml:trace contextRef="#ctx0" brushRef="#br0" timeOffset="19773.4983">10960 17831 21 0,'0'-16'10'0,"14"-47"-1"15,0 47 13-15,-9-5-19 16,4 0 0-16,-4-4 1 16,-1-4 1-16,-4 0-6 15,0-4 0-15,5-5 4 16,0 1 1-16,-1-13-2 15,6-8 1-15,-1 0-1 0,0-9 0 16,1-4 0-16,4 1 1 16,-5-1-1-16,1-8 1 15,4 12-2-15,-5-12 1 16,5-4-1-16,0 4 1 16,5-8-1-16,-1-1 1 15,1-3-1-15,-5 3 0 16,0 14 0-16,0-1 1 15,-4 12-1-15,-6-3 1 16,1-1-2-16,0-3 1 16,4 7 0-16,10-8 0 0,-1 1-1 15,1 3 0-15,-5 9-1 16,0 0 1-16,-4 4 0 16,-6 4 1-16,1-4-1 15,0 16 0-15,4-3 0 16,0-1 0-16,5-8 0 15,-4 9 0-15,8-9 0 16,1 8 0-16,0-4 0 16,-5 5 0-16,0-5 1 15,-5 0 0-15,1 13-1 16,-6 4 1-16,1-4 0 16,0-5 0-16,-1 5-1 15,1-9 0-15,0 1 0 16,4 3 0-16,0 5-1 15,1 8 1-15,-6-4 0 16,1 4 0-16,0 4 0 0,-1 0 0 16,-4 0 0-16,0-3 0 15,5-6 0-15,-10 1 0 16,5 0 0-16,0 4 0 16,5 0 0-16,-5 4 0 15,5 9 0-15,-5 4 0 16,0-5 0-16,0 1 0 15,4-1 0-15,-4 1 0 16,5-5 0-16,0 0 0 0,4-7-1 16,1-1 1-16,-1 8 0 15,-4 0 0-15,-1 5 0 16,1-5 0-16,0 5 0 16,-5-1 0-16,0 1 0 15,0 3 1-15,0-3-1 16,0 4 1-16,0-5-1 15,0-3 0-15,0-1 0 16,0 4 0-16,0 5 0 16,0 0 0-16,0 8 0 15,-5 4 0-15,0 0 0 16,-4 0 0-16,4 5 0 16,1-1 0-16,-6 0-1 15,5 1 1-15,5 3 0 16,-4 0 1-16,-1 5-2 15,-9 12 1-15,-9 4 0 0,-10 1 0 16,-9 7 0-16,0 9 0 16,4-8-1-16,10-5 1 15,0-3 0-15,9-9 0 16,5-5 0-16,5-3 0 16,0-5-1-16,4-3 1 15,5-1 0-15,0-4 0 16,5-4 0-16,9-4 0 15,9-8-1-15,5-9 1 16,0-4 0-16,10-4 0 16,-6 4-1-16,-8 4 1 15,-1-4 0-15,1-8 1 0,4 4-1 16,0 0 0-16,-5-1 0 16,10 10 0-16,-10-5 0 15,1 0 0-15,-1 0 0 16,0 0 1-16,1 8-1 15,-1 1 0-15,-4 3 0 16,-5 1 1-16,0 7-1 16,-5 1 1-16,1 4-1 15,-6 4 1-15,1 1 0 16,4-1 0-16,1 4-1 16,-6 0 1-16,1 5-1 15,5 3 0-15,-6 1 0 16,1 8 0-16,0 4 0 15,-5-4 0-15,0 0-1 16,0-4 1-16,0 0 0 0,0 8 1 16,0 0-1-16,0 4 0 15,0 0 0-15,4-3 0 16,1-1 0-16,-5-4 0 16,0-5 0-16,0 1 0 15,-5-4-2-15,-4-9 0 16,0-4-4-16,-6-4 1 15,1-4-6-15,5 0 0 16,4-8-5-16,1-1 0 16</inkml:trace>
  <inkml:trace contextRef="#ctx0" brushRef="#br0" timeOffset="22507.2786">10071 14504 25 0,'-19'-4'12'0,"24"-4"-8"0,-5 8 15 16,5-9-18-16,-1 1 1 15,-4 0 1-15,5 3 1 16,-5 5-4-16,0 5 0 16,0 3 2-16,-5 9 1 0,1 12-1 15,-1-4 0-15,0 4-1 16,1 0 0-16,-6 4-1 15,6-4 1-15,-6 4-1 16,6 5 1-16,-1-5-1 16,0-8 1-16,1 4-1 15,-6 5 1-15,1 3-1 16,0 9 1-16,-1-5-1 16,6 1 1-16,-1-13-1 15,5 0 1-15,5-4-1 16,4 4 1-16,-4-4-1 15,4 4 1-15,0 0-1 16,-4 1 1-16,0 3-1 16,-1 0 1-16,1-4-1 15,4 0 1-15,1-4-1 0,4 0 1 16,0-4-1-16,0-9 1 16,0 1-1-16,0-5 0 15,0-4 0-15,-5 9 1 16,1-1-2-16,-6 5 1 15,1 0 0-15,0 3 0 16,-1-3 0-16,6-4 0 16,4-1 0-16,0-4 1 15,4-12-1-15,6 0 0 16,-5-4 0-16,-1-1 1 16,1 5-1-16,0 0 1 0,4 0-1 15,-9 4 1-15,0 0-1 16,5 0 0-16,0-8 0 15,4-1 1-15,0-7 0 16,1 3 0-16,-1 1-1 16,5-1 1-16,0 1 0 15,0-1 0-15,0 5-1 16,-4 4 1-16,-1 0-1 16,1-1 0-16,-6 1 0 15,1 4 0-15,4 0 0 16,1-4 1-16,-6 0-1 15,6-4 0-15,-5 4 0 16,-5 4 0-16,-5 0 0 16,0 4 0-16,1 0 0 15,-6 4 1-15,1-4-1 16,0 5 0-16,-1-5 0 0,1 4 0 16,0-4 0-16,-1 0 0 15,6-4 0-15,-6 5 0 31,1 11 0-31,0 5 0 16,-1-4 0-16,1-1 1 16,5-3-1-16,-1-1 0 15,-4-3 0-15,4 3 1 16,-4-4-1-16,-1-3 0 16,1-1-1-16,-5 4 1 15,0 4 0-15,0 1 1 0,0-1-2 16,0-3 1-16,9-1 0 15,-4 0 1-15,4 1-1 16,-4-1 0-16,4 0 0 16,-4 1 0-16,0 3 0 15,-1 1 0-15,1 3 0 16,0 1 0-16,-1-5 0 16,1 5 0-16,0 0-1 15,-1-5 1-15,6 1 0 16,-6-1 0-16,6-8 0 15,-5 0 0-15,4 9 0 16,-4-9 0-16,4 4 0 16,-4 1 0-16,4 3 0 15,0 1 0-15,1-5 0 16,4 4 0-16,4 1 0 0,1-5 0 16,0 1-1-16,-5-1 1 15,0 0 0-15,0 5 0 16,5-1 0-16,-1 1 0 15,1 3 0-15,0 1 1 16,-1-5-1-16,1 1 0 16,5-5 0-16,-1-4 0 15,0 1 0-15,5 3 0 16,-4 0 0-16,-1 0 0 16,-4-3 0-16,0 7 0 15,-5 1 0-15,0-5 0 0,4 4 0 16,1-3 0-16,4-9 0 15,10 0 0-15,0 0 0 16,0-9 1-16,-5 9-1 16,0 5 0-16,0-5 0 15,0 4 0-15,0 4 0 16,-5-4 1-16,6 0-1 16,8-4 1-16,5-4 0 15,0 0 0-15,0-4-1 16,0-1 1-16,-9 5-1 15,0 0 1-15,-5 4 0 16,-5-4 0-16,-4 0-1 16,0 8 1-16,-1-4-1 15,6-8 1-15,-6 3-1 16,1-3 1-16,0 0-1 16,0-1 1-16,-1 1-1 0,-4 8 1 15,0-4-1-15,-4-4 1 16,-1-1-1-16,0-3 1 15,6 4-1-15,-1-5 0 16,0 1 0-16,0-5 1 16,4 0-1-16,1-3 0 15,0-1 0-15,-1 4 1 16,-4 5-1-16,1-1 1 16,-6 1-1-16,5-5 0 15,-5 0 0-15,5-3 1 16,0-1-1-16,0-8 0 0,0-5 0 15,5 1 1-15,4 0-1 16,1-9 1-16,-1 5-1 16,-4-1 1-16,-5 9-1 15,0 0 0-15,0 0 0 16,-5 4 0-16,5-4 0 16,0-4 1-16,1-1-1 15,-1-7 0-15,0-1 0 16,0 9 0-16,0 4 0 15,-5 0 1-15,0 4-1 16,-4 0 0-16,0 0 0 16,4-4 0-16,0-5 0 15,1-3 1-15,-1 4-1 16,-4-9 1-16,0 1-1 16,-1-1 0-16,1 9 0 15,0 4 1-15,-1 4 0 16,-4 4 0-16,5 4-1 0,-5 1 0 15,5-5 0-15,-1 4 0 16,1 0 0-16,0 1 0 16,-5 3-1-16,0 1 0 15,0 4 2-15,0 3 1 16,0 5-2-16,0 5 1 16,0-1 0-16,-5 0 0 15,5 0-3-15,0 0 0 16,0-4-7-16,0 4 0 15,9 5-9-15,1-5 0 16</inkml:trace>
  <inkml:trace contextRef="#ctx0" brushRef="#br0" timeOffset="25239.0353">10464 15502 24 0,'0'-29'12'0,"0"25"-2"0,0 4 6 16,0 0-13-16,0 0 0 15,0-4 2-15,0 4 1 16,-5 0-8-16,1 4 1 15,-1-4 4-15,0 8 1 16,1 1-2-16,-1-1 0 16,0 0-1-16,5 1 0 0,0-1-1 15,0 0 1-15,5 5-1 16,0-5 1-16,4 0-1 16,0-4 1-16,1 1-1 15,-1-1 0-15,0-4 0 16,1-4 1-16,-1-5-1 15,1-3 1-15,-1-5-1 16,10-4 0-16,4-4 0 16,-9 5 1-16,0-1 0 15,-5 0 1-15,-4 9 0 16,-10-1 0-16,-4 5 0 16,0 8 0-16,-5 4-1 15,0 4 1-15,-5 5-2 16,5-5 1-16,0 0-2 15,0 1 1-15,4 3 0 0,1 1 0 16,0-1 0-16,4 5 0 16,0-1 0-16,1 5 0 15,-1 4 0-15,0-8 0 16,1-5 0-16,-1-3 0 16,5 3 0-16,5-8 0 15,4 0 0-15,5 1 0 16,0-10 0-16,0-3 0 15,0-4 0-15,0-1 1 16,-4 1-1-16,-1-1 1 16,-4 5-1-16,-5 8 0 15,0-8 0-15,-5 8 0 0,0-5 0 16,1 5 0-16,-1-4 0 16,5 4 0-16,0-4 0 15,-5 0 0-15,5 4-1 16,-4 4 1-16,-1 4-1 15,0 5 1-15,-4 8 0 16,4-5 0-16,0-7-1 16,1 3 1-16,4-4 0 15,4 1 0-15,6-9 0 16,-1 4 0-16,5-4 0 16,0 0 1-16,-4-8-1 15,-1 3 0-15,0 1 0 16,-9 4 1-16,0 0-1 15,0 0 0-15,0 0 0 16,0 0 1-16,0-12-1 16,0 12 1-16,0-9-1 0,-4 5 0 15,-1-4 0-15,0 8 0 16,1-4-1-16,-1 8 1 16,0 4-1-16,1 5 1 15,-1-5-1-15,0 0 1 16,1 5-1-16,-1 3 1 15,5-3 0-15,0-5 0 16,5-4 0-16,4-4 0 16,0-8 0-16,5 4 1 15,0 0-1-15,-4-5 0 0,-1 1 0 16,-9 0 1-16,-5 0-4 16,-4 3 1-16,0 5-5 15,-1 5 0-15,1-5-7 16,0 8 1-16</inkml:trace>
  <inkml:trace contextRef="#ctx0" brushRef="#br0" timeOffset="26589.004">11764 16230 29 0,'0'4'14'0,"5"-25"-6"16,-5 21 18-16,0-8-23 15,0 8 0-15,0 0 1 16,-5 0 1-16,1-8-6 16,-1 12 1-16,-4 4 3 15,-1 5 0-15,1-1-2 16,4-3 0-16,5-1-1 15,0 4 1-15,5-7-2 16,4 3 1-16,5-4-1 16,0-4 1-16,0 0 1 0,1-4 0 15,-6-4-1-15,0-1 1 16,1-3 0-16,-1-1 0 16,-4-3 0-16,-1 3 0 15,-4 1-1-15,-4-5 1 16,-1 0-1-16,-4 9 1 15,-1 4-1-15,1 0 0 16,0 4 0-16,-1 4 0 16,1 0 0-16,-1 4 0 15,1-3-1-15,0 7 1 0,4 1 0 16,0-1 0-16,1 5 0 16,-1-1 0-16,5 1-1 15,0-5 1-15,5 1 0 16,4-9 1-16,5 0-1 15,5-12 1-15,0-5-1 16,-1-3 1-16,1-1-1 16,-5-4 1-16,-5-4 0 15,-4 9 0-15,-5 3 0 16,-5-3 0-16,-4 3-1 16,-5 13 1-16,0 4-2 15,0 5 1-15,0 3-1 16,0 1 1-16,4-1-1 15,1 1 0-15,4-1 0 16,1 0 1-16,-1 9-1 16,5 0 1-16,0 0 0 15,0 0 1-15,9-9-3 0,-4 1 0 16,4-9-4-16,1-4 1 16,-1-4-9-16,5-9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12-20T10:28:50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12-20T10:28:52.683"/>
    </inkml:context>
  </inkml:definitions>
  <inkml:trace contextRef="#ctx0" brushRef="#br0">11025 12229 0,'0'0'0,"0"0"16,0 0-16,0 0 15,0 0-15,0 0 16,0 0 0,0 0-16,0 0 15</inkml:trace>
  <inkml:trace contextRef="#ctx1" brushRef="#br0">4247 9945 23 0,'-9'-8'11'0,"4"-5"-3"16,5 13 12-16,-4-4-17 15,4 0 1-15,0 4 1 16,0 0 1-16,0 0-8 0,9-4 1 15,5 0 5-15,0-4 1 32,0-1-2-32,-5-3 1 0,5-5-1 15,1 0 0-15,8 1 0 0,5-1 0 16,-5 1-1-16,10-1 1 16,5-8-2-1,-1 0 1-15,0 0-1 16,-4 4 0-16,-5 5 0 15,-9 3 0-15,0 1 0 0,-10 8 0 16,-9 4 0-16,0 4 0 16,-9 4-1-16,-1 0 1 15,1 5 0-15,-5-1 0 16,5 1-1-16,-15-5 0 0,1 9 0 16,-1 3 1-16,1 14-1 15,-5 3 0-15,5 1 0 16,-1 3 0-16,5 1 0 15,5-13 1-15,5-4-1 16,4-8 0-16,10-13 0 16,4-8 0-1,5-1 0-15,5-3 0 16,5-4 0-16,-10-5 0 16,9-4 0-16,-4 0 0 15,-1-4 0-15,1 0 0 16,4 0 0-16,-9 5 0 0,5 3 0 15,0 0 1-15,0 5-1 16,-5 4 0-16,-5-1 0 16,-4 5 0-16,-5 4 0 15,-5 4 1-15,5 13-2 0,-14 0 1 16,14 3 0-16,-9 1 0 16,9 0-1-16,0 0 1 15,9 0-1-15,-4-5 1 16,4 1 0-1,0-5 0-15,1-3-1 16,-1-5 1-16,5-4-6 16,-5 0 1-16,5 0-5 15,1-9 1-15,8-3-7 16,19-1 1-16</inkml:trace>
  <inkml:trace contextRef="#ctx1" brushRef="#br0" timeOffset="500.684">5066 9850 34 0,'-14'12'17'0,"23"-16"-14"0,-13-4 26 32,4-1-27-32,4-3 0 15,6-5 3-15,-1 5 0 0,5 3-6 16,0 1 1-16,-5 8 3 16,1 4 0-16,-1 9-1 15,0 8 0-15,1 3-2 16,-5 6 1-16,-1-5-1 15,6-1 1-15,-10 1-1 16,4-4 0-16,6-4 0 0,-10-5 0 16,4-7 0-16,-4-5 0 15,0 0 1-15,10-13 0 16,-1-4 1-16,0-3 0 0,1-1 0 16,4 0 1-16,0 0 0 15,0 0 0-15,4 5-1 31,1-5 0-31,5 0-1 16,-15 5 0-16,5 3-4 0,-5 5 1 0,-4 4-5 16,-5 4 0-16,5 4-4 15,-1 0 0-15,6-4-6 16,4 4 1-16</inkml:trace>
  <inkml:trace contextRef="#ctx1" brushRef="#br0" timeOffset="1189.1416">5871 9729 23 0,'4'-8'11'0,"1"16"0"0,-5-8 14 0,0 0-21 16,0-8 1-16,0 8 3 31,-5 4 1-31,1-4-11 16,-6 4 1-16,1 8 6 16,4 9 1-16,-9 8-3 0,5 1 0 15,-1-1-2-15,1-4 0 16,0 0-1-16,4-5 0 15,0 9-1-15,1-4 1 16,4 0-1-16,0-4 1 0,0-8 0 16,0-5 0-16,4-8 0 15,6-8 0-15,-1-5 0 16,5-3 1-16,5-9 0 16,0 0 0-16,-1-5-1 15,1 6 1-15,0-1 0 16,-5 8 1-1,0 4-1-15,-5 9 0 16,-4 13 0-16,-5 7 0 16,-5 5-1-16,-4-4 1 15,-1 12-1-15,-4 8 0 0,0 5 0 16,-4-1 0-16,4 5 0 16,-5 0 0-16,-5 0-1 15,1-9 1-15,-5-4 0 16,0-8 0-1,9-33 0-15,10 0 0 16,9-5 0-16,0-8 1 16,0 5 0-16,9-1 0 15,1 1-1-15,4-1 1 16,0-12 0-16,0 4 0 0,4 4-5 16,6-4 1-16,4 4-6 15,5 0 0-15,-1-3-7 16,6-1 0-16</inkml:trace>
  <inkml:trace contextRef="#ctx1" brushRef="#br0" timeOffset="2210.2688">6451 9883 34 0,'-10'0'17'0,"20"-25"-14"0,-1 17 25 0,0-1-27 16,1 1 1-16,-1 0 2 16,-4-1 0-16,4 5-4 15,0 0 0-15,1 0 3 0,-1 4 0 16,0 0-1-16,1 4 1 15,-6 4-2-15,1 9 1 16,-5 4-2-16,-5 4 1 31,1 0-1-31,-1 4 1 0,0 8-1 16,1-8 1-16,-1 0-1 16,0-8 0-16,1 0 0 15,-1-13 0-15,0 1 0 16,5-9 0-16,0-9 0 15,0-3 0-15,0-5 0 16,5 1 0-16,4-1 0 0,5-4 1 16,5-4 0-16,0 0 0 15,4 0-1-15,1 0 1 16,4 5-1-16,-5 3 1 16,0 9-1-16,-4 3 1 0,0 10-1 15,-5 3 1-15,-5 9-1 31,-4 3 1-31,-5-3-1 16,-5 4 0-16,1 0 0 16,-6-1 0-16,1-3 0 15,4-4 0-15,1-1 0 0,4-8 0 16,0-4 0-16,4-8 0 16,10 4 0-16,0-9 0 15,10-3 0-15,4-9 0 0,-5-5 0 16,10-3 0-16,4 4 0 15,1 4 0-15,-10 9 0 16,5 3 0-16,-10 1 1 16,-4 7 0-16,-10 10-1 15,-4 11 1-15,-5 9-1 16,0 0 1-16,0 0 0 0,-5-4 0 16,0-5-2-16,1 5 1 15,-1-4-4-15,0 0 1 16,5-9-3-16,0-8 0 15,5 0-10-15,14-8 1 0</inkml:trace>
  <inkml:trace contextRef="#ctx1" brushRef="#br0" timeOffset="2501.604">7442 9841 28 0,'5'-8'14'0,"4"0"-2"15,-9 8 14-15,0 0-22 16,5 4 1-16,-5 4 1 16,-5 9 1-16,1 8-9 15,-10-4 0-15,0 8 6 16,-5 12 0-1,5 1-3-15,0-5 1 16,4 1-2-16,1-5 1 16,4-8-3-16,5-4 1 15,0-13-5-15,0-8 1 16,5-8-9-16,4-21 0 0</inkml:trace>
  <inkml:trace contextRef="#ctx1" brushRef="#br0" timeOffset="2717.4199">7545 9654 40 0,'-19'-12'20'0,"10"12"-11"0,4 4 31 0,1-4-38 16,-1 8 0-16,0-8 0 15,5 4 1-15,0-4-6 16,0 0 0-16,5-4-4 15,4 0 1-15,5 4-9 16,0 4 1-16</inkml:trace>
  <inkml:trace contextRef="#ctx1" brushRef="#br0" timeOffset="3534.1273">7835 9954 37 0,'5'-5'18'0,"-5"-3"-17"0,5 0 26 0,4-1-25 16,5 1 0-16,-5 0 3 15,5 0 1-15,-4-5-7 16,4 5 1-16,0-1 3 16,-5 1 1-16,0 0-2 15,1 4 1-15,-1 4-2 0,-9 4 1 16,5 8-2-16,-5 5 1 15,0 0-1-15,0-1 1 16,0 13-1-16,-5 0 1 16,0 1-1-16,1 3 0 0,-6-8 0 15,1 0 0-15,0 0 0 16,-1-5 0-16,1-3 0 31,4 0 0-31,1-9 0 16,-1-4 0-16,5-4 0 0,0 0 0 15,5-8-1-15,4-9 1 16,5 1 0-16,0-18 0 16,-5 5 0-16,1 8 1 15,4-4-1-15,0 5 0 0,0-5 0 16,5 0 1-16,-1 0 0 16,6 0 0-16,-1 4-1 15,5-4 1-15,0 4-1 16,-4 5 1-16,-1 3-1 15,-4 1 1-15,-5 8 0 16,0 4 0-16,-10 8-1 0,-4 9 1 16,0 3 0-16,-4 5 0 15,-1 0-1-15,5-4 1 16,0-4-1-16,0-9 0 16,5 0 0-16,-1 9 0 0,1 0 0 15,0-1 0-15,-1 1-1 31,1 4 1-31,0-5 0 16,0-3 1-16,4-5-2 16,0-8 0-16,1 4-2 0,-1-12 0 15,0 4-2-15,10-5 1 16,-10 5-3-16,5 4 1 16,5 0-6-16,-5 0 1 15,10-4-2-15,-6 0 0 0</inkml:trace>
  <inkml:trace contextRef="#ctx1" brushRef="#br0" timeOffset="5552.0896">4926 10810 28 0,'-5'0'14'0,"-4"9"-5"0,9-9 22 15,0 4-27-15,0 0 0 16,0-4 3-16,0 0 0 16,4 0-8-16,1 4 0 15,4 0 6-15,1 1 1 0,-1 7-3 16,5 5 1-16,-5 8-2 15,1 8 0-15,-10 13-1 16,0 4 1-16,4-5-2 16,1-7 1-16,4-1-1 15,6-4 0-15,-11-8 0 16,6-4 0 0,-1-8 0-16,-4-5 1 15,-5-8-1-15,0 0 0 16,9-12 0-16,0-9 1 15,5-4-1-15,5-4 1 16,-5-5-1-16,5-3 1 0,-1 0 0 16,1-5 0-16,5 5-1 15,-10-5 1-15,4 13-1 0,1 8 0 16,-5 9 0-16,-5 12 1 16,1 8-1-1,-1 8 0-15,-4 9-1 0,-1 9 1 16,-4 11-1-16,0 1 1 15,0-8-1-15,0-5 0 16,0-4 1-16,0-4 0 0,5-4-1 31,0-5 1-31,4-3-1 16,1-1 1-16,4-3 0 0,0-9 1 0,4-4-2 16,6-1 1-16,-1-7 0 15,5-5 1-15,10-12 0 31,-10-4 0-31,9-5-1 0,-18-3 0 16,4-1 1-16,-4 5 0 16,0-1-1-16,-10 9 0 15,5 4 0-15,5 5 1 0,-10-1-1 16,5 4 0-16,-9 5-4 16,4-1 1-16,-9 1-6 15,5 3 1-15,-1 9-9 16,11 4 1-16</inkml:trace>
  <inkml:trace contextRef="#ctx1" brushRef="#br0" timeOffset="5905.3756">5936 11214 37 0,'-9'0'18'0,"13"4"-14"0,-4 0 24 15,0-4-26-15,0 0 0 16,5 9 1-16,-5 7 0 0,-5 5-4 15,1 4 1-15,4 4 2 16,-10-4 1-16,6 4-2 16,4-12 0-16,-10-1-1 15,6-3 1-15,-1-1-6 16,5-3 1-16,0-9-9 0,19-13 0 16</inkml:trace>
  <inkml:trace contextRef="#ctx1" brushRef="#br0" timeOffset="6768.2528">6572 10682 35 0,'0'-5'17'0,"5"-3"-12"16,-5 8 22-16,0 0-25 15,0 0 1-15,9 4 2 16,-9 5 0-16,0-1-6 15,5 4 0-15,0 5 4 16,-1 12 0-16,-4 13-2 0,0-1 1 16,0 9-1-16,-9 8 0 15,4 5-1-15,-13-5 0 16,8 0 0-16,5 0 1 16,-4-8-1-16,4-4 0 0,-4-13 0 15,4-3 1-15,1-6-1 31,4-11 1-31,0-13-1 16,0-4 1-16,0-9 0 16,0-7 0-16,0-5 0 0,0 8 1 15,4-8-1-15,1 0 0 16,4 0 0-16,1 0 0 16,4 4-1-16,0 5 1 15,5-1-1-15,4 5 1 0,0 3-1 16,5 5 1-16,0 4-1 15,-4 8 1-15,-1-3-1 16,-4 11 0-16,-5 1 0 16,0-5 0-16,-5 9 0 15,1 4 0-15,-10 0 0 16,-10 4 1 0,6 0-1-16,-6 0 0 15,1 0 0-15,0-8 0 16,-5-4 0-16,0-5 1 15,-5-3-1-15,-5-1 1 16,1-4-1-16,0-4 1 0,4 0-1 16,0 0 0-16,5 0-5 15,0-4 1-15,14-4-7 16,0-1 0-16,10-7-5 16,8 3 0-16</inkml:trace>
  <inkml:trace contextRef="#ctx1" brushRef="#br0" timeOffset="11425.6637">9973 9588 27 0,'0'0'13'0,"9"0"-7"15,-13 0 16-15,-1-5-20 16,0 5 1 0,1-4 1-16,-1 4 0 15,-4 0-5-15,-6 0 1 16,-3 0 3-16,-6 4 0 16,1 5 0-16,0 3 1 0,-5 1-1 15,-1 3 0-15,1 1 0 16,0 4 0-16,5-9-1 15,4 1 1-15,1-1-2 16,3-8 1-16,-3 1-2 0,8 3 1 16,6 0-1-16,-1 0 1 15,5 1-1-15,0 3 0 16,5 5-1-16,4-5 1 16,10 1 0-16,-5-5 0 15,5 1-1 1,-1-5 1-16,1 0 0 15,0 0 0-15,-1-4 0 16,1 4 0-16,0-4 0 16,-5 0 0-16,0 0 0 15,0 0 1-15,-5 0-1 16,-9 0 1-16,0 4-1 16,-4 0 1-16,-6 1-1 0,-4-1 1 15,-5 0-1-15,1 4 1 16,-6 1-1-16,-4 3 0 15,5 1 0-15,0-1 0 0,4 0-1 16,0-3 1-16,0 3 0 16,5 5 0-1,0 4 0-15,5 4 0 16,0 0-1-16,4 0 1 0,0 0 0 16,5-5 0-16,10-3-1 15,4-5 1-15,0-3 0 16,4-1 0-16,10-4-1 15,-4-4 1-15,-1-4 0 16,1 4 0 0,4 0 0-16,0 0 1 0,-5 0-1 15,1 4 0-15,-6 0-3 16,-4 5 0-16,5-5-2 16,0 0 1-16,-5-4-4 15,-5-4 0-15,5 0-6 16,0-13 0-16</inkml:trace>
  <inkml:trace contextRef="#ctx1" brushRef="#br0" timeOffset="11988.2871">10492 9692 23 0,'5'-25'11'0,"-5"0"-3"0,0 25 13 16,-5 0-18-16,0 4 1 15,-4 0 2-15,0 4 0 16,-5 5-7-16,-5-1 0 0,0 1 7 15,1-1 0-15,-1 9-2 32,0 4 1-32,5 12-1 15,0-3 0-15,5-1-1 16,-5 0 0-16,4 5-2 16,6-1 0-16,4 5-1 0,4-5 1 15,1-4-1-15,0-8 0 16,9 0 0-16,-5-8 0 15,0-5-3-15,-4 5 1 0,4-9-4 16,1-3 0-16,-6-1-9 16,6-4 1-16,4 0-1 15,0 4 1-15</inkml:trace>
  <inkml:trace contextRef="#ctx1" brushRef="#br0" timeOffset="13010.8126">10857 9900 30 0,'-5'-9'15'0,"15"1"-10"0,-10 8 30 0,0 0-32 15,0 0 1-15,0 0 3 16,0 0 0-16,4 4-8 16,1 0 1-16,0 0 5 15,-1 5 0-15,1 3-1 0,-5 1 0 16,0-1-2-16,0 1 0 16,0 3-1-16,0 5 1 15,5 8-2 1,-5 0 1-16,0 5-1 15,0-5 0-15,4 0 0 16,-4 0 1-16,0-8-2 16,0-9 1-16,5-4 0 15,0-3 1-15,4-5-1 16,0-9 0-16,1-3 0 16,-1-9 1-16,1-8-1 0,4-4 1 15,4 4 0-15,-4 4 1 16,0-5-1-16,0 1 0 15,0 4 0-15,0 0 1 16,0 5-2-16,1-1 1 16,3 4-1-16,-4 5 0 0,0 3 1 15,-4 9 0-15,-1 5-1 16,-4 7 1-16,-5 5-1 16,-5-1 1-16,0 9-1 15,-4 9 0-15,4-1-2 0,1 0 1 16,4 0 0-16,4-8 0 15,1 0-1-15,4-8 1 32,1-5-1-32,-1-3 1 0,0-18 1 15,1-3 0-15,4-1 0 16,0-11 1-16,0-1-1 16,5 4 0-16,4-8 1 15,0-5 0-15,5-3-1 16,0-1 1-16,-4 5-1 15,-1 4 0-15,-4 8 1 0,-5 5 0 16,-5 3-2-16,-9 1 1 16,0 8-6-16,0 4 0 15,0 4-5-15,0 4 0 16,10 0-8-16,4 9 1 16</inkml:trace>
  <inkml:trace contextRef="#ctx1" brushRef="#br0" timeOffset="13442.4411">11671 10062 27 0,'-23'4'13'0,"23"-12"-3"0,0 8 16 15,0 0-23-15,0 0 0 16,0 4 2-16,-10 4 0 15,10 0-5-15,-9 5 0 0,4 8 4 32,0-1 1-32,1 5-1 15,-6 9 0-15,6-9-1 16,-6-5 0-16,1 1-1 16,0-4 0-16,4-5-2 0,0 1 0 15,1-5-5-15,4-4 1 16,-5 0-6-16,10 1 1 15,4-5-6-15,0 0 0 0</inkml:trace>
  <inkml:trace contextRef="#ctx1" brushRef="#br0" timeOffset="14827.6111">12279 9613 34 0,'0'-5'17'0,"0"1"-15"15,0 4 27-15,5-4-27 16,-5 4 1-16,0 0 2 16,4 0 0-16,-4 4-6 15,0 9 0-15,-4 12 4 16,-1-5 1-16,0 1-2 0,-4 13 0 15,0 3-1-15,-1 9 0 32,1-9 0-32,-5 9 0 0,0 4-1 15,0-4 1-15,0-1-1 16,0 1 1-16,-5-4 0 16,-9-5 0-16,5 5-1 15,4-9 0-15,0-4 0 16,0-8 1-16,5-4 0 15,5-9 0-15,0-4-1 0,4-8 1 16,0 0 0-16,5-9 1 16,0-3-1-16,5-5 0 15,4 0-1-15,5-4 1 16,0 4 0-16,5-4 0 16,0 4 0-16,4 1 0 0,1 3-1 31,-1 0 1-31,0 5-1 15,1-1 1-15,-5 5-1 16,4 4 0-16,0 0 0 16,-4 8 0-16,-5-4 0 15,-5 8 0-15,5 1 0 0,-4 7 0 16,-1 1 0-16,-4 0 0 16,-5-1 0-16,0 1 0 0,0-1 0 15,-5 5 1-15,0-8-1 16,-4 3 0-16,-14-3 0 15,4 3 0-15,-4-7 0 16,-1 3 0-16,1-3 0 16,-5-5 0-16,0 0 0 15,4 0 1-15,6 0-1 0,-6-4 0 32,6 0-1-32,3 0 1 15,6 0-2-15,0 0 0 16,-1 0-5-16,6 0 1 15,-1 0-8-15,5 0 1 0,19-4-4 0,-1-4 1 0</inkml:trace>
  <inkml:trace contextRef="#ctx1" brushRef="#br0" timeOffset="15843.0802">12840 9525 37 0,'-4'4'18'0,"4"-16"-20"0,0 12 34 0,9 0-30 16,-4-4 1-16,4 4 2 15,0 0 1-15,1 8-7 16,-1 5 1-16,0 3 3 16,-4 1 1-16,-5 8-2 0,0 4 1 15,-5-4-2-15,1 8 1 16,-6 5-2-16,-4 7 1 15,0 1-1-15,0 0 0 16,-4 4 0-16,-1-5 1 16,0 1-1-16,0-4 0 15,1-1 0-15,-1-3 1 0,-4-9-1 16,-1 4 1-16,1-8-1 16,4-4 0-16,0-4 0 15,1-1 1-15,-1-3-1 16,5-5 0-16,0-4-4 15,5 5 0-15,-1-5-5 0,6-4 0 32,4 0-6-32,14 0 0 0</inkml:trace>
  <inkml:trace contextRef="#ctx1" brushRef="#br0" timeOffset="16474.6548">13430 9791 31 0,'-24'-4'15'0,"1"4"-2"16,18 0 21-16,-4 0-29 15,4 0 1 1,1 4 3-1,4 1 1-15,4-5-13 16,6 0 0 0,4 0 7-16,0 0 1 0,4 0-3 15,6 0 0-15,4 0-2 16,5 4 0-16,4 0 0 16,-4 4 0-16,-1-4 0 15,1 1 0-15,-9-1 0 16,-6 0 0-16,1 0-4 15,-5 0 0-15,-5 0-3 0,1 0 0 0,-6-4-7 16,1 5 1-16,4-5-4 16,1 4 1-16</inkml:trace>
  <inkml:trace contextRef="#ctx1" brushRef="#br0" timeOffset="16843.3031">13346 9987 34 0,'-10'4'17'0,"1"-16"-12"0,9 12 32 16,0 0-32-16,0 0 1 16,4 4 1-16,-4-4 1 0,10 0-10 15,4 0 0-15,0 0 6 16,5 0 1-16,-1-4-3 15,1 8 0-15,9 0-1 16,0 0 0-16,5 9-1 16,0-5 1-16,-1-4-1 15,1 0 1 1,0 4-1-16,-10-3 0 0,1-1 0 16,-6 0 0-16,-4 0-1 15,-4-4 0-15,-6 4-2 16,-4-4 1-16,-4 0-5 15,-1-4 0-15,0 4-5 16,1-8 0-16,4-5-4 16,9 1 1-16</inkml:trace>
  <inkml:trace contextRef="#ctx1" brushRef="#br0" timeOffset="18813.315">15100 9608 26 0,'0'5'13'0,"0"-18"-10"0,0 13 18 16,0 0-18-16,0 0 0 16,0-8 2-16,-5 4 1 0,0 4-7 15,1 0 0-15,-1 0 5 16,-9 0 1-16,-9 0-1 16,-1 4 0-16,1-4 0 15,-5 8 0-15,-5 0-1 16,0 1 1-16,0-1-1 15,1 5 0-15,-6-5-2 0,1 0 1 16,4-4-2-16,0 5 1 0,5-5-1 16,5 8 1-16,0 1 0 15,-1-5 0-15,1 0 0 16,-1-3 0-16,-4 3 0 16,5 0 1-16,0 0-1 31,4 1 1-31,0-1-2 0,5 5 1 15,5-9-1-15,-1 4 1 16,6 0-1-16,4 1 0 16,0-1 0-16,4 0 0 15,6 5 0-15,4-1 0 16,0 1-1-16,5-1 1 16,-1 1 0-16,-4-1 0 0,0-3-1 15,5-1 1-15,0 0 0 16,4 0 1-16,0 1-1 15,6-1 0-15,-6 0 0 16,5-3 0-16,-5 3 0 16,1-4 0-16,-1-4 0 0,1 4 0 31,-6 0 0-31,1 1 0 0,0-1 0 16,-5-4 0-16,0 0 0 15,-5 0 1-15,-4 4-1 16,-5 0 0-16,0 4 0 15,-5 1 1-15,0-1-1 16,-4 0 0-16,-5 5 0 16,0-5 0-16,-5 5 0 0,-4 3 0 15,0 5 0-15,-10-4 0 16,0 3-1-16,5-3 1 16,5 4 0-16,-1-4 0 15,1-1-1-15,4 1 1 16,-4-1-1-16,4-3 1 15,0-5-1-15,1 5 1 0,4-5 0 16,0 0 0-16,-1-3 0 16,6 7 0-16,4-4-1 15,1 5 1-15,4-1 0 16,0-3 1-16,4 3-1 16,6-8 0-16,4 0 0 15,5 1 0 1,-5-10 0-16,0 10 1 0,0-5-1 15,0 4 0-15,4-4 0 16,1 4 1-16,4-4-1 16,6 0 0-16,-1-4 0 15,4-5 1-15,1 5-1 16,0-4 1-16,0 4-1 16,-1-5 1-16,6 5-1 0,-10 4 1 15,5 0-1-15,-5 0 1 16,0 0-1-16,-5 0 0 15,-4 4 0-15,0-4 1 16,-1-4 0-16,1 4 0 16,-5-4 0-16,0 0 1 15,-5 8-1 1,-4 0 0-16,0 0 0 16,-5 1 1-16,-5-1-5 15,-4-4 1-15,-1 0-7 16,6 0 0-16,-1-4-10 15,14-5 1-15</inkml:trace>
  <inkml:trace contextRef="#ctx1" brushRef="#br0" timeOffset="19992.4882">14566 9242 25 0,'-4'0'12'16,"-1"0"3"-16,5 5 6 0,0-5-20 16,0 0 1-16,0 0 1 31,0 4 1-31,0-4-4 0,9 0 0 15,1 0 4-15,-1 0 1 16,5-9-1-16,0-3 0 16,0-5 0-16,5-4 0 15,0 1-1-15,-1-1 1 16,6-4-2-16,-1 4 1 16,1 0-2-16,-1 1 1 0,-4 11-1 15,-1-7 0-15,1 7-1 16,-5 9 1-16,-5-4-1 15,1 0 1-15,-10 4-1 16,0 4 1-16,0 9-1 16,-5 3 1-16,0 5-1 15,1 4 0 1,-6 4 0-16,1-4 0 0,0 4-1 16,-1-4 1-16,1 4-1 15,0-4 1-15,4-4 0 16,0-9 0-16,1 5-1 15,4-9 1-15,9-3 0 16,0-10 0-16,5-7 0 16,5-1 1-16,4 1-1 0,5-5 1 15,10-8-1-15,-1-4 1 16,10 0 0-16,-5-4 0 16,-4 4-1-16,-6 4 0 15,1-4 0-15,-14 8 1 16,0 0-1-16,-5 4 1 15,-5-3-1-15,-4 15 0 0,4 5-5 16,-9 0 0-16,0 5-9 16,0-1 0-16,5 4-3 15,-5 9 1-15</inkml:trace>
  <inkml:trace contextRef="#ctx1" brushRef="#br0" timeOffset="20630.1188">14206 11014 37 0,'-4'0'18'0,"-6"4"-19"0,10-4 32 16,0 5-29-16,0 3 0 16,-4 0 1-16,-1 5 0 15,0 3-4-15,0 5 0 0,-4 4 3 16,0-4 1-16,-1 4-3 15,6-4 1-15,-1-1-1 16,0-7 1-16,5-1-4 16,0-7 0-16,0-5-8 15,5 0 1-15,9-13-2 16,9 1 0-16</inkml:trace>
  <inkml:trace contextRef="#ctx1" brushRef="#br0" timeOffset="21049.8004">14379 10673 53 0,'-9'4'26'0,"-10"1"-34"0,19-1 54 16,5 0-45-16,-10 0 0 16,5 0 0-16,5 0 1 0,4 0-3 15,1-4 0-15,-1 5 2 16,0-1 0-16,1-8-2 16,-1-1 1-16,0 1-1 15,1-4 1-15,-6-4 0 16,1-1 0-16,-5 1-1 15,-5-5 1-15,-4 9 0 0,0-5 1 16,-5 9-1-16,-5 4 0 16,5 0 0-16,0 4 0 0,5 0 0 15,-1 5 0-15,6-1-5 16,4 0 1-16,0 1-6 31,4-1 0-31,6 0-5 16,4 9 0-16</inkml:trace>
  <inkml:trace contextRef="#ctx1" brushRef="#br0" timeOffset="21430.5391">14580 11052 31 0,'-18'-9'15'0,"13"9"-4"0,5 0 23 0,0 0-30 16,-5 0 1-16,5 0 3 15,-4 0 0-15,4 0-10 16,0 0 0-16,0 0 7 16,9 0 0-16,0 0-3 0,5 0 1 15,0 0-3-15,5 0 1 16,0 0-1-16,0 0 1 16,-1 5-4-16,1-1 0 15,0 0-7-15,-1 4 1 16,-4-4-7-16,5 5 1 15</inkml:trace>
  <inkml:trace contextRef="#ctx1" brushRef="#br0" timeOffset="21677.7355">14571 11226 42 0,'-19'9'21'0,"5"-18"-20"0,14 9 34 0,0 0-32 16,0 0 1-16,0 0 1 16,5-4 1-16,4 4-8 15,5-4 1-15,0 4 4 16,5-4 0-16,0 8-3 16,0-8 1-16,4 8-9 0,0 0 1 15,1-8-8-15,4 4 0 16</inkml:trace>
  <inkml:trace contextRef="#ctx1" brushRef="#br0" timeOffset="22146.7617">15160 11114 45 0,'-4'4'22'0,"-6"-8"-23"0,15 0 34 15,4-4-31-15,1-1 0 16,4-3 2-16,5-1 0 0,-5-3-5 16,0-1 1-16,0 0 3 15,0 1 0-15,4-1-1 16,1 1 1-16,0-5-2 15,0 0 1-15,-1 0-1 16,1 4 0-16,-5 5 0 0,0 0 0 16,-5 12 0-16,-4 4 0 15,-10 12-1-15,-4 9 1 16,-5 9-1-16,-5 7 1 16,1 5-1-16,-1-9 1 31,5 5-1-31,4-5 0 0,1 1 0 15,0-5 0-15,4-4-1 16,0-4 1 0,1-8-2-16,-1-5 0 0,5 1-4 0,-5-1 1 15,5-8-6-15,-4 1 0 16,4-5-5-16,14-9 0 16</inkml:trace>
  <inkml:trace contextRef="#ctx1" brushRef="#br0" timeOffset="23547.7809">16522 9775 28 0,'14'-4'14'0,"-5"-9"-10"16,-9 13 20-16,9-4-21 15,-9 4 1-15,0 0 2 16,0 0 1-16,0 0-7 0,-4-4 0 15,-6 0 6-15,1-1 1 16,-5 5-3-16,-5 0 1 16,1 5-2-16,-6 3 1 0,-4 9-2 15,-5-1 0-15,1 1-1 16,4 4 0-16,0-1-1 16,-1-3 1-16,6 0-1 0,4-1 1 15,1 1-1-15,4 0 0 16,0-9 0-16,4 0 1 15,6 5-2-15,4-1 1 16,0 5 0-16,9-9 1 31,5 1-1-31,5-5 0 16,-1-4 0-16,6 0 0 0,-1 0 0 0,5-4 0 16,-9-1 0-16,-5 5 0 15,0 0 0-15,0-4 0 16,-5 4-1-16,-9 0 1 15,0 4-1-15,-4 1 0 16,-6 3-1-16,-4 0 1 16,0 0-1-16,-4 1 0 15,-1 3 0-15,-5 1 1 16,1-1 0-16,0 9 1 0,-1 0 0 16,6 0 0-16,-1-1 0 15,10 1 1-15,-1-4-1 16,10-5 0-16,5 1 0 31,4-5 0-31,5-4 0 16,10-4 1-16,4 0-1 0,0 0 0 0,4-4 0 15,6 0 1-15,-5 0-1 16,-10 4 0-16,0 0-3 16,-4 0 0-16,-5 0-5 15,0 0 1 1,-4 0-8-16,8-4 1 0</inkml:trace>
  <inkml:trace contextRef="#ctx1" brushRef="#br0" timeOffset="24414.9455">16929 10033 30 0,'4'-25'15'0,"-4"25"-7"0,0-9 19 15,0 9-26-15,0 5 1 0,-4 3 1 16,-1 4 1-16,-4 5-5 16,-1 4 1-16,1 4 2 15,0 4 0-15,-1 0-1 16,-4 8 0-16,0-3-1 15,0-1 1-15,0 4-1 0,0-3 1 16,0-1-1-16,0-4 0 16,5-8 0-16,-1-5 1 15,1-3 0-15,4-5 0 16,1-4-1-16,-1 1 1 16,5-5-1-16,0 0 1 0,9-13 0 15,1 1 0-15,4-5-1 16,4-4 0-16,6 0 0 15,-1 5 1-15,-4-1-1 16,0 5 0-16,-1 3 0 16,-4 5 1-16,0 4-1 31,-4 4 0-31,-1 5 0 0,0-1 1 16,-4 4-1-16,0 5 0 15,4 0 0-15,-9-1 0 0,0-3-1 16,0 3 1-16,0-3 0 15,0-5 1-15,0 1-1 16,0-1 0-16,5-4 0 16,-5-4 0-16,4 4-1 0,-4-4 1 15,0 4-5-15,5 1 1 16,0-5-7-16,4 0 1 16,10-13-3-16,-5 5 0 15</inkml:trace>
  <inkml:trace contextRef="#ctx1" brushRef="#br0" timeOffset="24696.0246">17354 10324 41 0,'-4'4'20'0,"4"0"-25"0,4 0 39 0,-4 0-34 16,0 9 1-16,-4-5 0 15,-1 13 1-15,-4 0-3 16,-5-5 1-16,4 1 0 16,1 0 1-16,0-5-3 15,4 1 0-15,5-9-6 0,0-4 1 16,19-13-5-16,4-3 1 15</inkml:trace>
  <inkml:trace contextRef="#ctx1" brushRef="#br0" timeOffset="24864.5285">17434 10149 38 0,'-5'-8'19'0,"0"-13"-24"15,10 13 34-15,-5-5-29 16,0 1 1-16,0 8-4 16,0-1 1-16,0 10-2 0,5 3 1 15,0 0-7-15,-1 1 0 16</inkml:trace>
  <inkml:trace contextRef="#ctx1" brushRef="#br0" timeOffset="25380.6413">17570 10411 24 0,'-5'4'12'0,"-5"-4"-3"15,10 9 15-15,0-5-23 16,0 4 1-16,0 0 0 16,0-3 0-16,0 3-3 15,0 0 0-15,-4 1 2 16,-1 3 0-16,-4 5 0 16,-1-1 0-16,1 5-1 0,0 4 0 15,-1-8 1 1,6-5 0-16,-1-4 0 15,5-8 0-15,0 0 0 0,5-12 0 16,4-5 1-16,5-3 0 16,5 7 0-16,4-8 0 0,-4 0-1 31,4 5 1-31,-4-1 0 16,4 1 0-16,-4 3-1 0,-5 5 0 15,0 4-1-15,0 4 1 16,0 0-1-16,-4 8 1 15,-6 4-1-15,-4-3 1 16,-4 3-1-16,-1 5 0 16,-4 4-2-16,-1 4 1 0,-4 0-6 15,5 4 1-15,-1-13-7 16,15-7 0-16</inkml:trace>
  <inkml:trace contextRef="#ctx1" brushRef="#br0" timeOffset="25933.5856">18131 10411 29 0,'14'-21'14'0,"0"26"-5"0,-9-10 19 0,-5 5-25 15,0 0 0-15,0-8 1 16,0 8 1-16,-5 8-6 15,-9 9 0-15,-5 0 4 16,-9-1 1-16,0 9-3 0,0 4 1 16,5 0-1-16,4 1 0 15,5-5-1-15,4-5 0 16,6-3 0-16,4-5 0 16,4-3 0-16,6-9 0 0,4-9 0 15,9-3 0-15,1-5 0 16,4-3 1-16,-10 3-1 15,1-4 0-15,0 9 0 16,-5-1 1-16,0 1-1 16,0 7 1-16,-5 5 0 31,-4 5 0-31,-5 7 0 0,0 9 0 16,-9 12-1-16,-10 0 0 15,-9 5-2-15,-10 4 0 16,1-1-1-16,0-3 1 0,4-5-1 15,5-8 1-15,4-9 2 16,6-3 1-16,4-5 2 16,9-12 0-16,10-4 0 15,9-13 0-15,9-4 0 16,5-4 0-16,5 0-2 0,4-5 1 16,-9 5-2-16,-4 4 1 15,-6 0-7-15,1 5 1 16,0 3-10-16,0 0 0 31</inkml:trace>
  <inkml:trace contextRef="#ctx1" brushRef="#br0" timeOffset="26334.0383">18463 10544 44 0,'-14'4'22'0,"5"-8"-22"0,9 4 31 16,0 0-30-16,4-4 1 16,6 0 0-16,4 0 0 15,4 0-3-15,1-5 1 0,4 1 1 16,6 4 1-16,8 0-2 16,0-5 1-16,-4 1-1 15,0-4 1-15,-5-1-1 16,-5 1 1-16,-9-5-1 15,-9 13 1-15,-10 0-1 0,-13 12 0 16,-10 4 0-16,-1-3 0 31,1-1-1-31,0 9 1 16,0 8-1-16,0 4 1 0,5 4 0 16,4 0 0-16,10-4 0 15,-1-4 1-15,6 5-1 16,8-10 0-16,1 1-4 15,4-8 0-15,1-5-10 16,9-8 0-16</inkml:trace>
  <inkml:trace contextRef="#ctx1" brushRef="#br0" timeOffset="27998.91">19548 9741 29 0,'-4'9'14'0,"-11"-9"-6"0,15 0 14 0,-4-4-19 16,-1 4 1-16,-4-5 3 15,-1 5 1-15,-4-4-8 16,0 4 0-16,-4 4 7 15,-6 5 0-15,1 3-1 16,-1 9 0-16,1 4-3 16,0 8 1-16,4-4-2 0,-4 5 0 15,9 3-1-15,0 5 0 16,4-1-1-16,5-3 0 0,1-1 0 16,4-4 1-16,4-8-1 15,1 9 0-15,0-9 0 16,0 0 0-16,-1-5 0 31,1 1 0-31,0 0-3 16,4-9 1-16,0-3-7 15,5-9 1-15,5-4-9 0,9-5 0 16</inkml:trace>
  <inkml:trace contextRef="#ctx1" brushRef="#br0" timeOffset="28599.3885">19791 9970 27 0,'-14'-8'13'0,"10"-9"5"16,4 13 11-16,0 0-24 15,-5 4 1-15,0 4 2 16,5 0 0-16,0 0-10 31,5 5 0-31,0 7 7 0,4 9 0 16,0 0-3-16,1 4 1 15,13 17-2 1,-4-8 0-16,4-1-1 16,-4-8 0-16,0-4 0 15,-5 0 1-15,-5-4-4 16,0-4 0-16,-4-5-5 15,0-4 0-15,4-4-8 0,0-4 1 16,1-8-1-16,-1 0 1 16</inkml:trace>
  <inkml:trace contextRef="#ctx1" brushRef="#br0" timeOffset="28883.7183">20100 10045 28 0,'-5'4'14'0,"-9"0"-10"16,10-4 28-16,-1 5-30 15,-4-1 1-15,-1 0 4 16,-4 4 0-16,0 5-7 0,-4-1 0 16,-6 9 5-16,-9 4 0 15,1 4-1-15,-1 4 0 16,0-4-2-16,5 1 0 0,5-5-1 15,-1-1 1-15,6-7-2 16,4 0 1-16,4-5-6 16,6-3 1-16,4-5-6 15,0-4 0-15,14-4-5 0,9 8 0 16</inkml:trace>
  <inkml:trace contextRef="#ctx1" brushRef="#br0" timeOffset="29437.4148">20353 10336 29 0,'0'-8'14'0,"-10"0"-4"15,10 8 20-15,0 0-27 16,0 0 1-16,0 0 3 15,0 4 1-15,0 4-9 16,0 5 1-16,-4 7 6 16,-1 5 0-1,-4-4-2-15,-5 0 1 16,0-4-3-16,4-1 0 16,-4-3-2-16,5-5 1 15,0-4-7-15,9-4 1 0,0 0-7 16,4-4 1-16,10-4-5 15,14-9 0-15</inkml:trace>
  <inkml:trace contextRef="#ctx1" brushRef="#br0" timeOffset="29699.7372">20428 10016 47 0,'-10'-17'23'0,"-4"9"-14"15,10 12 43-15,-1-4-48 16,0 4 0-16,0 5 0 16,1-5 0-1,-1 4-7-15,5-4 1 16,0 0-2-16,0-4 0 15,9 5-9-15,1-1 1 16,4-13-7-16,9 5 1 0</inkml:trace>
  <inkml:trace contextRef="#ctx1" brushRef="#br0" timeOffset="30384.3916">20863 10270 29 0,'9'-13'14'0,"5"5"-5"16,-14 8 19-16,0 0-24 15,0 0 0-15,0 0 5 16,0 0 0-16,-5 4-10 0,-4 9 0 16,-5 3 7-16,-5 9 0 15,5 4-3-15,0 0 1 16,0-4-2-16,0-4 0 15,0 0-2-15,5-4 1 0,-1-5-1 16,1 1 0-16,0-1-3 31,4-4 1-31,0 1-7 16,5-5 0-16,5 0-7 16,18-4 0-16</inkml:trace>
  <inkml:trace contextRef="#ctx1" brushRef="#br0" timeOffset="31483.9295">21321 10020 26 0,'0'-4'13'0,"-5"-25"-2"16,5 29 12-16,0 0-20 15,-4 4 0-15,-1 4 3 16,0 1 0-16,-4 7-6 16,0 1 0-16,-1 4 5 0,6 4 0 15,-1 0-2-15,0 4 1 16,1 0-3-16,4-4 1 0,0 4-2 15,4-4 1-15,1 0-2 16,4 0 1-16,1-13 0 16,4 1 1-16,0-5-1 15,4-8 0-15,6-8 1 16,-1-9 0-16,1-4 0 31,-1-4 0-31,0-4 0 0,5-4 0 16,0 0 1-16,-4-9 0 15,-1 13-1-15,-4 8 1 0,-5 0 0 16,0 5 0-16,-5 7-1 0,-9 9 1 16,5 9-1-16,-10 3 1 31,1 13-2-31,-10 4 1 0,-10 9-1 16,-4 16 1-16,0 0-1 15,-9-4 0-15,-5 0 0 16,-10 0 0-16,1 0 0 15,4-1 0-15,5-7 0 0,9-4 0 16,10-9 0-16,-1-4 0 16,6-9 0-1,8-3 0-15,1-9-1 16,0-4 1-16,9-8-1 16,4-9 1-16,6-4 0 15,8-4 0-15,6-4-1 16,-1 4 1-16,0 4 0 15,1 5 0-15,4-5-4 16,0 0 0-16,9 4-6 0,-4-3 1 16,5 3-8-16,13 5 0 15</inkml:trace>
  <inkml:trace contextRef="#ctx1" brushRef="#br0" timeOffset="32469.4138">21929 10320 26 0,'-5'0'13'0,"10"0"-1"16,-5 0 14-16,0 0-22 16,-5 8 0-1,1-4 4-15,-6 9 1 16,1-1-11-16,0 9 1 16,-1 0 6-16,1-1 1 15,0-3-3-15,-1 4 0 16,1-4-2-16,0-1 0 0,4 1-4 15,5-5 0-15,0-3-6 16,0-5 1-16,0-4-7 16,19-4 1-16</inkml:trace>
  <inkml:trace contextRef="#ctx1" brushRef="#br0" timeOffset="32694.1164">22046 10074 40 0,'-5'-4'20'0,"-9"-8"-10"16,10 7 33-16,-1 5-39 16,0-4 0-16,1 8 2 15,-1-4 0-15,0 5-8 16,1-5 0-16,4 0 4 31,0 0 1-31,0 4-7 0,0-4 0 16,0 0-5-1,9-4 0-15,0-1-8 0,5-3 0 0</inkml:trace>
  <inkml:trace contextRef="#ctx1" brushRef="#br0" timeOffset="33554.9084">22528 10361 30 0,'-5'-8'15'0,"10"8"-7"15,-5 0 19-15,0 0-23 16,0 0 0-16,0 0 3 15,0 4 0-15,-5 4-8 0,1 13 1 16,-6 0 5-16,-4 0 0 0,-5 4-2 16,1 4 1-16,-1-4-2 15,5-4 0-15,5-1-2 16,-1-3 1 0,6-9-4-16,4-8 0 15,0 0-5-15,4-8 0 0,6-4-8 16,13 7 1-16</inkml:trace>
  <inkml:trace contextRef="#ctx1" brushRef="#br0" timeOffset="34239.1108">23047 10020 42 0,'-9'0'21'0,"13"-12"-18"16,1 3 34-16,-5 9-33 0,0 0 0 15,9 0 3-15,-4 9 0 16,4 3-9-16,-4 1 1 0,5 7 5 15,4 5 1-15,0 0-3 16,0 4 1-16,4 5-2 16,1-1 0-16,-5 0-1 15,5 1 1-15,-5-1-1 16,0-4 0-16,-5-4 0 31,-4-4 1-31,0-5-1 0,-1 5 1 16,6-8 0-16,-10-1 0 15,0 1-2-15,4-1 0 16,-4 1-5-16,0-1 1 16,0-4-7-16,0-4 0 15,0-4-6-15,10-4 0 16</inkml:trace>
  <inkml:trace contextRef="#ctx1" brushRef="#br0" timeOffset="34593.4162">23426 10116 28 0,'0'-21'14'0,"0"4"-4"0,0 17 18 0,0 0-24 16,0-12 0-16,-5 4 3 15,1 3 1-15,-6 5-9 16,-4 5 0-16,0 3 7 15,-4 9 0-15,-1 3-2 16,5 1 1-16,-10 4-2 0,-8 13 0 16,-15-9-2-16,0 12 1 15,5 1-2-15,9-9 1 16,5-4-1-16,5-4 0 16,4-4 0-16,5-4 1 15,0-5-1-15,0-4 0 16,5 1-3-16,-5-5 0 0,4 0-6 15,1 0 1 17</inkml:trace>
  <inkml:trace contextRef="#ctx1" brushRef="#br0" timeOffset="35286.5887">23646 10428 28 0,'0'-13'14'0,"-5"22"7"0,1-9-2 0,-1 8-16 16,-5 0 0-16,1 5 2 15,-5-1 1-15,5 5-7 16,-1-1 1-16,1 1 4 16,0 4 1-16,-1 4-2 0,1 0 0 0,0-4-1 31,-1-1 0-31,1-3-4 0,0 0 0 0,4-9-6 16,0-4 1-16,5-4-8 15,14-4 1-15</inkml:trace>
  <inkml:trace contextRef="#ctx1" brushRef="#br0" timeOffset="35670.8572">23856 10261 37 0,'-4'-8'18'0,"4"-17"-5"0,0 17 27 0,0 8-36 16,-5 0 1-16,0 0 2 16,-4 0 1-16,0 0-11 15,-5 4 1-15,4 0 5 16,-4 0 1-16,0 0-10 31,9-4 0-31,15 0-11 0,13-8 0 16</inkml:trace>
  <inkml:trace contextRef="#ctx1" brushRef="#br0" timeOffset="36223.9315">23870 9550 36 0,'-9'-8'18'0,"4"24"-8"0,5-16 20 16,0 0-25-16,0 0 1 0,10 0 3 15,4 0 0-15,0-4-12 16,4 4 0-16,1 0 8 16,-5-4 0-16,0 4-3 15,0 0 0-15,5 4-2 16,0 0 1-16,4 1-1 16,0 3 1-1,1-4-1-15,-1 4 0 0,-4-3 0 16,0 3 0-16,-5-8-5 15,-5 4 0-15,0-4-4 16,-9 0 0 0,0 0-8-16,0 0 1 15</inkml:trace>
  <inkml:trace contextRef="#ctx1" brushRef="#br0" timeOffset="36524.0633">24086 9558 36 0,'-10'5'18'0,"6"15"-15"0,-1-15 27 16,0-1-28-1,0 12 1-15,-4 5 2 16,0 4 0-16,-1-4-6 16,1 0 0-16,4 4 4 15,-9 0 1-15,-4 8-2 16,-10-4 1-16,-10 0-2 15,1 0 1-15,4-4-1 16,5-4 0-16,5-9-1 0,-1-3 1 16,5-5-1-16,5-4 1 0,0-4-5 15,5-5 1-15,4-3-8 16,1 0 1-16,13-1-5 16,10 5 1-16</inkml:trace>
  <inkml:trace contextRef="#ctx1" brushRef="#br0" timeOffset="37521.505">24385 10116 40 0,'-9'-8'20'0,"-1"-1"-18"16,10 5 35-1,0 4-33-15,0-4 1 16,0 4 3-16,0 0 0 16,5 4-10-16,-5 0 0 15,0 5 7-15,0 3 0 16,0 9-2-16,-5 8 0 0,1 0-1 0,-6 4 0 15,1 1-2 1,4 3 1-16,0-4 0 16,1 1 0-16,4-9-1 15,0-9 0-15,0-3 0 16,0-5 0-16,4 0 0 16,6-4 0-16,4-12 0 15,0 0 1-15,9-9-1 0,5-8 1 16,5-4-1-16,5 0 0 15,-1 0 0-15,-9 4 1 16,0-4 0-16,-5 4 0 16,-8 0 0-16,3 4 0 15,-4 13 0 1,-4-5 0-16,-10 13 0 0,0 13 1 0,-5-1-2 16,0 9 1-16,-4 4-1 15,-5 21 1-15,0-1-1 16,-5-7 0-16,5-1-1 15,5-3 0-15,-1-5 0 16,6-8 1-16,13-9-1 16,5-8 1-1,5-4 0-15,9-8 0 16,-9-13 0-16,4-8 0 16,5 0 0-16,5-9 0 0,-5 5 1 15,0 0 0-15,-5 4 0 16,-4 4 0-16,-5 0 0 15,0 4 0-15,-5 4 0 16,1 1 0-16,-6-1-4 16,1 5 0-16,-5 3-7 0,0 9 0 15,5-8-8-15,-1 4 1 16,6 4-4-16,4 4 1 16</inkml:trace>
  <inkml:trace contextRef="#ctx1" brushRef="#br0" timeOffset="38555.6166">25185 10424 39 0,'0'-13'19'0,"0"1"-18"0,0 12 37 0,0 0-33 31,0-4 1-31,0 4 2 16,0 4 0-16,9-4-11 16,1 4 1-16,4-4 6 0,9 4 1 15,10-4-4-15,-1 4 1 16,-3-4-2-16,-1 0 1 15,0 0-1-15,0 4 1 16,-5-4-1-16,0 4 0 0,-4 1 0 16,0 3 1-16,-5 0-2 15,0 1 1-15,0-5-5 16,-5 0 0-16,-4 0-3 16,-5-4 1-16,0 0-9 15,-5-4 1-15,5 4-1 16,0 0 0-16</inkml:trace>
  <inkml:trace contextRef="#ctx1" brushRef="#br0" timeOffset="38871.5332">25517 10266 30 0,'-9'-17'15'0,"9"0"-6"0,0 17 28 15,0 0-32-15,0 0 1 16,0 4 4-16,0 1 1 16,0 3-13-16,-5 4 1 15,0 9 8-15,-4 4 0 16,4 4-3-16,1 5 0 0,-6-5-2 16,1 4 0-16,-1 0-1 15,1-4 0-15,0 0-1 16,-1-4 0-16,6 5 0 15,-1-10 0-15,0-7-4 16,5-5 0-16,5-4-6 16,4-8 1-1,1-8-10-15,13-5 1 16</inkml:trace>
  <inkml:trace contextRef="#ctx1" brushRef="#br0" timeOffset="39488.1333">26078 10028 33 0,'14'-12'16'0,"-28"12"-4"0,14 0 18 16,0 0-25-1,0 0 0-15,0 4 2 16,0 0 1-16,0 9-10 16,-4-1 1-16,-6 9 6 15,1 8 0-15,-10 4-3 16,-9 9 1-16,-5 8-2 16,-4 4 1-16,0-4-2 15,-1 0 1-15,5 0-1 0,5-4 0 16,0-9 0-16,10-4 0 15,-1-8 0-15,5-8 1 0,4-9 0 32,6-8 0-32,-1-8 0 0,5-5 0 0,9-7-1 15,5 3 1 1,5 0-1-16,0 1 0 0,0-1 0 16,-1 0 0-16,1 1 0 15,0 3 0-15,9 5 0 0,0 4 0 16,0 0 0-16,0 8 0 15,-5 0 0-15,1 4 0 16,-6 5-1-16,-4-1 1 31,-9 5-1-31,-10-1 1 0,-4 5-1 0,-10 4 1 16,-4 4-1-16,-5-4 0 16,0 0 1-16,0-8 0 0,0 0 0 15,0-5 0-15,0 1 0 16,0-5 0-16,0 0 0 31,4-4 1-31,1-4-4 0,4 0 1 16,5-4-6-16,9 4 0 15,10-4-9-15,9-4 0 0</inkml:trace>
  <inkml:trace contextRef="#ctx1" brushRef="#br0" timeOffset="39772.8624">26438 10532 47 0,'-4'4'23'0,"-10"8"-17"0,9-7 36 0,-4 11-39 16,-5 1 0-16,-5 4 1 15,-9-1 0-15,0 1-6 16,4 13 0-16,6-5 3 16,-1 0 1-16,10-4-7 15,-1-5 1-15,6-7-6 16,4-9 0-16,9-8-7 0,10-4 1 16</inkml:trace>
  <inkml:trace contextRef="#ctx1" brushRef="#br0" timeOffset="40773.045">26752 10349 26 0,'-9'-4'13'0,"27"-1"-1"15,-18-3 14-15,5 0-21 16,4 4 1-16,1 4 3 0,-1-5 0 15,5 5-11-15,0-4 0 16,0 0 7-16,5 8 1 16,-5-4-3-16,-5 4 1 15,-4 1-2 1,0 11 0-16,-10 9-1 16,-5 0 0-16,-8 4 0 0,-6 0 0 15,-4 5-1-15,0-5 1 16,0 0-1-16,9 0 0 0,1-8 0 15,4-5 0-15,4-3 0 16,1-9 0-16,9-4 0 31,9-8 0-31,5-5 0 0,10-3 0 16,4-5 0-16,5-4 0 16,-5 0 0-16,-10 4 0 0,6 0 0 15,-1 1 1-15,1 3-1 16,-1 4 0-16,5 5 0 15,-5 0 0 1,-4 8 0-16,-10 8 1 0,-4 5 0 0,-10-1 0 16,-4 9-1-16,-5 4 0 15,0 4-1-15,5-4 1 16,-1 4-1-16,6-8 1 16,-1-5-1-16,-4-3 0 15,4-9 0-15,0 0 1 16,5-4 0-1,0-8 0-15,5-5 0 16,9-3 0-16,5-5 0 16,-1 0 1-16,6 9-1 15,4-9 1-15,0 4-1 16,-5 5 0-16,1-1 0 16,-6 5 1-16,1 8-1 15,-5 4 0-15,-4 0 1 0,-6-4 0 31,-13 13-1-31,-5 3 1 16,-5 5-1-16,0 4 1 0,5 0-1 16,0-4 0-16,5-4-3 15,0-1 0-15,9-3-7 16,4-9 1-16,10-4-8 16,10-4 1-16</inkml:trace>
  <inkml:trace contextRef="#ctx1" brushRef="#br0" timeOffset="41157.4573">27706 10037 46 0,'14'-17'23'0,"5"30"-19"0,-10-13 37 16,1 4-40-16,-1 0 1 15,0 0 0-15,1 9 1 16,-1 7-4-16,-4 5 1 0,-5 9 2 31,-5 3 0-31,-4 0-1 0,-10 13 1 0,-4 0-1 31,4 9 0-31,-14 3-1 16,-4-4 1-16,-1 13-1 16,-4-9 1-16,5-3 0 0,-1-5 0 15,6-13-1-15,3-3 1 16,6-13-3-16,0-9 1 16,-1 1-6-16,6-13 0 15,-1 0-10-15,5-8 0 0</inkml:trace>
  <inkml:trace contextRef="#ctx1" brushRef="#br0" timeOffset="47025.369">11966 11181 28 0,'-5'0'14'0,"0"-13"-4"15,1 9 10-15,-1 0-18 16,-4 4 0-16,-1 0 1 16,1 8 0-16,-1 0-3 15,1-3 1-15,4 7 3 0,1 5 1 0,-6 8-1 31,1 12 1-31,0 1-1 0,-5-1 1 16,0 17-2-16,-5 4 0 16,5 1-1-16,0-10 1 15,-5-3-3-15,5 0 1 16,0-13 0-16,5-8 0 0,4-4-1 0,0 4 1 16,1-8-1-16,-1-9 1 15,5 0 0-15,-5 1 0 16,5-5 0-16,-4 8 1 15,4-8-1-15,0 0 0 16,0 1-1-16,0-5 1 31,0 0-1-31,4 0 1 0,6-9-1 16,4 5 0-16,-5-4 0 16,0 4 0-16,1 0 0 15,-1 4 0-15,0 0 0 16,1 4 1-16,-5 0-1 15,4 0 1-15,0-4-1 16,5 4 0-16,0-8 0 0,5 0 1 0,0 0-1 16,4-5 0-16,1 5 0 15,-1 4 0-15,10 0 1 16,-5 0 0-16,0 0-1 16,0 4 0-16,9-4 0 15,1 0 0-15,-1-4 0 31,-4 4 0-31,0-4-1 0,-5 0 1 16,0 0 0-16,0 0 0 16,0-1 0-16,0 5 1 15,0-4-1-15,0 0 0 16,-5 4 0-16,1 0 1 16,-1 0 0-16,1-4 0 15,-1 0-1-15,0 0 0 0,1 4 0 16,-6 0 1-16,1 0-1 15,0 0 0-15,0 0 0 16,-1 4 0-16,6 0 0 16,-6 0 1-16,6-4-1 0,-1 0 0 15,1 0-1-15,-1-4 1 32,0 0 0-32,1 4 0 0,-1-9 0 15,-4 14 0-15,0-1 0 16,-5 0 0-16,0 0 0 15,4 0 1-15,-4-4-1 16,0 4 0-16,0 1 0 16,-4-5 0-16,-1-5 0 15,-4 1 0-15,4 0-1 0,-4 0 1 16,4 4 0-16,-9 0 0 16,10 4 0-16,-6 0 0 15,6 5 0-15,-6-5 1 16,6 0-1-16,-1-4 0 15,5 0 0-15,0 0 0 16,-5-4 0-16,1 4 0 0,-1 0 0 16,-4-4 1-16,-5 4-1 15,4 0 0-15,-4 0 0 16,10 0 0-16,-10 0 0 16,5-5 0-16,-1-3 0 15,1-4 1-15,-5-9-1 16,-5 4 0-1,-4 1 0-15,-5-1 1 0,0 0-1 16,-5 1 1-16,5-1-1 16,-5 5 1-16,1 3-1 15,-1-3 0-15,0 3 0 16,5 1 0-16,0 4 0 16,0-4 0-16,5-1 0 15,-1 5 0-15,6 0-1 0,-1 4 1 16,0 0 0-16,5 4 0 15,5 0-1-15,4 9 1 16,5-1-1-16,0 1 1 16,-4 3-1-16,4 1 1 15,0-5 0-15,0 1 0 16,5-5-1 0,-1 1 1-1,6 3 0 1,-1 1 1-16,-4-1-1 15,0 1 0-15,-5-1 0 16,0 5 1-16,-5-5-1 16,-4 1 1-16,-5-5-1 15,0 0 1-15,-10 5-1 0,-4-1 0 0,-4 5 0 16,-11 8 1-16,11-4-1 16,-10 4 1-16,4-1-1 15,1-3 0-15,0 0 0 16,-1 0 0-16,1-4 0 15,4-5 0-15,-4-4 0 16,4 1 0-16,5-5 0 0,-5 0 0 16,5 0-5-16,0 0 1 15,5 0-8-15,9-4 1 16,9-4-8-16,10-4 1 16</inkml:trace>
  <inkml:trace contextRef="#ctx1" brushRef="#br0" timeOffset="62820.0985">14248 11950 24 0,'14'0'12'0,"5"-25"0"16,-14 21 13-16,-5-4-21 15,0-1 1-15,-5 1 4 16,0 0 0-16,-4 4-10 16,0-1 0-16,-5 5 8 0,0 0 1 15,-5 5-3-15,-4 3 1 0,-1 0-3 16,1-4 1-16,4 1-2 16,0 3 0-16,5 0 0 15,5 0 0-15,0-3-1 16,-1-5 0-16,6 4 0 31,-1 0 0-31,0-4-1 0,1 4 1 16,4 4-1-16,0 5 0 15,0 4 0-15,0 3 0 32,-5 9 0-32,0 1 0 15,5-5 0-15,-5-5 1 16,1-3-1-16,-6 4 0 0,-4-9 0 15,-4-3 1-15,-1 3-1 16,-4 1 1-16,-1-5-1 16,1 0 0-16,4 0 0 15,0 1 0-15,1 3 0 16,-1-3 0-16,0 3 0 16,10-8 0-16,0 5-4 0,4-9 1 15,5 4-5-15,5-4 0 0,-1 0-6 16,-4 0 1-16,14 0-5 15,10 4 1-15</inkml:trace>
  <inkml:trace contextRef="#ctx1" brushRef="#br0" timeOffset="63539.0756">14641 12058 29 0,'10'-21'14'0,"-6"-3"-6"0,-4 15 20 16,0 1-25 0,-4 4 0-16,-1-5 4 0,-4 5 1 0,-1 4-9 15,-4 9 0-15,0 3 6 16,0 1 0-16,0 3-2 16,5 5 1-16,-5 0-2 15,0 0 0-15,0-1-2 16,0-3 1-16,4 16-1 15,6-4 1-15,4-4-1 16,0-4 0-16,4-4 0 16,6-1 1-16,-1 1-2 15,-4 0 1 1,9-9 0-16,0-12 0 16,4-4-1-16,1-9 1 0,0 0-1 15,4-4 1-15,1-4 0 16,-6-4 0-16,1-4 0 15,-10-4 0-15,-4 8 0 16,-5-1 0-16,-5 10 0 16,1-1 1-16,-6 8-1 0,-4 1 0 15,0 4-3-15,0 8 1 16,5 0-6-16,4 4 1 16,5 0-8-16,14-4 1 15</inkml:trace>
  <inkml:trace contextRef="#ctx1" brushRef="#br0" timeOffset="64242.4404">15792 11879 29 0,'5'-25'14'0,"-10"13"-3"0,5 8 16 0,-5 0-24 16,1-1 0-16,-1 1 3 31,0 8 1-31,-4 1-8 0,0 3 1 16,-1 4 5-16,1 9 1 15,-5-4-2-15,-5 12 1 16,0 13-2-16,-4 8 0 16,0-1-1-16,-10 5 1 15,14 9-2-15,0-9 0 16,5-12-1-16,0-5 0 0,5-8 0 15,0-8 0-15,4-4-5 16,0-9 1 0,5-4-8-16,0-4 1 15,10-17-5-15,-6 1 0 16</inkml:trace>
  <inkml:trace contextRef="#ctx1" brushRef="#br0" timeOffset="64504.7858">15455 11967 40 0,'-33'4'20'0,"19"0"-15"31,14-4 34-31,0 0-37 16,0 0 1-16,10-4 1 0,4 0 1 15,4 0-6 1,6-1 1-16,4 5 3 0,5 0 0 0,-1 0-1 15,1 5 0-15,9-1-1 32,-4 4 0-32,-1 0-5 0,-4 1 0 0,-5-1-4 15,5-4 0-15,-1 0-8 16,1-4 0-16</inkml:trace>
  <inkml:trace contextRef="#ctx1" brushRef="#br0" timeOffset="65058.4408">16283 11738 40 0,'0'-12'20'0,"-5"-1"-20"15,5 17 31-15,-4 0-28 0,-1 9 0 16,-4 8 1-16,-1 8 0 16,-8 8-6-16,-6-4 1 15,1 9 3-15,0 4 1 16,-1 0-2-16,5-5 0 16,1-8 0-16,-1 5 0 0,5-1 0 15,0 1 1-15,0-5-2 16,0-8 1-16,5 0 0 15,4-8 0-15,0-13-1 16,5-4 1-16,0 0-1 16,10-13 1-16,4 1-1 31,0-1 1-31,0 5-1 0,4-5 0 16,1 1 0-16,0 0 0 15,-5-1 0-15,4 9 0 16,-3 4 0-16,-6 4 1 0,-4 4-1 15,-1 9 0-15,-8 4 0 16,-1 8 1-16,0 0-1 16,5 4 0-16,-4-8 0 15,4 0 0-15,0 0 0 0,0-8 0 16,0-1 0-16,0-3 0 16,4-9-4-16,1 0 1 15,4-4-7-15,1 0 0 16,8-8-5-16,1-5 0 15</inkml:trace>
  <inkml:trace contextRef="#ctx1" brushRef="#br0" timeOffset="65505.0383">16690 12183 30 0,'5'-12'15'0,"-1"3"-5"0,-4 9 21 15,-4 0-28-15,-6 4 1 16,-4 1 2-16,-4-1 0 16,-1 8-8-16,-4 5 1 15,-1 8 4 1,5 0 1-16,1 0-2 16,4 4 0-16,0-4-2 0,9 0 0 0,5-4 0 15,5-1 0-15,4-7 0 16,5-5 0-16,5-4-1 0,0-8 1 15,4-4 0-15,0-9 0 16,-4-4 0-16,-5-8 1 16,5-4-1-16,-5 0 0 31,0-1 0-31,0 5 0 0,-5 9 1 16,1 3 0-16,-6 4 0 15,-8 13 0-15,-1 5 0 16,5 3 0-16,-5 4 0 15,5 5 0-15,-4 4-1 16,4 4 1-16,0 0-4 16,0 4 0-16,0-4-6 0,0-4 1 15,4-9-7-15,10-8 0 16</inkml:trace>
  <inkml:trace contextRef="#ctx1" brushRef="#br0" timeOffset="65789.7003">17364 11788 38 0,'0'-8'19'0,"4"-5"-14"0,-4 13 29 16,0 0-32-16,0 0 1 15,-4 4 1-15,-1 5 0 16,-28 24-5-1,1 8 0-15,-6 5 4 16,5 8 0-16,5-4-2 16,0-8 0-16,5 4 0 15,4-9 0-15,5 5-1 16,0-9 0-16,0-8-5 16,5-4 0-16,-1-9-10 0,6 1 1 15</inkml:trace>
  <inkml:trace contextRef="#ctx1" brushRef="#br0" timeOffset="66042.9399">16943 12000 41 0,'-28'0'20'0,"4"-4"-8"0,24 0 26 16,0 0-36-16,0 4 0 15,10-5 1-15,4 5 0 16,9 0-4-16,10 0 0 16,4 0 3-16,1 5 0 0,4 3-2 15,0 0 1-15,-5 1-5 16,1-1 0-16,-6 0-5 16,1-4 0-16,-5-4-6 15,10-4 0-15</inkml:trace>
  <inkml:trace contextRef="#ctx1" brushRef="#br0" timeOffset="68508.5054">18430 11888 39 0,'0'-9'19'0,"-9"-7"-16"0,9 20 31 16,0-4-29-16,-5 8 0 16,0 1 3-16,1-1 1 15,-1-4-11-15,0 4 1 16,1 9 6-16,-1 4 1 0,-4 8-3 16,-1 4 1-16,-4 9-2 15,0-9 0-15,0 13-1 16,5 4 0-16,0 0-1 15,4-5 1-15,0-7-1 16,1-5 0-16,4-8-3 16,0-4 1-16,0-9-6 0,0-8 1 15,0-4-6-15,4-8 1 16,6-8-6-16,8-5 0 0</inkml:trace>
  <inkml:trace contextRef="#ctx1" brushRef="#br0" timeOffset="68824.6187">18697 11896 33 0,'9'0'16'0,"-4"-29"-6"0,-5 29 26 15,0 0-31-15,0 0 0 16,0 4 3-16,-5 4 0 0,1 9-10 15,-6-4 0-15,-4 3 7 32,0 9 0-17,-9 25-3-15,-1 8 1 16,6 0-2-16,-1 1 0 16,5-14 0-16,0-3 0 15,4-13-1-15,1-4 0 16,0-4-2-16,4-4 0 15,0-5-6-15,5-12 0 16,10-4-9-16,8-17 1 0</inkml:trace>
  <inkml:trace contextRef="#ctx1" brushRef="#br0" timeOffset="69609.979">18931 12100 40 0,'-5'-17'20'0,"5"5"-11"0,0 12 27 15,0-9-33-15,0 1 1 0,0 0 2 16,5-1 1-16,-1 1-9 16,-4 8 1-16,0 0 5 15,5 4 0-15,-5 5-1 16,0 7 1-16,0 5-2 15,-5 4 0-15,5 4-1 0,0 9 0 16,0-1 0-16,0 0 1 16,0 1-2-16,0-9 0 15,5-4-1-15,0-4 0 16,9-5 1-16,-5-3 0 16,0-9 0-1,1-4 0-15,4-8 0 16,0-9 0-16,0-8 1 15,5-8 1-15,4 4-2 16,0 0 1-16,1-5-1 16,-5 5 1-16,-1 4-1 15,-4 0 0-15,0 9 0 16,-4 7 0-16,-6 9 0 0,-4 13 1 16,0-1-1-16,0 9 0 15,0 8 0-15,0 0 0 0,0-4-1 16,0 0 1-16,0 0-1 15,5-8 1-15,0-5-1 16,4-3 1-16,5-5 0 31,5-17 0-31,-5-3 0 0,5-5 1 16,4 0-1-16,0 0 0 16,10-4 0-16,0-4 0 15,0 0 0-15,-5-8 0 16,0 8 0-16,-5 4 0 15,-4 8 0-15,-5 4 0 16,-5 1-5-16,-4 4 1 0,-5 4-10 16,-5 8 1-16,15-4-5 15,4 4 0-15</inkml:trace>
  <inkml:trace contextRef="#ctx1" brushRef="#br0" timeOffset="70445.5005">19918 11809 39 0,'0'-13'19'0,"0"5"-15"15,0 0 30-15,0 8-30 32,0 0 1-32,0 0 2 0,0 4 1 0,0-4-10 15,0 4 1-15,0 4 6 16,-5 9 0-16,0 8-3 31,1-4 1-31,-6 12-2 0,1 8 1 16,0 9-2-16,-1-4 1 15,1 0-1-15,0 0 1 0,4 4-1 16,0-9 0-16,1-3 0 16,-6-9 0-16,1 0 0 15,-1-8 0-15,6 4 0 16,-1-5 1-16,0-3-2 16,1-5 1-16,-1-3-3 0,0-1 0 15,5 0-6-15,0-3 1 16,0-5-9-16,10-13 0 15</inkml:trace>
  <inkml:trace contextRef="#ctx1" brushRef="#br0" timeOffset="70810.2782">20250 11796 38 0,'-5'-16'19'0,"5"11"-9"0,0 5 26 0,0 0-33 16,5 5 1-16,-5 3 2 15,-5 13 0-15,5-1-7 16,-9 5 0-16,-1 0 5 15,-8 9 1-15,-6 11-3 0,1 5 1 16,0 0-2-16,-1 0 0 31,1 4-1-31,9-8 1 16,0 0-1-16,4-9 0 0,1-8 0 0,0-8 1 31,-1-4-3-31,6-5 0 0,-1-3-5 16,0-9 0-16,5-9-10 15,14-12 0-15</inkml:trace>
  <inkml:trace contextRef="#ctx1" brushRef="#br0" timeOffset="71694.6053">21022 11963 34 0,'4'8'17'0,"1"-29"-6"15,-5 21 18-15,0-8-25 0,-5 8 0 16,1 0 2-16,-6 4 1 16,-4 0-9-16,-9 0 1 15,-15-4 5-15,6 9 1 16,-6 3-3-16,1 5 1 0,-1 4-1 16,6-1 1-16,4 1-1 15,4-4 0-15,1-1 0 16,-1-3 1-16,6-1-1 15,-1-3 1-15,5-1-1 16,5 0 0-16,-1 5-1 16,6-5 0-1,4-4-1-15,9 0 1 16,10-4-2-16,4 0 1 16,0-4 0-16,6-4 1 15,8 4-1-15,5 0 0 16,5 4 0-16,-5 4 0 0,0 0 0 15,-5 4 0 1,1-4-1-16,-15 5 1 0,1-9 0 16,-6 4 1-16,1 0-1 15,-5 0 1-15,-5-4-1 0,1 4 0 16,-10-4 0-16,0 0 1 16,0 0-5-16,0 0 1 15,0 0-4-15,0 0 1 16,0 0-6-16,0 0 0 0,0 0-7 15,5 0 1-15</inkml:trace>
  <inkml:trace contextRef="#ctx1" brushRef="#br0" timeOffset="72142.0144">20451 12462 45 0,'-5'-13'22'0,"10"9"-17"16,-5 4 38-16,9-4-40 15,5-4 0-15,5 3 1 0,4 1 0 16,1-4-6-16,4 4 1 15,0 0 3-15,0 4 1 16,5-5-2-16,14 5 0 16,4 5 0-1,-4-1 0-15,-5 0-1 16,0 4 1-16,-9-4-1 16,-1 5 1-16,-8-5 0 15,-1 0 0-15,-9 0 0 16,0-4 1-16,-14 0-1 15,0 0 1-15,0 0-1 16,0-4 0-16,-9 0-3 0,0 0 1 16,-1 0-6-16,1-1 1 15,4 1-6-15,1 0 1 16,8-4-8-16,6 4 1 16</inkml:trace>
  <inkml:trace contextRef="#ctx1" brushRef="#br0" timeOffset="72948.9051">21419 12054 35 0,'-18'4'17'16,"4"0"-9"-16,14-4 24 0,0 0-28 15,0 0 0-15,9-8 2 16,5 0 1-16,0-1-8 16,5 1 0-16,-1 0 6 15,6-5 0-15,4 1-1 16,0 4 0-16,5-1-2 0,-1 1 1 15,10-5-1-15,-4-3 0 16,-10-9-1-16,-5 8 1 16,1 1-2-16,-6 3 1 15,-4 5 0-15,1-1 0 16,-6 5-1 0,-4 4 1-16,-5 4 0 15,0 9 0-15,0 4 0 16,-5-1 0-16,-9 13-1 15,-14 13 1-15,-10 4-1 0,1 4 1 16,4 8-1-16,0 4 0 16,1-8 0-16,8-8 0 15,6-9 0-15,4-7 0 16,0-5-1-16,-1-5 1 0,6-3-1 16,0-5 0-16,-1-3-7 15,6-9 1-15,4 0-11 16,18-17 1-16,1 0-2 15,5 5 1-15</inkml:trace>
  <inkml:trace contextRef="#ctx1" brushRef="#br0" timeOffset="79617.4394">10015 12499 26 0,'-9'-4'13'0,"9"-13"-7"0,0 22 20 0,-5-1-23 15,5 4 1-15,-5 0 2 16,1 5 0-16,-1 3-7 15,-4 9 0-15,4-4 6 16,-4 4 0-16,-1 0-2 16,-4 8 0-16,0 9-1 15,0 4 0-15,0-1-1 0,0-11 0 16,0-5-1-16,5 0 1 16,-1 0-1-16,1-8 0 15,4-4 1-15,1-5 0 0,-1-8 0 16,0-12 0-16,1 4 0 15,4 0 0-15,-5-9 0 16,5-12 1-16,5-4-2 16,-1-4 1-16,6-1 0 15,-1 5 0-15,5 4-1 0,5 0 1 16,-1-12-1-16,6 4 1 16,4-5 0-16,0 5 0 15,0 8-1-15,-5 0 1 31,-4 0 0-31,0 8 0 0,-5 9 0 16,5 0 0-16,-5 4-1 16,0 4 1-16,0 0-1 15,-10 8 1-15,6-4-1 16,-6 4 0-16,6 1 0 0,-10-1 0 16,4 0 0-16,-4 9 1 15,0 0-1-15,-4-1 1 16,-1 1-2-16,-4 0 1 15,-5-1-1-15,0-3 1 16,0-5-1-16,4-4 0 16,1-4 0-16,-1 0 0 0,1 0 1 15,-5 4 0-15,0-4 0 32,0 0 0-32,0 0 1 15,0 5 0-15,5-1 0 16,4 0 0-16,5 4 0 0,5 5 0 15,4 7-1-15,5 1 1 16,0 4-1-16,5 4 0 16,-1-4 0-16,-4 0 0 15,1-4 0-15,-1 0 1 0,-5-5-1 16,-4-3 0-16,4-5 0 16,-4 1 1-16,4 7-1 15,-9 1 0-15,5-1 0 16,-1-3 0-16,1-5-2 15,-5-4 1-15,5 1-5 16,-1-14 1-16,-4 1-4 0,0-5 1 16,0 5-9-16,0 8 0 15</inkml:trace>
  <inkml:trace contextRef="#ctx1" brushRef="#br0" timeOffset="81556.3655">10422 12953 34 0,'-5'-5'17'0,"1"5"-11"0,4 0 22 0,-5 0-26 16,5 0 1-16,0 5 1 31,0-5 1-31,5 0-6 0,4 0 1 0,5 0 3 16,5 0 0-16,-1-5-1 15,6 1 1-15,4 0-2 16,0-8 1-16,5-1-1 16,-1 1 0-16,-4-5 0 15,-4 0 0-15,-1 1-1 32,-9-5 1-32,-4 4-1 0,-6 1 1 15,-8-1 0-15,-10 9 0 16,-10 4-1-16,-4 4 1 15,-5 8-1-15,5 4 1 16,5 9-1-16,0 0 0 0,4 4 0 16,5-13 0-16,0 9 0 15,4 0 0-15,1 8 0 16,4-4 1-16,1 0-1 16,4 0 0-16,9-4-5 0,0-5 1 15,10-7-7-15,9-5 1 16,14-8-5-16,5 0 0 15</inkml:trace>
  <inkml:trace contextRef="#ctx1" brushRef="#br0" timeOffset="82256.4864">10880 12903 42 0,'0'-9'21'0,"5"-3"-23"0,0 8 37 16,4-5-32-16,0 5 1 0,1 0 1 16,-1 0 1-16,5 4-8 15,-4 0 1-15,-1 4 4 16,0 4 1-16,-4 5-3 15,-5-1 1-15,-5 1-1 16,1 3 0-16,-6 22 0 0,-4-5 0 16,10 0-1-16,-6-3 1 15,5-10-1-15,1 1 0 32,4-4 0-32,0-9 0 0,0-4-1 15,0-4 1-15,9-16 0 16,1-1 1-16,-1-4-1 15,5-4 0-15,0 9 0 16,9-5 1-16,-4 4-1 16,0 5 1-16,-5 3-1 15,0 1 0-15,0 8 0 0,-5 4 1 16,-4 13-1-16,-5 4 1 16,-5 4-1-16,1-5 0 15,-6 5 0-15,1-8 1 16,4 0-2-16,0-5 1 15,5-4-1-15,0 1 0 16,5-5 0 0,4-4 1-16,6-4-1 15,-1-9 1-15,0-3 0 16,4-9 0-16,6-4 0 16,-1 8 0-16,0 0 0 15,1 0 0-15,4 4 0 0,-5 9 0 16,-9 4 0-16,-9 0 0 15,-5 8 0-15,0 13 0 0,-5 3 0 16,-4 10 0-16,0-5-2 16,-1 4 0-16,1-4-5 15,0-5 1-15,9-3-10 16,4-9 1-16</inkml:trace>
  <inkml:trace contextRef="#ctx1" brushRef="#br0" timeOffset="82470.8655">11549 12986 43 0,'0'-4'21'0,"-4"20"-13"16,4-12 31-16,-5 5-37 15,0 3 0-15,-4 9 1 16,0 0 1-16,-5 8-5 15,-1-4 0-15,6-4 1 0,4 0 0 16,5-9-7-16,0-4 1 16,5-8-10-16,9-12 1 15</inkml:trace>
  <inkml:trace contextRef="#ctx1" brushRef="#br0" timeOffset="82656.8057">11582 12749 51 0,'-19'4'25'0,"-4"0"-24"0,18-4 42 15,1 0-43-15,4 0 1 16,-5 0-4-16,5 0 1 16,0 0-6-16,14 4 0 15,5-4-7-15,9 9 0 16</inkml:trace>
  <inkml:trace contextRef="#ctx1" brushRef="#br0" timeOffset="83204.2898">11741 13115 34 0,'-9'0'17'0,"13"-17"-10"15,1 9 23-15,0-1-27 32,-1 1 1-32,6 0 2 0,-1-5 0 15,0 5-8-15,6 0 1 16,-1 4 5-16,0 4 0 15,-5 8-2-15,0 4 0 16,-4 9-1-16,-5 0 1 16,-5 8-2-16,-4 0 1 15,0-4-1-15,-1-4 1 0,6-4-1 16,-1-1 1-16,0-7-1 16,5-5 0-16,0-4-1 15,0 0 1-15,10-4-1 0,4-5 1 16,4-7 0-16,1-1 0 15,4 0-1-15,1-3 1 32,-1-1-1-32,-4 0 1 0,0 4-1 15,-5 1 1-15,0 3-1 16,-5 9 1-16,5 4 0 16,-14 8 0-16,0 1-1 15,0 7 0-15,-5 1-2 16,1 8 1-16,-1 0-6 15,0 0 1-15,5-9-8 0,5 5 1 16</inkml:trace>
  <inkml:trace contextRef="#ctx1" brushRef="#br0" timeOffset="83735.4399">12405 12986 33 0,'-9'-13'16'0,"0"26"-9"0,9-22 22 0,-5 9-24 15,0 5 0-15,1-1 2 16,4 4 1-16,-5 5-10 15,0 3 0-15,1 1 6 16,-6 8 0-16,-4 4-2 16,-5 4 0-16,1 1-2 15,13-1 1-15,0-4-2 0,10-8 1 16,4-9-1-16,1-8 1 16,4-12-1-16,0-4 1 15,5-13 0-15,-5 0 0 16,0-17 0-16,0 0 1 15,4 5 0-15,1-13 1 16,0-4 0 0,-1-4 0-16,1 12 0 15,0 9 1-15,-5 12-1 16,-5 4 0-16,-4 0 0 16,-5 4 0-16,-5 13 0 15,1 8 0-15,-6 13-1 16,1 12 1-16,-5 4-2 0,0 5 1 15,4 8-3-15,1 12 0 0,4-8-5 16,1-9 1-16,4-7-6 16,4-14 0-16,10 1-6 15,5-8 1-15</inkml:trace>
  <inkml:trace contextRef="#ctx1" brushRef="#br0" timeOffset="84152.6711">12798 13065 40 0,'-14'-17'20'0,"14"1"-20"15,0 11 33-15,5 5-32 16,4-4 1-16,5 0 1 0,0 0 0 15,5 4-3-15,4-8 0 32,5-5 3-32,-4 1 1 15,-1-5-1-15,-9 5 1 0,5-5-2 16,-19 0 1-16,-9 5-2 16,-1 3 1-16,-8 9-1 15,-6 9 0-15,-4-5-1 16,5 4 0-16,-1 17 0 15,1 4 1-15,4 9-1 16,1-1 0 0,3 1 0-16,1-5 0 15,5-8-6-15,4 0 1 16,15-9-6-16,8-7 1 16,20-9-6-16,-1-4 0 15</inkml:trace>
  <inkml:trace contextRef="#ctx1" brushRef="#br0" timeOffset="84405.6018">13079 13090 39 0,'0'12'19'0,"9"9"-19"0,-9-13 32 15,0 1-32-15,0 3 1 16,0 5-1-16,0-1 0 16,0-3 1-1,-4-1 1-15,4-7 0 0,0-5 1 0,9-9 0 16,-4-3 1-16,4-5 0 15,0-8 0-15,5 0-2 16,0-4 1-16,0 4-1 16,0 4 0-16,-4 5-4 15,-1-1 1-15,1 5-6 32,4-1 0-32,0 5-8 0,4-1 0 15</inkml:trace>
  <inkml:trace contextRef="#ctx1" brushRef="#br0" timeOffset="84658.3798">13617 12948 48 0,'-14'-8'24'0,"23"16"-18"15,-9-3 39-15,0-5-43 16,-5-5 1 0,1 1-1-16,-1 4 1 0,5 0-5 15,0 4 1-15,0 1-1 16,0-1 1-16,5 0-11 16,-5 12 0-16,4 5-5 15,1 8 1-15</inkml:trace>
  <inkml:trace contextRef="#ctx1" brushRef="#br0" timeOffset="84836.8608">13584 13219 48 0,'-47'8'24'0,"24"0"-13"0,18-3 42 16,-4-1-53-16,0 0 1 15,4-4-1-15,0 4 0 0,5-4-5 16,0 0 0-16,14-8-8 15,0-1 0-15,10-7-4 16,-1 3 0-16</inkml:trace>
  <inkml:trace contextRef="#ctx1" brushRef="#br0" timeOffset="86059.2886">14520 12928 34 0,'9'-13'17'0,"-4"5"-10"0,-5-1 27 16,0 9-29-16,0-4 0 15,0 0 2-15,-5 0 1 16,-9 0-10-16,0 4 0 0,-9 4 7 15,-6 8 1-15,1-3-3 16,-4-1 0-16,4 13-1 16,4-4 0-16,5 3-1 15,-4-3 1-15,9 0-1 0,5-5 0 16,9 5 0-16,-5-1 0 16,10 1-1-16,4-5 0 15,5 5-1 1,9 0 1-16,1-9 0 15,-1 0 1-15,1-3-2 16,-1-1 0-16,0 0 1 16,-4-4 0-16,0 0 0 15,-5-4 0-15,-5 4-1 16,-9 0 1-16,-4 0 0 16,-6 4 0-16,-4 0 1 0,-14 9 0 15,-14 11-2-15,-5 6 1 16,0 3 0-16,1 4 0 15,13-8-1-15,10 5 0 16,9-5 0-16,4-4 0 16,10 0 1-16,10-9 0 15,4-3-1-15,4-5 1 0,10 0 0 16,0-3 0-16,10-1-4 16,-5-4 1-16,-1-4-8 15,1-5 0-15,4 1-6 0,6 0 1 16</inkml:trace>
  <inkml:trace contextRef="#ctx1" brushRef="#br0" timeOffset="86738.0689">14875 13269 34 0,'0'-17'17'0,"-9"5"-8"0,9 12 24 0,0 0-29 15,0 0 1-15,-5 0 1 16,0 8 1-16,1 4-9 15,-6 9 0-15,1 4 6 16,-5 0 0-16,0 4-2 16,-5 9 0-16,1 3-2 15,-1 1 1-15,0-1-1 0,5-7 1 16,0-9-1-16,5-5 1 16,4-7-1-16,5-9 1 15,0-4 0-15,9-8 0 16,1-5-1-16,4 1 1 15,0-5-1-15,0 0 1 16,5 1-1 0,-1-1 0-16,1 5 0 15,-5-1 1-15,0 5-2 16,0 0 1-16,-5 8 0 16,-4 4 0-16,0 8 0 15,-5 9 0-15,0 8 0 16,-5 0 0-16,5-8 0 0,0 0 0 15,0 0-2-15,0 4 1 0,0-5-5 16,0-3 1-16,0-4-6 16,5-9 1-16,4-4-6 15,15-9 0-15</inkml:trace>
  <inkml:trace contextRef="#ctx1" brushRef="#br0" timeOffset="86959.5392">15212 13556 35 0,'0'-5'17'0,"9"5"-10"0,-9 0 27 15,-4 5-31-15,-1 3 0 16,0 4 0-16,-4 1 1 16,-5 4-5-16,5-1 0 0,-1-3 2 15,1-5 1-15,4 0-5 16,5-4 0-16,0 1-6 15,9-5 1-15,1-9-6 16,9-7 0-16</inkml:trace>
  <inkml:trace contextRef="#ctx1" brushRef="#br0" timeOffset="87122.2141">15268 13260 40 0,'-5'-4'20'0,"1"17"-19"16,4-13 35-16,0 0-37 15,0 0 1-15,0 0-3 32,0 0 1-32,0 0-4 0,9 4 1 15,5 0-7-15,9 13 1 16</inkml:trace>
  <inkml:trace contextRef="#ctx1" brushRef="#br0" timeOffset="87590.5752">15371 13535 30 0,'-19'4'15'0,"19"-12"-13"15,5-1 22-15,0 1-24 16,4 0 1-16,5-1-1 16,0 1 0-16,5 0 0 0,-5 4 1 31,0 4 0-31,0 4 0 0,-5 4 0 15,-4 5 0-15,0 3 0 16,-5 9 1-16,0 0-1 16,-5-4 0-16,0 8-1 15,1-8 1-15,-6 8 0 16,1-8 0-16,-1 0 0 16,1 3 0-16,4-7 0 0,1-9 0 15,4 1 0-15,0-9 1 16,9-4-2-16,5-9 1 15,5-4-1-15,0 1 1 16,-1 8-1-16,1-5 0 16,0 1 0-16,-1-5 1 15,-4 0-1-15,0 1 1 0,1 3-1 16,-6 5 1-16,0 0 0 16,-9 8 0-16,0 8 0 15,0 0 0-15,-4 1-1 16,-1-1 0-16,0 8-4 15,-4 1 1-15,4 4-10 16,5-4 1 0</inkml:trace>
  <inkml:trace contextRef="#ctx1" brushRef="#br0" timeOffset="88159.51">15974 13543 38 0,'-4'-12'19'0,"18"-1"-14"0,-14 13 26 16,0 0-28-16,0 0 1 15,0 4 0-15,-5 5 1 16,-4 3-7-16,-1 5 0 16,-4 4 4-16,0-5 1 15,0 9-3 1,0-4 1-16,5 4 0 15,0-8 0-15,4-5-1 16,5-4 1-16,0-8-1 16,9-4 1-16,5-4-1 15,0 0 1-15,0-5-1 16,-4 5 0-16,4-1 0 16,-10 5 0-16,6 0 0 0,-6 4 0 0,1 4-1 15,0 0 1-15,-5 5-2 16,0 3 1-16,0 5-1 15,0 8 0-15,-10 8-2 16,-4 0 1-16,-9 1 0 16,4-1 0-16,-4-4 1 15,4-8 0-15,5-4 4 0,5-1 0 16,-1-8 1-16,6-8 0 16,4 0 1-16,9-12 1 15,5-5-1-15,5-3 0 16,4-10-3-16,-9-3 1 15,5 4-1-15,0 4 0 16,-1 4-1 0,1 0 0-16,0 1 0 15,0 3 0-15,-1 0-5 16,-4 5 0-16,0-1-10 16,0 1 1-16,0 0-2 15,5-1 1-15</inkml:trace>
  <inkml:trace contextRef="#ctx1" brushRef="#br0" timeOffset="89107.0419">16414 13676 35 0,'-9'-4'17'0,"4"-4"-19"16,5 8 33-16,0-4-29 15,0 4 1 1,0 0 3-16,0 0 1 0,0 0-8 15,5 4 1-15,-1 0 4 16,10-4 1-16,-4 0-2 16,9-4 1-16,-1-5-2 15,6 1 0-15,-1-4-1 16,5-5 1-16,-5 0-2 16,1 5 1-16,-5-1-1 0,-5 1 1 15,-5-1 0-15,-4 5 0 16,-5-4 0-16,-5 3 0 15,-4 1 0-15,-5 0 0 16,0 4-1-16,-5-1 1 16,0 5-1-16,0 0 0 15,1 9 0-15,-1 3 0 0,0 5 0 16,1 8 0-16,4 0-1 16,-1-9 1-16,1 5 0 15,5 4 0-15,4-4 0 16,5 0 0-16,5-5-1 15,9-3 1-15,5-5-5 16,4-16 1 0,1 0-5-16,4-1 1 15,0 5-8-15,0 0 0 0</inkml:trace>
  <inkml:trace contextRef="#ctx1" brushRef="#br0" timeOffset="89823.254">17350 13073 34 0,'0'-21'17'0,"-5"-8"-10"15,5 21 24-15,0 0-26 16,-5-5 0-16,-4 13 4 16,0-4 0-16,-5 8-10 15,-5 4 0-15,-5 5 8 16,1 8 0-16,-5 4-3 15,5 8 1-15,-1 4-2 0,6 9 0 16,-1 0-1-16,5-5 0 0,0 5-2 16,0 4 1-16,4-8-1 15,6-1 1-15,4-3-1 16,0-1 1-16,4-4-1 16,6-8 0-16,-1-4-5 31,0-4 0-31,5-9-7 0,0-4 1 15,1-4-8-15,3-4 1 16</inkml:trace>
  <inkml:trace contextRef="#ctx1" brushRef="#br0" timeOffset="91024.394">17555 13260 42 0,'-4'-16'21'0,"-1"-1"-14"16,5 17 32-16,0-4-35 15,-5 0 1-15,5 4 4 16,0 0 0-16,0 4-11 16,0 4 0-16,5 5 6 0,0 7 1 0,-1 1-3 15,6 8 0-15,-1 1-2 16,1-6 1-16,-1 1-1 15,0 5 0-15,5-6 0 16,5 1 1-16,-10-4-1 16,1 0 0-16,-1-4-4 15,0-5 0-15,1-8-5 0,-1-4 0 16,0-4-9-16,1-8 0 16</inkml:trace>
  <inkml:trace contextRef="#ctx1" brushRef="#br0" timeOffset="91324.6847">17850 13306 27 0,'5'0'13'0,"9"-17"1"16,-14 17 9-16,0 0-20 15,0 0 1-15,-5 5 3 16,1-1 1-16,-1 4-9 15,-5-4 1-15,-4 9 6 0,-4 8 0 16,-6-5-2 0,-4-3 1-16,-4 7-2 0,-1 5 0 0,5 0-2 15,0 0 1-15,4 0-1 16,6 0 0-16,-1-4-1 16,5 0 0-16,4-5-4 31,-4 1 0-31,10-4-5 0,-1-5 1 15,5-4-9-15,9-4 1 16</inkml:trace>
  <inkml:trace contextRef="#ctx1" brushRef="#br0" timeOffset="91762.0351">18164 13439 36 0,'0'-12'18'0,"4"24"-10"0,-4-12 25 16,0 0-28-16,-4 4 0 16,-6 5 3-16,6 3 1 15,-6 5-11-15,-4 4 1 16,0 4 6-16,0 4 0 15,0-4-2-15,5 0 0 0,4-13-2 16,0 1 0-16,5-5-4 16,0 4 0-16,5-3-6 15,4-5 0-15,1-4-8 16,8-4 0-16</inkml:trace>
  <inkml:trace contextRef="#ctx1" brushRef="#br0" timeOffset="92424.9239">18636 13285 40 0,'0'-12'20'0,"5"-1"-11"0,-5 13 27 16,-5 0-34-16,0 4 0 16,-4 5 1-16,0 3 1 15,-5 5-5 1,0 12 0-16,0-8 2 16,4 0 1-16,6-1-2 15,-1 1 1-15,5-4-1 16,5-5 0-16,4-3 0 15,0-9 1-15,5 0-1 16,10-9 0-16,-1 9 0 16,-4 0 1-16,9-20-1 0,0-1 1 15,0-4-1-15,-5 8 1 16,-4 1 0-16,-5 7 0 0,0-7 0 16,-5 16 0-16,-4 4 0 15,0 8 1-15,-5 5-1 16,-5-1 0-16,-4 1-1 15,-5 8 1-15,-5 8-1 0,-9 5 0 32,-5 3 0-32,-4-3 0 15,-5 3 0-15,-5 9 0 16,0-4-1-16,5 0 1 0,9-9 0 0,5-12 0 16,10-4 0-16,3-9 0 31,6-12 0-31,4-8 1 0,10-4-1 15,4-9 0-15,10 0 0 16,0 4 1-16,4-3-1 16,1-5 1-16,-1 4-2 15,5 0 1-15,5 0 0 16,0 1 0-16,-1-1-6 16,1 4 0-16,0 5-6 0,-5-1 1 15,0 5-6-15,-5 8 1 16</inkml:trace>
  <inkml:trace contextRef="#ctx1" brushRef="#br0" timeOffset="93109.7194">19108 13443 35 0,'5'0'17'0,"0"0"-13"15,-5 0 27-15,0 0-27 16,-5-4 0-16,0 4 3 16,-4 0 0-16,0 4-8 15,-5 9 0 1,0 3 6-16,0 1 1 16,0 4-2-16,0 0 0 15,0-1-2-15,4-3 0 0,1 0-2 16,4-1 0-16,0-7-6 15,5-1 0-15,0-4-7 16,0-4 0-16,15-4-4 16,3-4 1-1</inkml:trace>
  <inkml:trace contextRef="#ctx1" brushRef="#br0" timeOffset="94226.8708">19586 13431 39 0,'-10'0'19'0,"10"12"-18"16,0-12 34-16,0 0-31 15,5 0 0-15,4 0 3 16,1 0 0-16,-6 0-9 16,6 0 1-16,8-4 5 0,1 4 0 15,0 0-2-15,9-4 1 0,0-13-2 16,5-3 0-16,4-10 0 15,-4-3 0-15,0-4-1 16,-10 8 1-16,0 0 0 16,-9-5 0-16,-4 1 0 31,-6 0 1-31,1 4-1 0,-5-5 1 16,-5 5-1-16,1 8 1 15,-1 5-1-15,0 3 1 16,1 5-1-16,-1 8 1 15,-4 8-2-15,-1 13 1 16,1 4-1-16,-5 12 1 16,-9 13-1-16,-10 9 0 0,0-5 0 15,5 8 1-15,5 5-1 16,4-5 0-16,5-12 0 16,5-4 0-16,-1-5 0 15,1-3 0-15,4-1-1 16,0 1 1-16,1-5-1 15,-1-4 1-15,5-4-8 0,0 0 1 16,0-4-6-16,0-5 1 0,0-12-7 16,9-4 1-16</inkml:trace>
  <inkml:trace contextRef="#ctx1" brushRef="#br0" timeOffset="94526.8967">19586 13572 36 0,'0'-12'18'0,"0"-9"-5"0,0 13 27 16,4-1-36-16,1 1 1 16,4 4 1-16,-9 4 1 0,10 0-9 15,4 0 0-15,0 0 6 16,4 0 0-16,6 0-3 15,4 0 1-15,0-4-1 16,5 0 0-16,-1-1-1 16,-3 5 0-16,-1 0-4 15,-5 5 1 1,-4-1-6-16,-5 0 0 16,-5 4-8-16,5-4 0 15</inkml:trace>
  <inkml:trace contextRef="#ctx1" brushRef="#br0" timeOffset="94879.9107">20554 13156 33 0,'-9'-8'16'0,"4"-13"-7"16,0 13 20-16,0 0-26 15,1-1 0-15,-6 9 3 16,1 0 0-16,-5 4-6 16,0 5 0-16,-5 7 5 15,1 9 1-15,4 4-2 16,0 5 1-16,4 3-2 0,1 1 0 15,4-9-2-15,0 0 1 16,1-4-2-16,-1 0 1 0,5-4-4 16,-5-1 0-16,5 1-5 15,5-4 0-15,4-1-9 16,6-7 1-16</inkml:trace>
  <inkml:trace contextRef="#ctx1" brushRef="#br0" timeOffset="95342.4486">20778 13335 26 0,'-14'-12'13'0,"5"12"5"0,9 0 10 0,0 0-23 15,0 0 0-15,0 0 5 16,0 0 1-16,9 12-13 15,1 1 0-15,4-9 8 16,4 8 0-16,6 1-3 0,-1-5 1 16,1 5-3-16,-1-1 0 15,0 9-1-15,-4 8 0 16,0 0 0-16,-5 4 1 16,0-4-1-16,0-4 0 31,-5-8-3-31,1 0 1 0,-1-9-5 15,0-4 1-15,1-4-6 16,-6-8 0-16,-4-5-5 16,5 1 1-16</inkml:trace>
  <inkml:trace contextRef="#ctx1" brushRef="#br0" timeOffset="95680.1774">21176 13356 37 0,'9'-8'18'0,"5"-30"-17"16,-14 38 32-16,0-8-30 16,0 8 1-16,-4 0 3 0,-6 0 0 15,1 4-9-15,-5 13 1 16,0 8 5-16,-9-5 1 15,-5 10-3-15,-10 3 1 16,1 0-3-16,-5 5 1 16,-1-5 0-16,11 0 1 0,-1-8-1 15,5-8 1-15,0 4-1 16,4-5 1-16,6 1-4 16,-1-5 1-1,5-8-7-15,5 1 0 0,4-5-8 0,5 0 0 31</inkml:trace>
  <inkml:trace contextRef="#ctx1" brushRef="#br0" timeOffset="96380.4177">21560 13002 41 0,'0'0'20'0,"9"-12"-9"16,-9 12 29-16,0 0-36 16,9 0 1-1,5 17 3-15,0 3 0 16,10 5-10-1,-10 4 0-15,-5 1 7 0,-4 7 0 0,-5 0-3 16,-10 13 1-16,-4-8-2 31,-14 0 0-31,5 7-1 0,0-3 1 16,-5 0-1-16,4-4 1 0,-4-5-1 16,0-8 1-16,0 0 0 31,0 5 0-31,0-1 0 0,-5 0 0 15,5 4-1-15,5-7 1 16,4-10-5-16,5-3 1 16,5-13-7-16,4-12 1 15,5 0-8-15,5-9 0 16,13-4-3-16,1 4 1 0</inkml:trace>
  <inkml:trace contextRef="#ctx1" brushRef="#br0" timeOffset="97265.5309">21831 13456 33 0,'-5'0'16'0,"1"8"-11"16,4-8 29-16,0 8-30 15,0 1 1-15,-5 3 2 16,0 9 1-16,-4 0-10 15,-5 4 1 1,0 0 6-16,4 4 0 16,-4-4-2-16,5 8 0 15,0-8-4-15,4-4 1 16,0 0-7-16,5-13 0 16,0-8-9-16,14-17 1 0</inkml:trace>
  <inkml:trace contextRef="#ctx1" brushRef="#br0" timeOffset="98344.4923">22172 13335 35 0,'-4'-12'17'0,"-6"20"-10"0,10-8 21 15,0 0-26 1,0 0 1-16,10-8 2 16,-1-1 0-16,5 1-6 15,9 0 1-15,6-1 4 16,-1 1 0-16,0 0-1 16,-5 4 1-16,0-1-2 15,1 5 1-15,-5 5-1 16,-5 7 0-16,-10 5 0 0,-4-1 0 15,-9 14-1-15,-5-14 0 16,-10 5 0-16,1 4 0 16,0-4-1-16,4-1 0 15,-4-3 0-15,9-4 0 0,0-1 0 16,4-4 0-16,6-8-1 16,4 0 1-16,4-8 0 15,1 0 0-15,9-5-1 16,5 5 1-16,9-5-1 0,0 1 1 15,0-5 0 1,0 1 1-16,0-1-1 0,0 5 0 16,-5-1 0-16,-9 5 0 31,0 4 0-31,0 0 1 0,-4-1-1 16,-1 10 0-16,-4 3 0 15,-5 8 1-15,5-7-1 16,-10 3 1-16,-4 5-1 15,-6 0 1-15,6-1-2 16,0-3 1-16,-1-1 0 16,6-4 0-16,-1 1-1 15,5-9 1-15,9-4-1 0,5-5 1 16,-4 5 0-16,-1-4 0 16,5-9 0-16,0 1 0 15,5-5 0-15,0 4 0 16,-1-4 0-16,6 5 1 15,-6-1-1 1,1 0 0-16,0 9 0 16,-5 0 1-16,0 4-1 0,-5 4 1 0,-4 4-1 15,-5 8 1-15,-9 1 0 16,-1 12 0-16,-4-5 0 16,0 5 0-16,5 0 0 31,0 4 0-31,-1-4-1 0,1-8 0 0,4 0-5 15,0-9 1-15,5-4-6 16,0-4 1-16,0 0-9 16,14-8 1-16</inkml:trace>
  <inkml:trace contextRef="#ctx1" brushRef="#br0" timeOffset="98929.4824">23014 12957 44 0,'14'-9'22'0,"-14"9"-17"15,0 0 33 1,10 0-36-16,-1-4 0 16,0 4 2-16,5 0 1 15,1 0-6-15,-1 4 1 16,0 5 3-16,-5 7 0 16,-4 5-1-16,-1 8 1 15,-4 5-2-15,-4-1 1 0,-1 0-1 16,-4 9 0-16,-10-1-1 15,-5 5 1-15,6-9-1 16,-6 5 0-16,1-5 0 16,-5 1 0-16,0-1 0 15,-10 1 1-15,6-1-1 0,-1-4 0 16,5-3-1-16,9-10 1 16,0-3-6-16,10-4 0 0,4-5-7 15,5-8 1-15,14-8-5 16,-4-1 0-16</inkml:trace>
  <inkml:trace contextRef="#ctx1" brushRef="#br0" timeOffset="100146.4616">23580 13144 36 0,'0'-4'18'0,"-9"0"-15"0,4-1 30 16,1 5-28-16,-1 0 0 15,0 0 3-15,5 5 1 16,0-1-10-16,0-4 0 0,5 0 7 16,4 4 0-16,1 0-2 31,4-8 0-31,9 4-1 16,1-4 0-16,8 4-2 15,1 0 0-15,0 0 0 16,4 0 0-16,-4 4-1 15,0 0 0-15,-1 0 0 0,-4 0 1 16,-9-4-1-16,0 0 1 16,-5 0-4-16,0-4 1 0,-5 0-5 15,-4 4 0-15,4 0-6 16,-9 4 0-16,0 0-6 16,-4 5 1-16</inkml:trace>
  <inkml:trace contextRef="#ctx1" brushRef="#br0" timeOffset="100468.2252">23604 13269 42 0,'-19'-9'21'0,"0"5"-14"15,19 0 37 1,0 4-41-16,0 0 1 0,0 0 2 15,0 0 0-15,10 0-8 16,-1 0 0-16,5 0 6 16,9 0 0-16,1 0-2 15,4 4 0-15,0 0-1 0,5 0 0 16,-5 5 0-16,0-1 0 16,0 0-1-1,-5-3 0-15,-4-1-3 16,0-4 1-16,-1 4-5 15,1-4 1-15,-9 0-5 16,-1 0 1-16,-4-4-8 16,4-5 0-16</inkml:trace>
  <inkml:trace contextRef="#ctx1" brushRef="#br0" timeOffset="101631.4584">24380 13210 39 0,'5'-12'19'0,"4"8"-16"0,-9 4 29 0,5-4-28 16,4-5 0-16,5 1 2 15,5 4 1-15,0 0-8 16,-5 0 0-16,0-1 6 15,0 5 1-15,0 0-3 16,0 0 0-16,-5 5-1 16,-4 3 0-16,-5 0-1 0,-5 9 1 15,1 4-2-15,-6 4 1 16,-8 4-1-16,-1 0 1 16,0-4-1-16,-4 0 0 15,-1-5 0-15,6 1 1 16,4-4-1-16,0-5 0 0,4-3 0 31,10-5 0-31,0-4 0 16,10 0 0-16,4-4-1 15,4-9 1-15,6-3 0 16,4-1 0-16,5-4 0 16,-1-4 0-16,1 4 0 0,0 5 0 15,-5 3 0-15,-5 1 0 16,-4 8 1-16,-5 8 0 0,0 4-1 15,-5 9 1-15,-4-5-1 16,-5 13 1-16,-9-4-1 16,-1-4 0-16,-4 3-1 15,0 1 0-15,0-4 0 16,5-1 1-16,4-3-1 16,5-5 0-1,5-8 0-15,4-4 1 16,5-4 0-16,0 4 0 15,0-9 0-15,0-8 0 16,5 1 0-16,0-5 0 16,4 0 0-16,-4 0 0 15,0 4 0-15,-1 8 0 0,-4 5 0 16,-4 0 1-16,-1 4 0 16,-4 8 0-16,-5 0-1 15,0 4 1-15,-5 5-1 16,0 12 1-16,-4 0-1 15,0-9 1-15,-1 5-1 0,-4 0 0 16,5 0-2-16,-5-1 0 16,5-3-4-16,-1-4 1 0,5-1-7 15,5-8 1-15,0-4-7 16,19 0 1-16</inkml:trace>
  <inkml:trace contextRef="#ctx1" brushRef="#br0" timeOffset="102300.6295">25349 13235 34 0,'-5'-8'17'0,"0"4"-10"0,5 8 24 0,-4-8-27 16,-6 8 1-16,1-4 2 15,-5 0 1-15,-5 4-10 16,-4 0 1-16,-1 9 6 16,1 8 0-16,-5 4-2 15,0 0 0-15,4 4-2 16,6-4 1-16,4 0-2 0,4 0 1 16,6-5-1-16,-1-3 0 15,5-5 0-15,9-7 0 16,1-5 0-16,4-9 1 15,4 1-1-15,6 0 0 16,4-1 0-16,0-11 1 16,0-5-1-16,0 4 0 0,-5-4 0 15,5-8 0-15,-4 8 0 16,-5 0 1-16,-10 0-1 16,0 4 1-16,1 0-1 15,-10 9 1-15,0 3-1 0,0 9 1 16,0 4-1-16,-5 9 1 31,0 8-1-31,-4 12 0 16,-5 0 0-16,0 1 0 0,0 3 0 0,0-4 0 31,4 1-6-31,10-10 1 16,5-7-5-16,4-9 1 15,10-8-8 1,9 0 0-16</inkml:trace>
  <inkml:trace contextRef="#ctx1" brushRef="#br0" timeOffset="102732.1902">25695 13215 38 0,'-14'0'19'0,"9"-21"-8"15,5 21 28-15,0 0-35 16,-5 0 1-16,5-4 3 15,0 4 0-15,0 4-11 16,0 0 1-16,5 0 6 16,0 9 1-16,4-1-4 0,-4 5 1 15,4 3-1-15,-4 5 0 16,-1 5-1-16,-4-5 1 16,5-5-1-16,-5 1 1 15,5 4-1-15,-1-4 1 16,1-5-5-16,0 1 0 0,-1-4-4 31,1-5 0-31,0 0-6 16,0-4 1-16,4-4-5 15,5 5 1-15</inkml:trace>
  <inkml:trace contextRef="#ctx1" brushRef="#br0" timeOffset="103048.1159">26050 13260 31 0,'5'-4'15'0,"-5"-17"-4"0,0 17 25 0,0 0-31 0,-5 0 0 16,-4 4 2 0,-1 4 1-1,-4 0-10-15,-9 5 0 16,-5 3 7-16,-5 9 0 15,-4 4-2-15,-1 8 0 16,1-12-1-16,4 0 0 16,1-1 0-16,3 5 0 15,1-4 0-15,5-4 0 16,0-5-1-16,4 1 0 0,0-5-7 16,0-4 0-16,10-4-7 15,4 0 1-15,15-4-6 16,13 4 0-16</inkml:trace>
  <inkml:trace contextRef="#ctx1" brushRef="#br0" timeOffset="103686.1936">26555 12919 40 0,'5'-12'20'0,"-5"-1"-17"15,0 13 33-15,-5 0-33 16,1 0 1-16,-6 4 3 0,1 1 0 16,-5 3-8-16,0-4 1 15,-5 9 5-15,1 12 1 16,-6 4-2-16,1 8 1 15,-1 5-2-15,1 3 0 16,-5 5-2-16,0 4 1 0,4-4-2 16,6-8 1-16,-1 4-1 15,10-9 1-15,-1-4-1 16,1 1 0-16,4-9 0 16,1-5 0-16,-1-3-5 15,5-4 0-15,5-5-5 0,4-4 0 16,0 0-9-16,15-4 1 31</inkml:trace>
  <inkml:trace contextRef="#ctx1" brushRef="#br0" timeOffset="104233.1024">26925 13102 27 0,'0'-29'13'0,"0"17"-2"0,0 12 11 16,0 0-18-16,-5 0 0 0,5 0 3 31,-4 8 1-31,-6 0-9 16,-8 5 1-16,3 3 6 15,-3 1 1-15,-1 4-2 16,-9 4 0-16,-5 8-2 0,1 9 1 0,-1-5-3 16,0-8 1-16,5 5-1 31,9-1 0-31,1 0-1 0,8-4 0 0,5-4 0 16,5 0 0-16,10-8-1 15,-1-5 1-15,10-3-1 16,4-5 1-16,10-8-1 15,4-9 1-15,1 1-1 16,-10-5 1-16,0-16 0 16,-5-5 0-16,5 1 0 0,-4-9 0 15,-5 0 0-15,-5 1 1 16,0 11 0-16,-14 1 1 16,0 12 0-16,-5 5 1 15,-4 3-1-15,4 5 1 16,0-1-2-16,1 1 0 15,-1 4-7 1,5-4 0-16,0 8-8 16,0 0 1-16,5 4-5 15,9-4 0-15</inkml:trace>
  <inkml:trace contextRef="#ctx1" brushRef="#br0" timeOffset="105210.104">27178 13439 26 0,'0'4'13'0,"0"-8"-2"0,0 4 16 16,0 0-23-16,0-8 0 15,-5 4 3-15,0 4 1 16,1 4-8-16,-6 4 0 16,1 9 6-16,-5 4 1 0,0-1-2 15,0 5 1-15,4-4-2 16,1 0 0-16,0 0-2 16,4-5 0-16,0-3-1 15,1-1 0-15,-1-3-6 16,0-1 0-16,1-4-6 15,4-4 0 1,9-4-7-16,10-4 1 0</inkml:trace>
  <inkml:trace contextRef="#ctx1" brushRef="#br0" timeOffset="106903.9994">27542 13264 36 0,'-18'0'18'0,"18"9"-14"16,0-9 28-16,0 0-29 15,0 0 1-15,9 0 2 16,0-4 1-16,1-5-8 15,4 1 0-15,0-4 6 16,0 3 0-16,0-3-2 16,-5 8 0-16,1-1-1 15,-1 1 0-15,0 4 0 16,-4 4 0-16,0 5-1 16,-5 7 0-1,0 1 0-15,0 8 0 0,-5 0 0 16,0 4 1-16,-4-8-2 15,0 0 0 1,-1-5 1-16,1-3 0 0,-5-1-1 0,9-3 1 16,0-1-1-16,1-4 0 15,4-4 0 1,9 0 1-16,5-4-2 0,-4-4 1 16,-1-5-1-16,0-4 1 15,1 1-1-15,-1 3 1 16,5 1-1-16,0-1 1 15,0 5 0-15,-5 0 1 16,1 8-1-16,-6 12 1 16,-4-3-1-1,-4 7 0-15,-1-3-1 16,0 3 1-16,1 1-1 16,-6 4 1-16,1-1-1 15,0-3 0-15,4 0 1 16,0-5 0-16,1-3-1 15,-1-5 1-15,5-4-1 0,0 0 1 16,9-13 0-16,5-3 0 0,5 3-1 16,4-4 1-16,1 1-1 15,4-5 1-15,-5 0 0 16,1 9 0-16,-1-5 0 16,-4 5 0-16,0 3 0 15,-5 1 0-15,0-4 0 16,-5 12 1-16,-4 4-1 0,-5 8 1 15,-5 5-1-15,-4-5 1 16,-1 9-1-16,-4 0 0 16,5 0-1-16,-1-1 0 15,1 1-4-15,0-4 1 16,-1-5-6-16,6 1 0 16,4-5-7-1,18-8 1-15</inkml:trace>
  <inkml:trace contextRef="#ctx1" brushRef="#br0" timeOffset="107273.101">28165 13344 47 0,'-24'0'23'0,"15"4"-17"0,4 0 39 16,0 0-41-16,1-4 1 15,-1 0 0-15,5 4 1 16,9-4-9-16,5 0 1 16,5-4 5-16,5 4 0 15,-1-4-2-15,5 4 0 16,0 0-1-16,0 0 0 15,-9 0 0-15,-5 4 1 16,0-4-1-16,-5 4 0 0,1-4 0 16,-1 0 0-16,0 0-2 15,-4-4 1-15,4 0-5 16,-4 0 0-16,0 0-5 0,-5 4 0 16,0 0-7-16,9-5 0 15</inkml:trace>
  <inkml:trace contextRef="#ctx1" brushRef="#br0" timeOffset="108752.6975">28796 13227 34 0,'-5'-8'17'0,"5"-1"-9"0,0 9 24 0,0-8-28 16,0 8 0-16,0 0 2 16,0 0 1-16,0 8-8 15,0 5 1-15,-4-1 5 16,-1 9 0-16,0 8-2 0,-4 0 0 15,4 1-1-15,1-10 0 47,8 1-2-47,10-8 1 16,5-5-1-16,4-4 1 0,10-4-1 0,0-4 0 31,0-13 0-31,4 1 1 0,-4-5-1 16,-10 0 0-16,1-8 0 15,-6 4 0-15,-4 8 0 16,-4 5 1-16,-1-1 0 16,0 1 1-16,-4 4-1 0,-5 8 1 15,0 8-1-15,0 4 1 16,0 9-1-16,-9 12 0 0,-10-3-1 16,-9 11 1-16,-5 1-1 15,-4 8 0-15,-5 0 0 16,-10-5 0-16,1 1-2 15,4-4 1-15,0 3 0 16,5 1 0-16,9-8 0 31,5-13 0-31,5-5-1 0,4-11 1 16,5-5 0-16,5-8 1 16,9-13-1-16,9-4 1 15,10 0-1-15,9 1 1 16,5-14 0-16,4 5 0 15,1-4 0-15,4 4 0 0,4-4-1 16,-3 3 1-16,-1 6-4 16,4 3 0-16,-13-4-7 15,-5 4 0-15,-4 4-5 16,8 5 0-16</inkml:trace>
  <inkml:trace contextRef="#ctx1" brushRef="#br0" timeOffset="109421.6124">29530 13398 26 0,'-23'16'13'0,"14"-7"0"15,9-9 15-15,0 4-26 16,0 0 1-16,0-4 1 16,9-8 0-1,5-1-4-15,9-7 1 0,6-1 3 16,8-4 0-16,0-4-1 16,1-8 1-16,-5 0-1 15,-10-5 1-15,-4 1-2 16,-1-5 1-16,-4-4-1 15,0 13 0-15,0 0 0 16,-4 4 1-16,-1 0-2 16,-4 4 1-16,0 4 0 0,-5-4 0 0,0 8 0 15,0 9 1-15,-5 8-2 16,0 4 1-16,0 4-1 16,5 9 0-16,-9 21-1 15,0-1 1-15,-10 13-1 16,-14 8 1-16,-9 5-1 31,0-5 0-31,5 4 0 16,4 5 0-16,-4-5 0 15,8-8 1-15,6-12-2 16,4-1 1-16,1 5-2 16,-1-4 1-16,0 3-4 0,1 1 0 15,3-13-5-15,1-3 0 0,5-5-9 16,4-13 1-16</inkml:trace>
  <inkml:trace contextRef="#ctx1" brushRef="#br0" timeOffset="109721.9487">29329 13572 47 0,'0'-29'23'0,"0"8"-15"0,0 13 37 15,5 0-43-15,0-1 0 16,4 5 1-16,0 0 0 16,10 0-4-1,4 0 1-15,6 0 2 16,3-5 0-16,10 5-2 16,5 0 1-16,0 4 0 15,-5-4 0-15,-5 4 0 16,-4 0 0-16,-9 0-4 15,-6 4 1-15,1-4-6 16,-5 0 1-16,-5 0-8 0,1-4 0 0,13 4-3 16,1-4 0-16</inkml:trace>
  <inkml:trace contextRef="#ctx1" brushRef="#br0" timeOffset="110491.2504">30237 13156 31 0,'-5'-8'15'0,"5"8"-6"15,0-4 27 1,0 0-30-16,-5 0 0 16,1-1 5-16,-1 1 1 0,0 4-14 15,1 4 0-15,-1 1 9 16,5 3 0-16,0 9-3 15,5-5 0-15,-1 9-3 16,6 0 0-16,-1-1-1 16,5 5 0-16,5 0-1 15,-5 0 1-15,0 4 0 16,0-12 0-16,5 4 0 16,-1 0 0-16,1 4 0 15,-5-1 0-15,0-3-2 0,0-4 1 16,0 0-1-16,0-5 0 15,0-8-3-15,-4 0 0 16,-1-4-3-16,-4-4 0 16,-1-4-4-16,-4 0 0 15,10-1-4-15,-1 5 1 16</inkml:trace>
  <inkml:trace contextRef="#ctx1" brushRef="#br0" timeOffset="110807.3916">30569 13260 31 0,'-5'-12'15'0,"5"4"-7"0,0 8 25 0,0 0-28 16,0-5 1-16,0 1 1 16,-4 0 1-16,-1-4-10 15,-5 8 1-15,1 0 7 16,-5 4 0-16,-9 4-3 15,-10 9 0-15,-4 8-1 16,-6 4 1-16,1 8-2 0,0 1 1 16,5-1-2-16,-5 1 1 15,14-9-1-15,4-4 0 16,6-9-1-16,4-3 0 16,4-5-6-16,1-12 1 15,4-4-9-15,5-9 1 16,9 5-3-1,1-5 1-15</inkml:trace>
  <inkml:trace contextRef="#ctx1" brushRef="#br0" timeOffset="111207.2063">30386 12919 33 0,'0'-8'16'0,"-4"-9"-11"15,-6 13 28-15,1 0-30 16,0 4 0-16,-5 0 4 0,0 4 0 16,-5 4-8-16,-4 1 1 15,-1 12 5-15,-9 12 1 16,10 4-2-16,0 1 0 15,-1 3-2-15,6 1 0 16,-1 0-1-16,0-1 1 16,0-3-2-1,5-5 1-15,-4 4 0 16,4 9 0-16,0-4-1 16,4-1 1-16,6-3-1 15,-1-1 1-15,5-8-2 16,5-8 0-16,9-4-5 15,4-13 1-15,6-8-7 16,4-5 1-16,0 1-6 0,5 0 0 0</inkml:trace>
  <inkml:trace contextRef="#ctx1" brushRef="#br0" timeOffset="111691.9286">30803 12973 33 0,'-10'-8'16'0,"20"-4"-7"16,-10 12 24-16,0 0-29 15,9-5 1-15,0 5 2 16,1-4 1-16,-5 8-10 0,-1 9 1 0,-4 8 6 16,0 8 0-16,-4 8-3 15,-6 5 1-15,-4 4-2 16,0 3 0-16,-5-3-1 15,-4 0 1-15,0 0-1 16,-1 8 0-16,-4-8 0 31,5-1 1-31,4-3-1 0,0-9 1 16,-4-8-1-16,4-4 1 16,1-4-2-16,3-5 1 15,1-4-3-15,5 1 0 16,4-1-7-16,5-4 1 15,5-8-8-15,14-4 1 16</inkml:trace>
  <inkml:trace contextRef="#ctx1" brushRef="#br0" timeOffset="112091.8098">31186 12907 36 0,'10'-29'18'0,"4"8"-13"16,-14 21 25-16,9 0-28 16,0 4 1-16,-4 4 2 15,4 5 1-15,-4 3-6 0,-5 9 0 16,0 13 4-16,-5-1 0 15,-4 9-1-15,-5 0 1 16,-9 0-3-16,-15 12 1 16,1-8-2-16,-1 4 1 15,-4 8-1-15,0-4 1 16,0-4-1-16,0-4 0 0,0 0 0 16,5 0 0-16,4-4 0 15,0-9 1-15,5-3-4 16,0-14 1-16,4 1-8 15,1-12 1-15,9-14-7 16,14 5 1-16</inkml:trace>
  <inkml:trace contextRef="#ctx1" brushRef="#br0" timeOffset="118681.6378">22851 9592 24 0,'-10'8'12'0,"6"-8"-1"15,4 0 11-15,0 0-20 16,-5 0 1-16,5 0 0 16,0 0 1-16,0 0-5 15,0 0 0-15,5-12 4 0,4 3 0 0,0-7-1 16,1-1 0-16,-1 0 1 16,5-3 1-16,0-1-1 15,0 0 1-15,-5-4 0 16,1 0 0-16,9 0-1 15,-5-4 0-15,0 0-2 16,4 8 1-16,1-4-2 0,4 0 1 31,1 0-1-31,-1 0 1 16,5-4-1-16,5 0 1 16,-10 0 0-16,-4 0 0 15,0 4 0-15,-5 4 0 16,0 0-1-16,0 5 1 15,0-1-1-15,0 4 0 0,0-11 0 16,5 7 1-16,-1-4-1 16,6 0 0-16,-1 9 0 15,1-5 0-15,-6 5 0 16,1 3 0-16,-5 5 0 16,0-4 1-16,0 4-1 15,0 0 0-15,0 4 0 0,0 0 0 0,5-5 0 16,0 1 0-16,-1 0 0 15,-4 0 0-15,5 4 0 16,-5 4 0-16,-4-4 0 16,-1 8 0-16,0 1 0 15,-4 3 0-15,0 5 0 32,4-1 1-32,0-3-1 0,1 8 0 15,-1-5 0-15,0 1 0 16,1-4 0-16,-1-1 0 15,0-4 0-15,1 1 0 16,-1 3-1-16,5 1 1 16,0-1 0-16,0 1 0 15,5-1 0-15,0 1 0 0,-1-5 0 16,6 0 0-16,-1-4 0 16,-9 0 0-16,0 1 0 15,0-1 0-15,0 4 0 16,0 5 0-16,0-1 0 15,0-4 0-15,5 1 0 16,0-1 0-16,4-4 0 16,5-4 0-16,0 0-1 15,0-4 1-15,0 0 0 0,1 0 0 16,-1 0 0-16,-5 4 0 16,5 0 0-16,0-5 0 15,0 1 0-15,0 0 0 16,5-4 0-1,0-5 0-15,-1 1 0 0,1-5 1 16,-5 5-1-16,0-1 0 16,-4 5 0-16,-1 0 0 15,1 3 0-15,-6-3 0 16,1-4 0-16,-5-5 0 16,0-8 0-16,-5 4 1 15,1-4-1-15,-1 0 0 0,0 4 0 16,-4 1 1-16,0-1-1 15,-5 4 0-15,4 5 0 16,-4 3 0-16,0-3 0 16,0 4 0-1,5-1 0 1,-5 9 0 0,0 0-1-16,5-4 1 0,-5 4 0 15,0 4 0-15,0 5 0 16,0 3 0-16,0 9 0 15,0 0 0-15,0 0 0 16,-5 8 0-16,5-4 0 16,-5-5 0-16,1 1 0 15,-1 0 0-15,5 8 0 0,0 0 0 16,0 0 0-16,-5 0 0 16,5 1 0-16,0-5 0 15,0-5-1-15,0-7 1 16,5-1 0-16,0 1 0 15,4-5 0-15,0 0 0 16,1-3 0 0,-1-1 0-16,1-4-1 15,-1 4 1-15,0 4 0 16,5-4 0-16,-4-4 0 16,4 5 1-16,0-1-1 15,4 0 0-15,1-4 0 16,0 0 0-16,4 0 0 15,1-4 0-15,-6 4-1 0,1-4 1 0,0 4 0 16,-5-5 0-16,0 10 0 16,0-5 0-16,0 4 0 15,5-4 0-15,-1 4 0 16,1 4 0-16,-5-4 0 16,5-4 0-16,-1 4 0 15,6-4 0-15,-1 5 0 0,1 3 0 16,-1 0 0-16,0-4 0 15,-4 5 0-15,5-5 0 16,-6 4 0-16,6-8 0 16,-6 9 0-16,-8-5 0 15,4-4 0-15,-5 4 0 16,5 4 0 0,0-4 0-16,0 1 0 15,0-5 1-15,5 4-1 16,0-4 0-16,-1 4 0 15,1 0 0-15,0 0-1 16,9 4 1-16,-5 5 0 16,1-9 0-16,-1 4 0 15,0-3 0-15,1-1 0 0,-1 0 1 0,1 0-1 16,-1-4 0-16,0 4 0 16,1-4 0-16,-1 0-1 15,0 4 1-15,6 1 0 16,-6-1 0-16,5 0 0 15,0 4 0-15,0 0 0 16,-4 1 0 0,-1-5 0-16,0 0 0 15,-4-8 0-15,0 8 0 16,-1-4 0-16,1 4 0 16,-5 0 0-16,0-4 0 15,0 0 0-15,0 5 0 16,0-5 0-16,5 4 0 15,0-4 0-15,-1 4 0 0,1-4 0 16,0 0 1-16,0 0-1 16,-5 0 1-16,0 0-1 15,-5 0 1-15,0 0-1 16,1 0 1-16,-6 0-1 16,6 0 1-16,-6 0-1 15,1 4 1-15,0-4-2 0,-5 0 1 0,4 4 0 16,1 0 0-16,-5 1 0 15,5-1 1-15,-5 4-1 16,0 0 0-16,0 1 0 16,0 3 1-16,0 1-1 15,0 3 0-15,0 1 0 32,0 4 0-32,-5 0 0 0,0-1 1 15,1-3-1-15,-6 4 0 16,-4 8 0-16,0 4 0 15,0 5 0-15,5-5 0 16,0-4 0-16,-1-4 0 16,1 0 0-16,4-9 0 15,1-3 0-15,-1-5 1 0,0 5-1 16,1-9 0-16,-1 0-4 16,0-4 1-16,-4 4-7 15,4-8 0-15,5-8-7 16,9-1 0-16</inkml:trace>
  <inkml:trace contextRef="#ctx1" brushRef="#br0" timeOffset="120098.4147">24104 8277 29 0,'-9'0'14'0,"0"5"-4"32,9-14 15-32,0 9-23 0,0 0 1 15,0 0 1-15,0 0 1 16,0 0-6-16,9 0 1 16,0 0 3-16,10 0 1 15,0-4-2-15,4-4 1 16,5-5-2-16,0-8 1 15,0 1-1-15,5-9 1 0,-5-1-1 16,-5 1 0-16,1-8 0 16,4-5 0-16,0-3-1 15,-5-1 1-15,-9 4 0 16,-4 13 0-16,-1 4 0 16,-14 4 0-16,1 5 0 15,-6 3 0-15,1-3 0 0,-5 7 0 0,0 13 0 16,-5 13 0-16,-4 12-1 15,0 4 1-15,-1 9-1 16,-4 4 0-16,-5 12 0 16,1 0 0-16,4-4 0 15,-1 5 1-15,6 3-2 32,9-8 1-32,5-8 0 0,4-9 0 15,5-12 0-15,0 0 0 16,0-12-1-16,0-5 0 15,0 0-5-15,5 1 1 16,-1-5-8-16,1 0 1 16,9-8-3-16,0-5 0 15</inkml:trace>
  <inkml:trace contextRef="#ctx1" brushRef="#br0" timeOffset="120499.1855">24006 8336 30 0,'-14'-9'15'0,"14"-12"-5"0,0 17 24 15,0 0-31-15,0-4 1 16,5 0 3-1,4 8 0-15,5 0-8 0,5-9 0 16,9-3 6-16,9 8 0 16,1-5-2-16,4 9 0 15,0 0-2-15,0 0 0 16,0 9-1-16,-4-5 1 16,-10 0-1-16,0-8 1 15,-5 8-1-15,-4 0 1 0,-5-8-2 16,0 0 0-16,0 0-4 15,-5-1 1-15,1-7-4 32,-10 12 1-32,0 0-8 15,0 8 1-15,9-4-1 0,5 9 0 0</inkml:trace>
  <inkml:trace contextRef="#ctx1" brushRef="#br0" timeOffset="120999.5858">24942 7766 31 0,'-10'4'15'0,"-8"-8"-9"0,18 0 28 0,-5 4-30 16,0 0 0-16,0 0 4 15,1 0 1-15,-1 8-10 16,-4 9 0-16,-1 12 6 16,1 4 1-16,0 13-3 15,-5 4 1-15,0 4-2 0,0 4 0 16,4-12-2-16,1-1 0 15,9 1 0-15,0-8 0 16,5-5-5-16,4-8 1 16,5-4-7-16,5-9 1 15,9-8-6-15,0 0 0 32</inkml:trace>
  <inkml:trace contextRef="#ctx1" brushRef="#br0" timeOffset="121283.8812">25087 8053 45 0,'-14'-4'22'0,"9"8"-20"0,10-4 38 0,-1 4-37 16,6 4 1-16,-1 5 0 15,0 3 1-15,5 1-7 16,0 4 1-16,5 4 3 15,0 0 1-15,0-9-2 32,-1-3 0-32,1-1-1 0,0 1 1 15,-5-1-1 1,-5-3 0-16,0-1-6 0,-4-4 1 0,0 0-8 16,-1-4 1-16,10 0-4 15,0-8 0-15</inkml:trace>
  <inkml:trace contextRef="#ctx1" brushRef="#br0" timeOffset="121530.8634">25381 8115 33 0,'0'-4'16'0,"0"4"-6"16,0 0 26-16,0 0-32 15,-9 0 1-15,0 4 3 0,-10 9 1 0,-14-1-10 31,0 9 0-31,-4 8 6 16,-10-12 1-16,-4 8-3 16,-1 4 0-16,10 0-2 15,9-4 0-15,10-4-7 16,9-1 1-16,9-7-6 16,5-9 0-16,14-8-6 0,5 4 0 15</inkml:trace>
  <inkml:trace contextRef="#ctx1" brushRef="#br0" timeOffset="121830.891">25480 7886 49 0,'9'-12'24'0,"0"8"-22"15,1 4 43-15,-1 0-44 16,5 4 0-16,0 8 0 15,0 9 1-15,0 4-3 16,-5 4 1 0,-13 9 1-16,-6 12 1 15,-8-5-1-15,-6 9 0 0,1 9 0 16,-10-1 0-16,-4 1-1 16,4 3 1-16,5-3-1 15,0-9 1-15,4-9-3 16,6-7 0-16,-6-5-7 15,1-8 0-15,9-8-8 16,0-1 1-16</inkml:trace>
  <inkml:trace contextRef="#ctx1" brushRef="#br0" timeOffset="139278.0563">4397 15656 30 0,'-5'8'15'0,"5"-16"-6"0,0 0 15 16,5-1-22-16,0 1 1 16,-1-4 4-1,1 3 0-15,4-3-8 16,5 4 0-16,-9-5 6 16,5 5 0-16,8-5-2 15,1-3 1-15,9-5-3 16,-5 0 1-16,10-12-1 15,0 4 1-15,9 0-2 16,-5 4 1-16,5-5-1 0,-4 10 0 0,4-1 1 16,-19 0 0-16,1 13 0 31,-5-1 0-31,-5 1 1 16,-5 4 0-16,-9 4 0 0,-5 8 0 15,1 1-1-15,-20 7 1 0,-4 9-2 16,0 4 1-1,0 0-1-15,0 5 1 16,4-1-1-16,1 4 0 16,4-3 0-16,5-9 0 15,5-5 0-15,-5 1 0 16,14-4-1-16,0 0 1 16,0-5 0-16,14 0 0 15,-9-3-1-15,9-5 1 0,0-4-1 16,9-4 1-16,1 0-1 15,4-9 1-15,-5-12 0 16,5-8 0-16,-5 0 0 16,6-1 0-16,-15-3 0 15,0 8 1-15,-5 4-1 16,-4 12 1-16,-5 5-1 0,-5 16 1 0,-4 5 0 16,-5 12 0-16,4 4-1 15,6 4 0-15,-6-8 0 16,5 0 1-16,5 4-2 15,0 5 1-15,5-1 0 16,5-4 0-16,-10 0-1 31,4-8 1-31,6-5-6 0,-1-7 0 16,5-9-7-16,5-13 0 16,9-3-4-16,9-1 0 15</inkml:trace>
  <inkml:trace contextRef="#ctx1" brushRef="#br0" timeOffset="139762.5595">5305 15481 37 0,'0'-16'18'0,"14"-1"-15"0,-14 17 32 0,0-8-31 16,0 8 0-16,0 0 1 16,4-4 1-16,6 0-8 15,-1 4 0-15,0 0 5 0,1 4 1 16,-6 8-3-16,1 5 0 15,0 8-1-15,-1 0 1 16,-4 0-1-16,-4 0 1 16,4 4-1-16,-5-4 1 15,5-5-1-15,0-7 1 16,5-9-1-16,4-8 1 0,-4 0-1 16,4-5 1-16,0-3 0 15,1-9 0-15,4-4 0 16,5-4 0-16,-1 0 0 15,1 4 0-15,4 4-1 16,-4 0 1-16,0 5-1 16,-5 3 1-1,0 5-4-15,-5 0 0 16,-4 4-6-16,-5 4 1 0,5 8-8 16,9 0 0-16</inkml:trace>
  <inkml:trace contextRef="#ctx1" brushRef="#br0" timeOffset="140347.1167">6048 15348 37 0,'-4'4'18'0,"-1"-37"-10"0,5 25 25 15,-5-5-28-15,1 5 0 16,-6 4 2-1,1 4 1-15,-5 4-10 16,0 13 0-16,-5-1 7 16,-4 9 0-16,-5 9-3 15,4 16 0-15,6-5-1 16,-1-3 0-16,14-9-2 16,-9-4 1-16,9-4-1 15,5-8 1-15,5-9-1 0,9-8 1 16,-4 4-1-16,8-8 1 0,6-8 0 15,-6-5 0-15,6-4 0 16,-1-4 1-16,-4 0-1 16,0 5 1-16,-5 7-1 15,0 1 1-15,-5 12-1 16,-4 12 1-16,-10 13-1 0,-4 0 1 16,-5 8-1-16,-10 13 1 15,-4 8-1-15,0-4 0 16,5-4 0-16,-5 0 0 15,9-5 0-15,0-3 0 32,5-9 0-32,0-9 1 0,0-7-1 15,5-13 1-15,-1-8-1 16,6-1 1-16,4-3-1 16,4 3 0-16,1-7 0 15,4-5 0-15,5 0-1 16,5-4 1-16,0 0 0 15,4 0 0-15,1-4-4 16,4 4 1-16,0-4-7 0,0 0 1 16,0 4-8-16,0 8 0 0</inkml:trace>
  <inkml:trace contextRef="#ctx1" brushRef="#br0" timeOffset="141223.7325">6530 15448 26 0,'-9'-12'13'0,"13"-9"-4"16,-4 21 12-16,0-8-17 0,0-1 1 16,0 9 2-16,0-8 1 0,0 8-9 15,10-4 0-15,-1 0 6 16,0-1 1-16,6 5-3 15,3 0 1-15,-8 0-2 16,4 5 0-16,-5 3-1 31,0 0 0-31,-4 9 0 16,-5-5 0-16,-9 22-1 0,-5 3 1 16,0-4 0-16,4 1 0 15,-4-5-1-15,5-4 1 16,-1-5-1-16,1-7 0 15,4-1 0-15,1-3 0 16,4-5-1-16,0-4 1 0,0 0 0 16,9-8 0-16,5-9-1 15,5-4 1-15,4-4 0 16,5 0 0-16,0 0 0 16,-4 0 0-16,-1 9 0 15,-4-5 1-15,0 8-1 16,-5 5 0-1,0 4 0-15,-5 8 1 16,-9 9-1-16,-5 7 1 16,-4 5-1-16,0-4 1 0,-1 0-1 15,1 0 0-15,0-5 0 16,4-3 0-16,0-1-1 16,5-3 0-16,0-9 0 15,10-5 1-15,4 5-1 16,4-4 1-16,1-8-1 0,4-9 1 15,5-4 0-15,5-4 0 16,0 0 0-16,0 0 0 16,-1 4 0-16,1 4 0 15,-9 0 0-15,-6 9 0 16,-4 12 0-16,0 4 1 0,-14 4 0 16,0 17 0-16,-9 0-1 15,-10 8 1-15,1 1-1 16,-6 7 1-16,1 1-2 15,9-5 0-15,4-3-6 16,6-5 1 0,4-13-9-16,14-7 0 15</inkml:trace>
  <inkml:trace contextRef="#ctx1" brushRef="#br0" timeOffset="141516.2873">7372 15469 37 0,'9'-21'18'0,"1"9"-11"0,-10 12 24 16,0 0-27-16,0 0 0 16,0 0 2-16,0 8 1 15,-5 4-8-15,0 9 0 16,-4 4 5-1,0 4 0-15,-5 0-2 16,-5 9 0-16,5-1-1 16,5 1 0-16,4-1-2 15,0-12 1-15,5-4-6 16,0-9 1-16,5-12-10 16,4-8 0-16</inkml:trace>
  <inkml:trace contextRef="#ctx1" brushRef="#br0" timeOffset="141716.5093">7526 15174 41 0,'-14'4'20'0,"-4"-13"-9"16,13 5 26-16,-4 4-36 0,-1 0 1 15,1 0-1-15,4 0 1 16,1 4-7-16,4-4 0 15,9 0-5-15,5-4 1 16,9 8-5-16,-4 13 0 31</inkml:trace>
  <inkml:trace contextRef="#ctx1" brushRef="#br0" timeOffset="142316.2242">7910 15390 41 0,'0'0'20'0,"0"-4"-21"0,0 4 37 0,5 0-33 15,-1 4 1-15,1 0 2 31,0 0 0-31,-1 5-8 16,1 3 0-16,-5 1 5 0,0-5 0 16,0 13-1-16,-5 8 0 15,-4 0-2-15,-5 0 1 16,-5 8-1-16,1 5 1 16,-1-5-1-16,5-3 1 15,0-5-1-15,4-8 0 0,6-9 0 16,4-4 0-16,0-8-1 15,9-8 1-15,0-4 0 16,10-5 0-16,-5 0 0 16,10-8 0-16,-6-4 0 15,-4 0 1-15,0 0-1 16,0 4 0-16,0-4 0 0,5 8 0 16,0 5 0-16,-5-5 0 15,0 8 0-15,0 5 0 16,0 0 0-16,-5 8 1 15,-4 4-1-15,-5 8 1 0,0 5 0 16,-5 12 0-16,-4-8-1 31,0 4 1-31,-1 4-1 16,6-4 0-16,-1 4 0 0,0-4 0 16,5-4 0-16,-4 4 0 0,4-9-1 15,0-3 1-15,0-5-6 16,4-4 1-16,6-4-11 31,4-8 0-31</inkml:trace>
  <inkml:trace contextRef="#ctx1" brushRef="#br0" timeOffset="143579.0922">4968 16513 30 0,'0'-33'15'0,"0"-9"-2"0,0 34 12 15,4 4-22-15,-4-5 1 16,0 9 3-16,0 0 0 16,0 0-8-16,5 0 1 15,0 4 5-15,4 5 1 0,5 3-2 16,-4 9 1-16,4 0-2 16,-14 8 0-16,9-4-1 15,-4 4 0-15,-1-8-1 0,1-9 0 16,-5 5-1-16,5 4 0 15,-1 0 0-15,1-9 0 16,0 1 0-16,-1-1 0 31,1-12 0-31,0-8 1 0,4-5 0 16,5 13 0-16,-9-8 0 16,4-5 1-16,0-7-1 15,5-5 0-15,-4 0-1 16,9 0 1-16,-15 4-1 15,6 0 1-15,-1 9-1 16,0 3 0-16,1 1 0 0,-1 16 0 16,5 5 0-16,-9 8 1 15,4 8-1-15,-9-13 1 16,5 18-1-16,-1 3 1 16,1-4-2-16,0 1 1 15,-1-5 0-15,6-4 0 0,-1-9-1 31,5-7 1-31,0-14 0 16,5-7 0-16,0-13-1 16,4 8 1-16,5-8 0 15,0-8 0-15,0-4 0 16,0-1 0-16,-4 5 0 0,-1 0 0 16,-4 8 0-16,0 0 0 15,-5 8 0-15,0 1 1 0,0 3-3 16,-10 5 0-16,-4 8-7 15,0 4 1-15,5 13-10 16,9 3 0-16</inkml:trace>
  <inkml:trace contextRef="#ctx1" brushRef="#br0" timeOffset="143900.7413">5889 16654 40 0,'-4'5'20'0,"4"-10"-15"15,0 10 25-15,0-10-28 16,-5 1 1-16,5 8 2 15,0 1 0-15,0 7-6 0,0 5 1 16,0-1 3-16,0 5 0 0,0 0-1 16,0-9 0-16,-5 5-1 15,1 0 0-15,-1-1-6 16,0-3 0-16,1-1-10 16,4-3 0-16</inkml:trace>
  <inkml:trace contextRef="#ctx1" brushRef="#br0" timeOffset="144700.6445">6535 16276 30 0,'-5'-38'15'0,"10"-7"-2"16,-5 36 13-16,0 9-21 15,0-8 0-15,0 4 3 0,0 4 1 16,0 0-11-16,-5 8 1 16,5 5 7-16,-5 3 0 15,5 9-3-15,0 4 1 16,-4 5-2-16,-1 7 0 15,-4 5-1-15,-1 4 0 16,-4 0-1-16,0-13 1 0,0-3-1 16,5-5 1-1,-5-9 0 1,5-7 1-16,-1-9-1 16,1 0 0-16,4 5 0 15,5-9 1-15,-5-9-2 0,10-3 1 31,0-1-1-31,9-3 0 0,0-1-1 16,5 0 1-16,-5 1-1 16,-5-1 0-16,0 5 0 15,1 7 0-15,4 5 0 16,0 5 1-16,0 3 0 16,-5 4 1-16,0 5 0 15,-4 0 0-15,0 4 0 0,-5-9 0 16,0 0-1-16,0 1 1 15,-5 8-1-15,0 0 1 16,1-5-1-16,-1 1 1 16,-4-1-1-16,-1 1 0 15,-4 0 0-15,0-5 1 16,-4 1-1-16,-1-1 0 0,0-8 0 16,-4 5 1-16,-1-5-5 15,6 4 1-15,4-4-6 16,-5-4 0-16,14-12-9 15,10 3 0-15</inkml:trace>
  <inkml:trace contextRef="#ctx1" brushRef="#br0" timeOffset="147064.5344">9421 15211 24 0,'-5'-4'12'0,"15"-29"0"16,-10 33 6-16,4-5-14 15,-4 5 0-15,0 0 3 16,0 0 1-16,5-8-9 16,-5 0 0-1,0 4 7-15,-5 4 1 0,5 0-2 16,-4 0 0-16,-6 4-1 16,1-4 0-16,-5 4-1 15,-5 0 1-15,-4 4-1 16,-1 1 0-16,-8 3 0 15,-6-3 0-15,1 3-2 16,-1 1 1-16,-4 3-1 0,0-3 1 16,5 3-2-16,-1 1 1 15,6 4-1-15,-1-9 1 16,9 5-1-16,1-9 1 16,4 0-1-16,5 1 1 15,0-1-1-15,5 0 1 16,0-3-1-1,4-1 0-15,0 0 0 16,1 4 0-16,4 1 0 16,4-5 0-16,1 4-1 15,4 0 1-15,5 1 0 16,5-5 0-16,4 0 0 16,5 0 0-16,1 0 0 15,8 0 0-15,5 1 0 0,0 3 0 0,0 0 0 16,0 5 0-16,0-1 0 15,-4-3 0-15,-1 3 0 16,-9-4 0-16,-4-8 0 16,-6 5 0-16,1-5 0 15,-5 4 0-15,-4 0 0 16,-1 0 0-16,-4 4 1 0,-5 5 0 16,4-1-1-16,-8 1 0 15,-6-1 0-15,-4 5 1 16,-5 4 0-16,-9-1 0 15,0 1-1-15,-9 4 0 16,4-8 0-16,0-1 1 31,1 1-1-31,-1 0 0 0,0-1 0 16,0 5 0-16,1 0-1 16,-1-13 1-16,5 5 0 15,0-5 0-15,4 5 0 16,6-5 0-16,4 0 0 15,4-4 0-15,1 5 0 16,9-5 0-16,0 4-1 0,9 0 0 0,5 1 0 16,5-1 1-16,9 0-1 15,10-3 1-15,4-5-1 16,14 0 1-16,-5-5 0 16,1-3 0-16,-1-4 0 15,-13 7 0-15,-1-3 0 31,0 4 0-31,1 0 0 0,-5 0 0 16,-1 4 0-16,-4 0 1 16,-4-4-1-16,-5-1 1 15,-5 5-1-15,0-4 0 16,-5 4 0-16,-4 4 1 16,-5-4-5-16,0 0 1 15,0-4-6-15,-5-8 1 0,0-5-8 16,1 0 1-16,4-3-4 15,0-1 1-15</inkml:trace>
  <inkml:trace contextRef="#ctx1" brushRef="#br0" timeOffset="147902.2337">8963 14862 36 0,'-5'-9'18'0,"14"-16"-18"0,-4 17 32 0,0-4-31 16,9-1 1-16,-5 1 3 16,0-1 0-16,1 1-5 15,4-5 1-15,0 0 3 0,4 1 1 16,6-1-1-16,4-4 1 15,9-8-3-15,1-4 1 16,-1-4-2-16,-4 3 1 16,-5 5-1-16,-5 13 0 15,-4-1 0-15,-5 9 0 16,0-5 1-16,-5 13 0 0,-4 8 0 16,-5 1 0-16,0 7 0 15,0 5 0-15,0 8-1 16,-5-4 1-16,1 0-2 15,-1 0 0-15,0 0 0 16,1 0 1-16,-1-4-2 31,5 0 0-31,5-5 0 0,4-3 1 0,10-9 0 16,-10-8 0-16,5-9 0 16,0-3 0-16,0-9 1 15,5-13 0-15,0-3-1 16,4 7 0-16,0-3 1 15,1-5 0-15,-1 9-1 16,-4 4 1-16,0 8-1 0,-5 5 0 16,-5-1 1-16,0 9 0 15,-4-1-3-15,-5 9 0 16,0 0-7-16,0 0 0 16,0 0-10-16,19 0 1 15</inkml:trace>
  <inkml:trace contextRef="#ctx1" brushRef="#br0" timeOffset="148780.7992">8958 16517 38 0,'-5'-4'19'0,"-4"12"-13"0,9-4 22 16,-5 5-24-16,0 7 1 15,1 1 3-15,-1-4 0 0,-4 7-10 16,-1 5 0-16,1 4 6 15,0 5 1-15,-1-5-3 16,6 0 1-16,-1-4-2 31,0-4 0-31,1-9-5 16,-1-4 1-16,0 1-6 0,5-5 1 16,0-4-8-16,10-17 1 15</inkml:trace>
  <inkml:trace contextRef="#ctx1" brushRef="#br0" timeOffset="149165.2708">9061 16280 35 0,'-14'-4'17'0,"-5"21"-8"0,14-17 23 16,1 0-27-16,-1 4 0 16,0 0 2-16,5-4 1 15,0 8-10-15,0 0 0 0,5-3 6 16,0 7 0-16,-1-4-3 16,6-3 0-16,-1-10-1 15,5 1 1-15,0-12-2 16,5 3 0-16,0-8 1 0,-5 9 0 15,-5-5-1-15,-14 5 1 16,-4-1 0-16,0 5 0 16,-1 0-1-16,-4 3 1 15,0 1-3-15,0 8 1 16,0 5-4 0,0 3 1-16,9 1-7 15,5-1 0-15,10 1-3 16,13-1 0-16</inkml:trace>
  <inkml:trace contextRef="#ctx1" brushRef="#br0" timeOffset="149665.626">9337 16609 31 0,'-14'4'15'0,"-19"-4"-7"16,28 0 26-16,5 0-29 15,-9 0 1-15,9 0 2 0,-5 0 1 16,5 0-12-16,10 0 1 15,-1 0 6-15,10 0 1 0,-1-4-4 16,1 4 1-16,0 0-2 16,-10-5 1-16,5 5-1 15,0 0 0-15,0-4-4 32,0 4 1-32,0 0-5 15,0 4 0-15,-4 5-8 0,4-5 1 16</inkml:trace>
  <inkml:trace contextRef="#ctx1" brushRef="#br0" timeOffset="149881.6397">9365 16667 38 0,'-33'8'19'0,"24"-24"-12"15,9 16 28-15,0 0-31 16,0 0 0-16,0 4 2 15,4-4 0-15,6 0-8 16,-1-4 0-16,5-1 5 0,0 1 0 16,0 0-4-16,-4 0 1 15,-1 8-9-15,0 4 1 0,10-8-8 16,9 5 1-16</inkml:trace>
  <inkml:trace contextRef="#ctx1" brushRef="#br0" timeOffset="150281.9913">9730 16567 39 0,'-10'0'19'0,"6"-12"-16"0,4 3 28 16,4-3-29-16,6-5 0 15,4-4 1-15,4-4 0 0,6 5-4 16,9-1 1-16,-1-4 2 15,1 4 1-15,-5 0-1 16,0 0 0-16,-4 5-1 16,-1-1 1-16,-4 1-1 15,-1 7 0-15,-4 1 0 16,0 8 1 0,-9 8-1-16,-5 9 1 15,-5-1-1-15,-4 14 0 16,-5 11-1-16,-5 5 1 0,1-4-1 15,-1-1 1-15,5 1-1 16,0-5 0-16,-5-4 0 16,0-3 0-16,10-1 0 15,0-9 0-15,-5 1-3 0,4 0 1 16,1-8-7-16,0-5 0 16,9-8-7-16,9-8 1 15</inkml:trace>
  <inkml:trace contextRef="#ctx1" brushRef="#br0" timeOffset="153105.6571">10820 15082 22 0,'-10'-4'11'0,"-4"8"-4"15,14 0 9-15,-5 0-12 16,1 1 1-16,-1 3 2 16,0 0 1-16,1 5-9 15,4-9 1-15,0 4 5 0,0-4 0 16,0 5-2-16,0 3 0 15,4-4-1-15,1 5 0 16,4-1-2-16,1 5 0 0,4-4 1 16,0-1 0-16,0-4 0 15,0 1 1-15,-5-1-2 32,1-4 1-32,-1-8 0 15,0 0 0-15,5 4 0 0,-4 0 0 16,-1 0-1-16,1 0 1 15,-1 0-1-15,0 0 1 16,1 0-1-16,-1 0 0 16,5-8 0-16,0-1 0 15,0 5 0-15,-5 0 0 0,1 4 0 16,4-4 0-16,-5 0 0 16,0-1 1-16,1 1-2 15,-1-4 1-15,5 0 0 16,0-1 1-16,0 1-1 15,-4 4 0-15,4 0 0 16,-5-5 1-16,0 1-1 0,-4 0 1 16,0-1-1-16,-1 1 0 15,1 0 0-15,-5-1 0 16,5 1 0-16,-5 0 1 0,0-1-1 16,0 1 1-16,0 0-1 15,-5-5 0-15,5 5 0 31,-5 0 1-31,1-1-1 16,-1 1 0-16,-4 4 0 0,-1 0 1 16,1 0-1-16,0-1 0 15,-1 1 0-15,1 4 0 16,4 0 0-16,-4 0 0 16,0 0 0-16,-1 0 0 15,1 0 0-15,-1 4 0 0,1 1 0 16,0-1 0-16,-5 4-1 15,4 0 1-15,1 1 0 16,0-1 1-16,-1 0-1 16,1 1 0-16,-5-1 0 15,5 0 0-15,-1 5 0 16,1-1 0 0,0-3 0-16,-1-1 0 15,5 9 0-15,1-5 1 16,-1 5-2-16,0-1 1 15,5 1 0-15,0-5 0 0,0 1 0 16,0-5 0-16,0 5-1 16,0-1 1-16,0 1 0 15,0-1 0-15,0 9 0 16,5-4 0-16,0 3 0 0,-5-3 0 16,4 0 0-16,1-9 0 15,0 0 0-15,0 5 1 16,-1-5-1-16,1-4 0 15,0 5 0-15,-1-1 0 16,1 0 0-16,0 5 0 0,-1-5 0 16,1 0 0-16,9 1 0 15,-9-1 0-15,4-4 0 16,0 0 0-16,1 0 0 16,-1 1 0-16,0-1 0 15,1 0 1-15,-6 4-2 31,6-4 1-31,-1 1 0 0,1-1 0 16,4 0 0-16,-5-4 0 16,5 0-1-16,0 0 1 15,0-4 0-15,0 4 1 0,-5 0-1 16,1 0 0-16,-1-4 0 16,0 4 0-16,1 0 0 15,-1-5 0-15,1 5 0 16,-1 0 0-16,0 0 0 0,5-8 0 15,-4 0 0-15,-1 4 0 16,0 4 0-16,1-5 0 16,-1 5 0-16,0-4 1 15,1 4-1-15,-1-4 0 16,-9 4 0 0,9 0 0-16,-9 0 0 15,0 0 1-15,5-4-1 16,-5 4 0-16,0-4 0 15,-9 4 1-15,-1 0-1 16,1 0 1-16,0-4-1 16,-1 4 0-16,1 0 0 15,0 0 1-15,-1 0-1 0,1 0 1 0,0 0-1 16,-1 0 1-16,-4 0 0 16,0 4 0-16,0 4 0 31,-5 0 0-31,1 1-1 15,-1 3 1-15,5-3-1 0,0-1 1 16,0 0-1-16,5 0 0 0,-1 1-1 16,-4-1 1-16,0 5 0 0,5-1 1 15,-1-4-1-15,1 1 0 16,0-1 0-16,4 4 0 16,0 1 0-16,1-1 0 15,-1-3-1-15,5-1 1 31,0 0 0-31,0 1 0 0,0 3 0 16,0-3 0-16,0-1-1 16,5 0 1-16,-1 0 0 15,1 1 0-15,0-1 0 16,-1 0 0-16,6 1 0 16,-1-5 0-16,0 0 0 15,1 0 0-15,-1-4 0 0,-4 4 0 16,4-4 0-16,-9 0 0 15,5 0-1-15,0 5 1 16,-1-1 0-16,1 0 1 0,0 0-1 16,4 0 0-16,0-4 0 15,1 0 0-15,-1-4 0 32,0 0 0-32,1 4 0 15,-6 0 0-15,1 0 0 0,0 0 0 16,-1 4 0-16,1 0 0 15,0-4-1-15,-1 0 1 16,1 0 0-16,4 0 1 16,-4-4-1-16,5 4 0 15,-6 0 0-15,1 0 0 0,-5 0 0 16,9 0 0-16,-4 0-1 16,0 4 1-16,-1 0 0 15,1 1 0-15,0-1 0 16,-1 0 0-16,1-4 0 15,0 4 0-15,-1-4 0 16,1 4 1-16,0 0-1 0,-1 0 0 16,1 5 0-16,-5-5 0 15,5 4 0-15,-1-4 0 16,-4 5 0-16,0-5 0 0,0 4 0 16,0-8 0-16,-4 4 0 15,-1 5 0-15,0 3 0 31,-4 1 0-31,0 3 0 16,-1 5 1-16,-4-8-1 0,0 3 1 16,0-12-1-16,0 5 1 15,0-1-1-15,-5 0 0 16,1 1 0-16,-6-1 1 16,1 4-1-16,0-3 0 15,4 3-1-15,0-3 1 0,5-1-2 16,5-8 1-16,-1-4-5 15,6 0 0-15,-1-5-8 16,5-12 0-16,14-8-2 16,0 13 0-16</inkml:trace>
  <inkml:trace contextRef="#ctx1" brushRef="#br0" timeOffset="153884.3883">11755 15818 35 0,'-5'5'17'0,"-4"-5"-13"0,9 0 30 15,-5 4-29-15,1 4 0 0,-6 0 3 16,1 9 0-16,0-9-11 15,-1 5 1-15,1 8 6 16,0 3 0-16,-1 1-4 31,6 0 0-31,-1-12-6 16,0 4 0-16,5-9-9 0,0-8 0 16</inkml:trace>
  <inkml:trace contextRef="#ctx1" brushRef="#br0" timeOffset="154122.0684">11835 15606 60 0,'-14'-12'30'0,"-5"-17"-25"15,14 24 53-15,1-3-56 0,-1 0 1 16,0 4 1-16,0 4 1 15,1-4-7-15,-6 8 1 16,6-4-3-16,-1-4 1 0,10-9-12 16,9-4 1-16,9 5-7 15,-4 4 0-15</inkml:trace>
  <inkml:trace contextRef="#ctx1" brushRef="#br0" timeOffset="156655.4653">10361 17328 27 0,'0'-21'13'0,"5"-16"-3"0,-1 29 13 16,-4-1-19-16,5 5 0 15,-5 4 3-15,0 0 1 16,0 0-9-16,-5 9 0 16,1 3 7-16,-1 9 0 0,-4-5-2 15,-1 14 1-15,1 7-2 32,0 13 1-32,-10 0-2 15,5 4 1-15,0 0-1 16,5 0 0-16,-1-4-1 0,1-17 0 15,4-4 0-15,1-4 0 16,-1-4-1-16,0 0 1 16,0 0-1-16,5-5 0 15,0 1 0-15,5-5 1 0,5-3-1 16,4-5 0-16,4-4-1 16,1-4 1-16,9 0 0 15,0-1 0-15,0 1 0 16,5 0 0-16,0 4-1 15,-1 0 1-15,6 0 0 16,9 0 0 0,-1 0 0-16,6-4 0 15,-5 0 0-15,-5 0 0 16,0-1 0-16,5 1 1 16,-1-4-2-16,6 0 1 15,-1-5 0-15,-4 5 0 0,0 0 0 16,-5-1 0-16,0 5 0 15,0 0 0-15,0 4 0 16,0 0 0-16,-4 0 0 16,4 4 1-16,-5-4-1 0,-4 0 0 15,0 0 0-15,-5 0 0 16,0-4 0-16,-9 0 0 16,-1 0 0-16,-4 4 0 15,0 0-1-15,0 0 1 0,0 0 0 16,0 4 1-16,5 0-1 15,-9-4 0-15,4 0 0 32,-5 0 0-32,0 0 0 15,5 0 1-15,-4 0-1 0,4 0 0 16,-5 0-1 0,0 4 1-16,1-4 0 0,-1 0 0 15,0 4 0-15,1-4 0 16,-5 0 0-16,-1 0 0 15,1 0 1-15,0 4 0 16,-5-4-1-16,4 0 0 0,-4 0 0 16,5 0 0-16,-5 0 1 15,0 0 0 1,5-8-1-16,-5 0 1 0,0-5-1 16,0-3 0-16,0-5 0 15,-5-4 0-15,0-4 0 16,-4-5 0-16,-10 5 0 0,-4 0 0 15,-1 0 0-15,1 8 1 16,4 5 0 0,1 3 1-16,-1 9-1 15,-9 0 1-15,9 0-1 16,10 4 0-16,-5 0 0 16,9 0 0-16,0 4-1 15,5-4 0-15,10-4-1 16,-10 4 1-16,9 4 0 15,0-4 0-15,10 4-1 0,5 4 1 16,-1 1 0-16,5 3 0 16,-5 1 0-16,5 3 1 15,-4 1-1-15,-5 0 0 16,-5 3 0-16,-5 5 0 0,-4 0 0 16,-10 9 1-16,-4-1-1 15,-5-4 1 1,-24 29 0-1,10-4 0-15,0-8-1 0,0-4 1 16,-5-5-1-16,14-8 1 16,1-8-1-16,-1 4 0 15,0-8-8-15,5-5 0 32,0-4-7-32,10-4 1 0,13-12-6 15,0-4 1-15</inkml:trace>
  <inkml:trace contextRef="#ctx1" brushRef="#br0" timeOffset="157671.6762">12798 17603 28 0,'5'-13'14'0,"14"13"-5"15,-10-4 18-15,0 0-24 16,1-9 1-16,-1 5 5 15,-9 0 1-15,0-1-11 16,-5 5 1 0,-4 4 7-16,-10 0 0 15,1 4-2-15,-6 9 0 16,-4 4-3-16,-5 3 1 16,1 5 0-16,4 0 0 15,4 0-2-15,5 0 1 0,5-8-1 16,5 0 1-16,4-1-1 15,1 5 0-15,4-9-1 16,-5 5 0-16,5 0 0 16,0 3 0-16,5 5 0 0,-5-4 0 15,0 0 0-15,0 0 0 16,0 0 0-16,-5-1 0 16,0-3 0-16,-4 0 0 15,-5-1 0 1,-5 1 0-16,-4 0 0 15,0-5 0-15,-1 1 0 16,-4 3 1-16,9-7-2 16,5-1 1-16,-4-4-1 15,4 0 0-15,-5 0-4 16,5 0 1-16,0 1-5 16,9-5 0-16,5 0-8 0,9-5 1 15,10-3-1-15,5 0 0 16</inkml:trace>
  <inkml:trace contextRef="#ctx1" brushRef="#br0" timeOffset="158240.5617">13308 17752 28 0,'19'-16'14'0,"0"-26"-9"16,-15 34 24-16,-4 8-26 16,0-13 1-16,-4 13 3 15,-6 0 0-15,-4 9-8 16,-5-1 1-16,-4 0 5 15,4-3 1-15,-4 11-2 0,0 5 1 16,-1 0-2-16,1-5 1 16,4 5-2-16,5 0 1 15,0 4-2-15,5 0 1 16,-1 0-1-16,6 0 0 0,-1 0-1 16,0-4 0-16,5-5-1 31,5-3 0-31,4-9 0 15,5-4 1-15,0-4-1 16,5-5 1-16,4-3-1 0,1-5 1 16,-1-4-1-16,1 5 1 15,-1-9 0-15,-4 0 0 16,-5 0 0-16,0-4 0 16,-10 0 0-16,1 0 1 0,-10 8-1 15,1 0 1-15,-10 9-1 16,0 3 0-16,-5 5-2 15,5 4 1-15,0 0-4 16,5-4 1 0,4 4-7-16,5 0 0 15,9-13-5-15,5 13 0 0</inkml:trace>
  <inkml:trace contextRef="#ctx1" brushRef="#br0" timeOffset="159072.8824">14468 17403 25 0,'14'-17'12'0,"0"5"-2"0,-9 8 14 16,-5 4-19-16,5-9 0 15,-5 9 4-15,0 0 0 0,0-4-10 16,0 4 0-16,-5 4 8 15,0-4 0-15,1 13-2 16,-1 8 1-16,-4 12-2 16,-5 9 0-16,-5 8-2 0,-9 8 1 15,-5 0-2-15,0 0 0 16,5 0-1-16,0-3 1 16,9-10-1-16,5-7 0 15,0-9-3 1,5-4 0-16,0-9-5 15,4-3 0-15,0-9-10 16,15-8 1-16</inkml:trace>
  <inkml:trace contextRef="#ctx1" brushRef="#br0" timeOffset="159372.9037">14145 17569 49 0,'-4'5'24'0,"4"-5"-20"0,0 0 38 0,0 0-40 15,9-5 0 1,0 1 0-16,15-4 1 16,4 0-4-16,9-1 0 15,5 1 3-15,15 8 0 0,-15 0-2 16,0 8 1-16,0 1-1 15,0 3 1-15,0 1-1 16,-5-1 0 0,1-4-4-16,-5 1 1 0,-5-1-6 15,0-8 0-15,-5-4-8 16,1-4 1-16</inkml:trace>
  <inkml:trace contextRef="#ctx1" brushRef="#br0" timeOffset="160026.5642">15175 17353 42 0,'-19'-8'21'0,"14"4"-16"0,5 4 32 16,0 4-34-16,-5 0 0 0,5 4 1 15,-4 5 1-15,-1 8-6 16,-4 4 0-16,-1 12 4 15,-8 5 1-15,-10 12-3 16,0 8 1-16,-1-4-1 16,1 9 0-16,0-5-1 15,5-8 1-15,0-4-1 0,4-8 0 16,5-9 0-16,4-12 0 16,6-9 0-16,-1-3 0 15,5-9-1 1,0-9 1-16,9-3-1 15,1-9 1-15,9-4 0 16,-1 4 0-16,10-4 0 16,10-4 0-16,-10 0 0 15,0 4 0-15,-5 4 0 16,1 5 0-16,-6 12 0 16,1 8 0-16,-5 8 0 0,-5 1 0 15,1-1 0-15,-6 9 0 16,-4 4 0-16,0 0 0 15,0 0 0-15,0 0 0 0,-4-4-1 16,4-1 1-16,0-3-1 16,-5-4 0-16,0-5-5 15,1-4 1-15,-1 0-5 16,5-12 0-16,14-5-6 16,5 5 1-16</inkml:trace>
  <inkml:trace contextRef="#ctx1" brushRef="#br0" timeOffset="161889.8965">15708 17827 24 0,'18'-12'12'0,"11"-1"-3"16,-25 5 13-16,1 0-20 15,4-5 1-15,-4 1 3 16,-5 3 1-16,0 5-8 16,-5 0 1-16,-9 4 5 31,0 0 0-31,-5 4-1 0,1 5 1 15,-1-1-2-15,-4 9 1 16,4-1-2-16,-9-7 1 16,9 3-1-16,-4 5 0 15,4 3-1-15,0 1 0 16,5 4 0-16,5 0 0 16,4-4-1-16,5 0 1 0,5-5-2 15,4-3 1-15,5-9 0 16,5-4 0-16,4-8 0 15,1-9 1-15,9-8-1 16,-5 4 0-16,0-4 0 16,-5-8 1-16,1 0-1 15,-6 8 1-15,-4 4-1 0,-4 9 0 0,-1-1 0 16,-9 5 1-16,0 4-1 16,-9 12 1-16,-1 9-1 15,-4-5 1-15,0 5-1 16,5 8 0-16,-1 8 0 15,1 4 0-15,4 1 0 32,5-5 0-32,0-8-2 0,0 0 1 15,5-8-7-15,0-5 1 16,9-8-9-16,9-8 0 16</inkml:trace>
  <inkml:trace contextRef="#ctx1" brushRef="#br0" timeOffset="162239.4471">16391 17357 33 0,'0'-8'16'0,"0"8"-7"16,0 0 18-16,-5 4-24 16,0 4 0-16,1-3 3 15,-6 11 1-15,1 9-8 16,0 9 1-16,-1 3 5 16,-4 0 1-16,0 9-1 0,-9 4 0 15,-1 0-2-15,6 0 0 16,-6-4-1-16,1-1 0 15,0 1-1-15,-1 0 0 16,5-9-7 0,1-3 0-16,4-5-6 15,4-8 1-15,6-9-6 16,13-8 0-16</inkml:trace>
  <inkml:trace contextRef="#ctx1" brushRef="#br0" timeOffset="162507.0331">15998 17798 35 0,'-19'-8'17'0,"14"-25"-3"16,5 33 27-16,0 0-37 16,0 0 0-16,0 0 2 15,0 0 0-15,0 0-8 16,10 4 1-16,4-4 4 15,5 4 1-15,4 8-3 0,5-7 1 16,0-1-2-16,0 4 1 16,0-4-9-16,0 0 1 15,-4 1-10-15,-1-1 1 16</inkml:trace>
  <inkml:trace contextRef="#ctx1" brushRef="#br0" timeOffset="168635.1341">17434 17594 24 0,'-10'-8'12'0,"20"-9"1"0,-10 17 5 15,0-8-15-15,0 4 1 16,0 4 2-16,0 0 0 0,0 0-7 15,0 4 1-15,0 4 5 16,0 1 1-16,-5-1-2 16,0 9 0-16,1-5-1 15,4 1 1-15,-5 3-3 16,5 9 1 0,-5 4-1-16,1-4 0 15,4-4-1-15,4 4 1 0,1-8-1 16,0-1 0-16,-1-7 0 15,1-1 0-15,5-12 0 16,4-4 1-16,4-13-1 16,6-4 1-16,-1 0-1 0,0 0 1 15,-4 0 0 1,0-4 0-16,0 4-1 0,-5-4 1 16,4 8-1-16,-4 4 1 15,-4 1 0-15,-1-1 1 16,-4 5-1-16,-1-1 0 15,-4 13 0-15,0 0 1 16,0 8-1-16,0 5 0 16,0 3-1-16,-4 1 1 0,-6 8-1 15,-4 4 1-15,-9 9-1 16,0 3 0-16,-1 5 0 16,-4 8 1-16,5 0-1 15,-1 4 0-15,1-12 0 16,0 0 0-16,-6 0 0 31,6-1 1-31,0-11-2 0,-1-9 1 16,6-5 0-16,-1-11 0 15,0-1 0-15,0-4 0 16,10-4-1-16,4-8 1 0,15-5 0 16,9 1 0-16,4-9-1 15,0-12 1-15,1-5-1 16,-1 5 1-16,5 4-1 15,0 4 1-15,-4 4 0 0,-1 0 0 16,-4 9-1-16,-1 0 1 16,-4 3-6-16,5 1 0 15,-5 0-7-15,0 3 0 16,10 5-3-16,4 5 0 16</inkml:trace>
  <inkml:trace contextRef="#ctx1" brushRef="#br0" timeOffset="168919.5145">17995 17861 48 0,'-5'4'24'0,"-4"-4"-27"0,4 0 47 0,-4 4-43 16,0 4 1-16,-1 5 0 16,-4 3 0-16,0 5-3 15,5 4 0-15,-5 0 2 0,5-4 1 16,-1 0-7-16,1-5 0 16,4-3-8-16,5-9 1 15,14-4-3-15,5-8 1 16</inkml:trace>
  <inkml:trace contextRef="#ctx1" brushRef="#br0" timeOffset="169166.6039">18098 17682 52 0,'-9'-17'26'0,"-5"9"-29"16,14 4 53-16,-5-1-48 0,5 10 1 15,0-5-1-15,0 4 0 16,0-4-3-16,5 4 0 16,-5-4 2-16,9 4 0 0,-4-4-4 15,4 0 0-15,-9 0-4 16,5 4 0-16,-5-4-7 31,0 0 1-31,0 13-4 16,-5-5 1-16</inkml:trace>
  <inkml:trace contextRef="#ctx1" brushRef="#br0" timeOffset="170119.8217">18804 17345 28 0,'5'-21'14'0,"9"4"-5"15,-14 9 22-15,0 8-28 16,0-8 1-16,-5-5 4 31,1 9 1-31,-6 4-10 0,-4 4 1 16,-4 9 7-16,-6 3 0 15,-8 1-1-15,-1 12 1 16,0 9-3-16,5 3 1 16,5 5-2-16,-1 8 1 15,6-4-3-15,3 0 1 16,1-13-1-16,5 5 0 0,4-5-1 15,5-3 0 1,0-1 0-16,5-4 0 0,0-4-5 16,4-4 0-16,0-5-8 15,1-3 1-15,4-5-7 16,14-4 0-16</inkml:trace>
  <inkml:trace contextRef="#ctx1" brushRef="#br0" timeOffset="171221.1294">19221 17653 26 0,'-5'-5'13'0,"-9"-11"1"0,14 12 13 16,-5 0-23-16,1-1 1 16,-1 1 4-16,0 4 1 15,5 0-11-15,0 4 0 16,0 5 8-16,0-1 0 0,5 4-3 15,0 5 1-15,4 8-3 16,0 0 1-16,5 0-2 16,0-4 0-16,0-5-1 15,1 5 0-15,-1 0 0 16,0 0 0-16,4 4 0 16,1-4 1-1,0-5-1-15,-5-3 0 16,0-5-2-16,-5-4 0 15,0-4-5-15,-4-4 1 16,0-4-7-16,-5-1 0 16,5 1-4-16,-1 4 1 0</inkml:trace>
  <inkml:trace contextRef="#ctx1" brushRef="#br0" timeOffset="171499.1715">19562 17632 33 0,'-4'0'16'0,"-10"8"-13"0,9-8 26 16,-5 4-26-1,-4 5 1-15,-4-1 3 16,-1 4 0-16,0 1-8 16,-9-1 0-16,0 1 6 15,5 4 0-15,-1 3-2 16,-4 1 1-16,-4-4-2 15,-1 8 1-15,0 0-2 16,5 0 0-16,0 0-1 0,9 0 0 16,5-5-6-16,5 1 0 15,4-4-10-15,15-9 0 16</inkml:trace>
  <inkml:trace contextRef="#ctx1" brushRef="#br0" timeOffset="172037.2318">19819 17856 40 0,'0'0'20'0,"-9"5"-11"0,4-1 27 0,1 0-34 0,-1 8 1 31,-4 5 2-31,-1 4 1 0,-4 4-8 16,0 0 1-16,5-4 4 15,0-1 0-15,-1-3-3 16,6-5 1-16,-1 1-7 16,0-5 0-16,5-4-10 15,10-4 1-15</inkml:trace>
  <inkml:trace contextRef="#ctx1" brushRef="#br0" timeOffset="172384.1753">19913 17715 37 0,'-28'0'18'0,"5"-4"-7"16,18 0 21-16,0 4-27 15,1-9 0-15,-1 9 1 16,0 0 1-16,5 0-10 16,0 5 0-16,0-1 6 0,5 0 1 0,4 0-4 31,1 0 1-31,-1 0-1 0,0-4 0 0,1 0 0 16,-6 0 0-16,1-4 0 15,0-4 0-15,-5 0-1 16,-5-1 1-16,0 1 0 15,1-5 0-15,-1 9-1 16,0 4 1-16,1 4-2 16,-1 5 1-1,0-5-7-15,1 4 0 16,8-4-7-16,15-4 1 16</inkml:trace>
  <inkml:trace contextRef="#ctx1" brushRef="#br0" timeOffset="172969.0549">19773 17120 33 0,'-10'-4'16'0,"1"-8"-5"15,9 12 21 1,0-5-27-16,0 5 0 0,0 0 2 0,0 0 0 15,9-4-9-15,5 0 0 0,5-4 6 16,0 4 1-16,4-1-3 31,1 10 0-31,4-1-1 16,4 0 0-16,1 0-1 16,0 0 1-16,4 0-1 15,-4 1 1-15,-5-1-2 16,0-4 1-16,-4-4-5 15,-1 8 0-15,-9-4-5 16,-5 4 1-16,-9-4-7 0,0 0 0 16</inkml:trace>
  <inkml:trace contextRef="#ctx1" brushRef="#br0" timeOffset="173300.7145">19983 17070 41 0,'-14'17'20'0,"5"4"-20"0,9-17 33 16,0-4-31-16,0 4 1 15,0 0 2-15,0 9 1 16,0-1-7-16,-5 5 1 31,-4 4 4-31,-5 4 0 0,0 0-1 16,-5 4 1-16,-4 0-2 15,-1-13 0-15,-4 5-1 16,0 0 1-16,5 0-2 16,-1 0 1-16,6-5-1 15,-1-3 1-15,5-1-1 16,0-8 0-16,4 1-3 0,1 3 1 16,4-8-6-16,1 4 0 15,-1 0-9-15,5-4 1 16</inkml:trace>
  <inkml:trace contextRef="#ctx1" brushRef="#br0" timeOffset="174669.8193">20446 17786 35 0,'5'-25'17'0,"9"-13"-10"0,-9 30 22 0,-1-4-24 16,1-1 0-16,0-4 4 16,-1 9 1-16,1 0-12 15,0-1 0-15,-1 1 8 16,1 0 1-16,-5 4-3 31,0 4 1-31,0 0-3 0,0 0 0 16,0 0 0-16,5 4 0 15,-1 4-1-15,1 9 0 16,-5 8 0-16,-5 0 0 16,1 4-1-16,-1-4 1 15,0 8-1-15,1-4 1 16,-1 0-1-16,0 0 0 0,5-4 0 16,0-4 0-16,5-4 0 15,0-5 0-15,9-8-1 16,0-12 1-16,5-9 0 15,4 1 0-15,0-5 0 16,1-8 0-16,-1-4 0 16,0-1 1-16,-4 1-1 15,5 0 1-15,8 4-1 16,-8 4 0-16,-1 0 0 16,-4 8 1-16,-5 5-1 15,0 3 1-15,-5 5-1 16,1 8 1-16,-10 9-1 15,0 8 1-15,-10 8-1 16,6 0 1-16,-6 0-1 0,6-8 0 16,4 0 0-16,-5-1 0 15,5 1 0-15,0-4 0 16,0-5-1-16,9-3 1 16,1-5 0-16,4-8 0 15,4 4-1-15,6-9 1 16,-1-7 0-16,0-5 0 0,6-4 0 15,-6 0 0-15,0-4 0 16,-4 4 0-16,-5 0 0 16,0 0 0-16,-5 0 0 15,1 8 0-15,-1 1 0 16,1 3 0-16,-6 1-4 16,-4-1 0-1,0 1-9-15,0 12 1 0,10 0-7 16,4 8 0-16</inkml:trace>
  <inkml:trace contextRef="#ctx1" brushRef="#br0" timeOffset="177069.7448">21592 17698 26 0,'-4'-4'13'0,"-6"-4"-1"0,10 4 12 0,-4-9-19 16,-1 13 0-16,-4-8 4 31,4 8 1-31,0-4-11 16,1 4 0-16,4 0 8 0,4 4 0 16,1 0-3-16,9 0 1 15,0 0-3-15,0 5 1 16,9-1-3-16,-4 0 1 15,5 1-1-15,4-5 1 16,-5-4-1-16,0 0 0 0,-4 0 0 16,0 0 1-16,-1 0-1 15,1 0 0-15,0-4 0 16,-5 4 0-16,-5 0-3 16,1 0 1-16,-6 4-6 15,-4-4 1-15,0 0-7 16,-4 0 1-16,4-8-4 0,9 8 1 15</inkml:trace>
  <inkml:trace contextRef="#ctx1" brushRef="#br0" timeOffset="177322.9719">21798 17532 37 0,'-5'-8'18'0,"5"20"-15"0,0-8 34 16,-4 0-34-16,-1 5 1 15,5-1 2-15,-5 9 1 16,-4-1-8-16,0 5 0 16,-1 12 6-16,1 1 0 15,-5-1-2 1,5-8 0-16,-5-4-2 0,4 0 1 0,6-5-4 16,-1-3 1-16,-4-1-6 15,-1 1 1-15,6-5-7 16,-1 0 1-16,14-4-5 15,5 1 1-15</inkml:trace>
  <inkml:trace contextRef="#ctx1" brushRef="#br0" timeOffset="178485.4498">22383 17258 31 0,'-5'-5'15'0,"5"-7"-5"16,0 12 25-1,5-4-27 1,-5 4 0-16,0 0 1 0,0 0 1 16,0 4-14-16,0 4 1 15,-5 9 8-15,1 8 1 16,-1 0-4-16,-5 8 0 0,1 13-1 16,0 4 0-16,-5 4 0 15,-5 8 1-15,0-4-1 16,1-8 0-16,4 0-1 15,0-8 0-15,0-5 0 16,-1-4 0-16,1-8 0 16,0-4 0-16,0-4 0 0,0-5 1 15,5-3 0-15,0-5 1 16,-1-8-1-16,6-5 1 31,-1-3-2-31,5-1 1 0,5 5-1 16,4-9 0-16,0-8-1 15,5 5 1-15,0-1 0 16,0 0 0-16,10 0 0 16,-5 5 0-16,4 7-1 15,0-3 1-15,5 8 0 16,-4 0 0-16,-6-1 0 0,1 10 0 16,0-1 0-16,-5 4 0 15,0 5 0-15,-5 3 0 16,-4-3 0-16,-5 3 0 15,0 1 0-15,-9 0 1 0,-1-1-1 16,-8 1 0-16,-6 4 0 31,1-1 1-31,-5-3-1 16,-10 0 0-16,10-5 0 16,-5-4 1-16,5 1-1 15,0-5 0-15,0 0 0 16,0 0 1-16,5 0-1 0,-1-4 0 15,1 0-1-15,4 0 1 16,5-4-6-16,5-4 0 0,9 0-4 16,5-1 0-16,4-3-9 15,5-1 1-15</inkml:trace>
  <inkml:trace contextRef="#ctx1" brushRef="#br0" timeOffset="180324.7398">23014 17399 34 0,'-14'-8'17'0,"0"-1"-10"0,14 9 22 0,0 0-25 16,0 0 1-16,0 0 0 15,0 0 1-15,0 0-8 16,0 0 0 0,14 0 5-16,5 0 1 0,4 4-3 15,5-4 1-15,5 9-1 16,0-9 0-16,-5 8 0 0,-5 0 0 15,1 1-1-15,-5-1 0 16,-1-4 0-16,-4 0 1 16,0 1-1-16,0 3 1 15,-4-4 0-15,-1 4 0 0,-4 5 0 16,-5-1 0-16,0 5 0 31,-5 0 0-31,0 3 0 16,-4 1 1-16,0 4-2 15,-5 4 1-15,-10 4 0 16,-13 5 0-16,-5-1-1 0,4-12 1 16,1 0 0-16,4-4 0 15,0 0 0-15,5-5 0 0,5-3 0 16,0-1 0-16,-1-3-1 16,5-1 1-16,5 0-6 15,5 1 1-15,0-1-7 16,9 0 0-16,4-3-7 15,10-1 1-15</inkml:trace>
  <inkml:trace contextRef="#ctx1" brushRef="#br0" timeOffset="180925.1718">23506 17694 34 0,'-10'9'17'0,"15"-18"-11"0,-5 9 23 16,0 0-26-16,0 4 0 0,0 1 3 16,0-1 1-16,0 0-8 15,0 0 0-15,-5 0 6 16,-4 5 1-16,-5-1-2 16,-5 8 1-16,-4 1-2 15,-5 0 1-15,4 8-1 0,-4 4 0 16,-5 4-1-16,-4-4 1 15,0 0-2-15,4 0 1 16,5-4-1-16,-5 0 0 31,5 0 0-31,5-8 0 0,-1-5-3 16,5 5 0-16,5-9-6 16,5 1 0-16,4-5-6 15,5-4 0-15,19-13-5 16,4 1 1-16</inkml:trace>
  <inkml:trace contextRef="#ctx1" brushRef="#br0" timeOffset="181903.8319">22692 17178 37 0,'-10'-8'18'0,"1"-4"-15"0,9 8 31 16,-5-1-29-16,1 5 0 15,4 0 3-15,0 0 0 16,0 5-11-16,4 3 1 0,1 4 6 16,4 1 1-16,1 3-2 15,-1 9 0-15,0 0-2 16,1 0 0-16,-1 9 0 15,0 3 0-15,-4 9-1 16,0 0 1-16,-1-1-1 0,-4 5 1 16,0 4-1-16,-4 0 1 15,-1-8-1-15,-4-4 0 16,-5 3 0-16,-5 5 1 0,-4 0 0 16,-1 0 0-16,1-8 0 15,9-1 0-15,0 1-1 16,0 0 1-16,-5-9-1 15,0-4 0-15,1 0 0 16,-1-8 0-16,0 4 0 31,0-9 0-31,1 1-1 0,4-9 1 16,0 1-5-16,4-1 0 16,6-4-7-16,4-4 0 15,0 0-6-15,14-8 1 16</inkml:trace>
  <inkml:trace contextRef="#ctx1" brushRef="#br0" timeOffset="184259.4205">24151 17624 35 0,'-14'-5'17'0,"9"-7"-13"16,5 12 25-16,0 0-27 15,5-8 1-15,4-5 2 16,1 1 1-16,4 3-6 16,0 1 0-16,0-5 5 15,5 9 0-15,-1-4-2 0,1 4 1 16,4 4-2-16,-9 4 1 15,0 0-2-15,-4 4 1 16,-1 9-1-16,-9 0 0 16,-5 8-1-16,-4 8 1 0,-5 4-1 15,-5 5 1-15,-13-9-1 32,4 1 1-32,4-5-1 15,5-9 0-15,5-3-1 16,5-4 1-16,4-9 0 0,5-4 0 15,0 0 0-15,14-4 0 16,5-9-1-16,9-8 1 16,5-8 0-16,4 0 0 15,5 0-1-15,-4 4 1 0,4 4 0 16,-9 0 0-16,-5 9 0 16,-5 4 0-16,-4 8 0 15,-10 8 1-15,-4 13-1 16,-10 0 1-16,-13 8-1 15,-1-9 0-15,-5 5-1 16,1 0 0-16,4 0 0 0,1-4 1 16,4-4-2-16,4-5 1 15,6-8 0-15,4-4 0 16,9-8 0-16,5 0 1 16,23-21-1-1,1 4 1-15,-5 0-1 31,4 0 1-31,-9 4 0 16,0 0 0-16,-5 5 0 16,-4 7 1-16,0 1-1 0,0 8 1 15,-10 4-1-15,0 4 1 16,-9 9-1-16,0 4 1 16,0 4-1-1,-4-4 1-15,-1-5-1 0,-4 1 1 0,-1 4-1 16,1-1 0-16,0 1 0 15,4-4 0-15,0 0 0 16,1-1 1-16,-1-3-2 16,10-1 0-16,-5 1-6 15,0-1 1 1,9 1-10-16,5-9 1 16</inkml:trace>
  <inkml:trace contextRef="#ctx1" brushRef="#br0" timeOffset="190649.7808">25344 17665 39 0,'-19'8'19'0,"5"-24"-13"0,14 16 25 0,0-4-25 16,-5-1 0-16,5 1 3 16,0 0 1-16,0 4-12 0,0 0 0 15,0 4 8-15,0-4 1 16,5 0-4-16,4 0 1 15,6 0-3-15,3 0 1 16,6-4-2 0,-6-4 1-16,6 0-1 15,-1 3 0-15,0 1 0 16,6 4 0-16,-6 0 0 16,0 0 0-16,1 0 0 15,-6 4 1-15,-4 1-1 16,5-1 1-16,-9-4-1 15,-6 0 1-15,1 4-1 0,-5 0 1 16,0-4-2-16,0 0 1 16,-5 0-5-16,1 0 1 15,-1 0-4-15,0 0 0 0,-4 4-4 16,-5 0 0-16,9 0-6 16,0 5 1-16</inkml:trace>
  <inkml:trace contextRef="#ctx1" brushRef="#br0" timeOffset="193852.3339">26158 17316 26 0,'-10'4'13'0,"10"-8"-4"16,0 4 15-16,0 0-21 16,0 0 0-16,0 0 1 15,0 0 1-15,0 0-7 16,5 0 1-16,4 0 4 16,-4 4 0-16,0 0-2 0,0 0 1 0,4 0-1 15,0 1 0-15,5-1 0 16,5 0 0-16,0 0-1 15,9 0 1-15,-5 0-1 16,5-4 1-16,0 0 0 16,5-8 0-16,0-4 0 15,-1-1 0-15,1-8 0 0,-5-4 0 16,0 5-1-16,0-1 1 16,0 0 0-16,-4 0 0 15,-10 4-1-15,0 5 0 16,-5 0 0-16,-4 3 1 15,0-7 0-15,-10-1 0 32,0 4-1-32,-4-3 1 0,0 7-1 15,-1-3 1-15,-4 4-1 16,-5-1 0-16,-4 5 0 16,-10 8 1-16,-4 9-1 15,0-1 1-15,4 9-1 16,5 4 0-16,4 4 0 15,1 0 0-15,4 0-1 0,5-4 1 16,0 5 0-16,5-1 0 16,-1-4 0-16,1 0 0 0,4-5-1 15,5-3 1-15,5 4-1 16,0 0 1-16,4-9 0 16,5 1 0-16,0-1 0 31,5-4 0-31,0-4 0 0,4 5 0 15,0-5 0-15,1 0 1 16,-1-4-1-16,1-4 0 16,-6 0 0-16,1-5 1 15,0 5-1-15,-5 0 1 16,0 0-1-16,-5 0 1 16,-4 4-1-16,-1-4 1 0,-4 4-1 15,0-4 1-15,-4 4-1 16,-6 0 0-16,1 4 0 15,0-4 1-15,-5 0-1 16,0 0 0-16,-5 0 0 16,0 4 1-16,-4 0-1 15,-1 0 0-15,-4 9 0 0,0-1 0 16,5 5 0-16,0-1 0 16,4 5-1-16,5 0 1 0,4 0 0 15,1-5 0-15,4-3 0 16,5-1 0-16,0-3-1 15,5 3 0-15,0-4 1 32,-1 5 0-32,1-5 0 0,0 13 0 15,4-4 0 1,5-1 0-16,0-7-1 0,5-1 1 16,4-8 0-16,1-4 0 15,-1-4 0-15,0-1 0 16,-4 5-1-16,-5 0 1 15,0 0 0-15,-4 4 1 0,-1 0-1 16,0 4 1-16,-9-4-1 16,10 0 0-16,-1 0 0 15,-4 0 1-15,4-4-1 16,0 0 0-16,-9 4-1 16,0 0 1-16,0 0 0 15,0 0 0 1,5 4 0-16,-5-4 1 15,0 0-1-15,0 0 0 16,0 0 0-16,0 0 1 0,0 0-1 16,5-4 1-16,-5 4-1 15,4 0 1-15,-4 0-1 16,0 0 0-16,0 0 0 16,0 0 0-16,0 0 0 0,0 0 0 15,10 0 0-15,-6 0 0 16,6-5 0-16,-10 5 1 15,9 0-1-15,-9 0 0 16,0 0 0-16,10-4 0 16,-10 4 0-16,4 0 1 15,-4 0-1-15,0 0 0 0,0 0 0 16,0 0 0-16,0 0 0 16,5 4 1-16,-5-4-1 15,0 0 0-15,9-4 0 16,-9 4 1-16,0 0-1 15,0 0 0-15,0 0 0 32,0 0 0-32,0 4 0 0,0-4 0 15,0 0 0-15,0 0 0 0,0 0 0 16,0 0 0-16,0 0 0 16,0 0 0-16,0 0 0 15,0 0 0-15,-4 5 0 16,4-1 0-16,0-4 0 15,0 0 0-15,-5 0 0 16,5 0 0-16,0 0 0 0,0 0 0 16,9-4 0-16,-4 4 0 15,-5 0 0-15,-5 0 0 16,5 0 0-16,0 0 0 16,0 0 0-16,-4-5 0 31,13 5 0-16,-14 0 0-15,1 0 0 16,-1 0 0-16,0-4 0 16,5 4 0-16,-4 0 0 0,4 0 0 0,0 0 0 15,0 0 0-15,9 4 0 32,0-4 0-32,1 0 0 0,-1 0 0 15,-4 5-1-15,-5-5 1 16,4 0 0-16,1 4 0 15,0 0 0-15,-1 4 1 0,-4-4-1 16,5 1 0-16,0-1 0 16,-1 4 1-16,-4-4-1 15,0 0 0-15,0 0 0 16,0 5 0-16,-4-1 0 16,-1-4 0-16,-4 0 0 0,4 5 0 15,-4 3 0-15,-1 1 0 16,1-5 0-16,0-4 1 15,-1 0-1-15,6 0 0 32,-6 1 0-32,1 3 0 0,-1 0-1 15,1 1 1-15,0-1 0 16,-1-4 0-16,1 0 0 16,4 0 0-16,1 1 0 15,-1-1 1-15,0-4-1 16,1 0 0-16,-1 4 0 15,-4 0 0-15,-1 0 0 16,1 0 0-16,0 1 0 0,-1-1 0 16,1 0 0-16,0 0 0 15,4 0 0-15,0 0 0 16,0 0 0-16,1 5 0 16,-1-1 0-16,0 0 0 15,1 1 0 1,-1-1 0-16,0 5 0 15,5-1 0-15,0-4-1 16,0 5 1-16,0-1 0 0,0-3 0 16,5 3-1-16,0-4 1 15,-1 9 0-15,6-9 0 16,-1 1 0-16,1-5 0 16,4 0 0-16,0-4 0 0,-5 0 0 15,0-4 0-15,1 4 0 16,-1 0 0-16,-9 0-4 15,0 0 0-15,0 0-7 16,0 0 1-16,5 0-6 16,-5 0 1-16</inkml:trace>
  <inkml:trace contextRef="#ctx1" brushRef="#br0" timeOffset="194869.9833">26976 17856 21 0,'0'0'10'0,"5"-8"-1"16,0 0 10-16,-5 8-14 16,0 0 0-16,4 0 5 15,1 4 0-15,-5-4-10 16,0 4 0-16,0 0 8 16,-5 0 0-16,1 9-2 0,-6 4 0 15,6 3-2-15,-6 5 0 0,1 0-3 16,0 0 1-16,4-4-2 15,-9 0 1-15,14-5-4 16,-5 1 1-16,5-4-6 16,0-5 1-16,0-4-9 31,0-4 0-31</inkml:trace>
  <inkml:trace contextRef="#ctx1" brushRef="#br0" timeOffset="195238.75">27178 17628 33 0,'-5'-4'16'0,"-4"-9"-3"16,9 9 20-16,-5 4-28 15,0 4 1-15,-4 0 2 16,-1 0 1-16,6 5-12 15,-1-1 1-15,0 4 7 0,5-3 0 16,5 3-4-16,4-8 1 16,5-4-2-16,5-4 1 0,0 0-2 15,0-8 1-15,-5-1-1 16,-5-3 1-16,-4 3-1 16,-10 5 0-16,-4-5 1 31,-5 5 1-31,-5 4-1 15,0 4 0-15,0 0 0 0,1 0 1 16,4 0-5-16,0 0 0 16,4 0-9-16,1 0 1 15,14 0-4-15,4 4 0 16</inkml:trace>
  <inkml:trace contextRef="#ctx1" brushRef="#br0" timeOffset="203392.8428">18187 11451 22 0,'0'0'11'0,"5"-17"-3"0,-5 17 12 16,0 0-16-16,0 0 0 16,0-4 2-16,0 4 0 15,0 0-7-15,0 0 0 16,0 4 5-16,0 5 1 0,0-5-2 15,0 4 1-15,0 13-1 16,-5-4 0-16,5 12-1 16,0 4 1-16,0 4-1 15,0 5 1-15,-5 12-1 16,1 0 0-16,-6 0-1 16,1 0 0-1,-5 0 0-15,0 0 0 0,4-8-1 16,6 0 0-16,-6-17 0 15,6 4 0-15,-6 1 0 16,6-1 1-16,-6-4 0 16,1 8 0-16,0 1 0 15,-1-1 0-15,-4 1 0 16,0-1 0-16,0-8 0 0,5 0 0 16,4-4 0-16,0 0 0 15,-4-4 0-15,4 8 0 16,1-8-1-16,-1 4 1 15,0-8-1-15,-4 3 1 16,-5 1-1-16,5 4 1 16,-1 0-1-16,1 0 1 0,0 0-1 15,-1-4 1-15,6-9 0 16,-1 1 0-16,0-5 0 16,1 0 0-16,-1-3 0 15,0-1 1-15,1 0-1 16,4 4 0-16,-5 1-1 15,5-1 1 1,0 0-1-16,0 1 0 0,0-1 0 16,0-4 0-1,0-4 0-15,5 0 1 0,-1 0-1 0,6 0 0 16,-1 0 0-16,0 4 1 16,1 0-1-16,-1 0 0 31,0 1 0-31,1-1 0 0,4 0 0 0,4-4 1 15,6-8-1-15,-1-5 0 16,5 1 0-16,0-5 1 16,-4 0-1-16,-6 5 0 15,1 4 0 1,-5 3 1-16,0 1-1 16,0 4 0-16,0 4 0 15,0 1 1-15,5-1-1 16,4-4 0-16,5-9 0 15,5 1 1-15,5 0-1 16,-1-5 0-16,0 5 0 16,1 4 0-16,-5 4 0 15,-1 4 0-15,1 0 0 16,0 0 1-16,4 5-1 0,1-5 0 0,-1-4 0 16,5-4 0-16,-4-5 0 15,-10 1 0-15,0-4 0 16,0 3 0-16,0 1 0 15,-5 4 1-15,1 4-1 16,4 0 0-16,-5 4 0 16,1 0 1-16,-1 0-1 0,5 0 1 15,0 1-1-15,0-5 0 16,5 4 0-16,0-4 0 16,-5 0 0-16,0 0 0 15,9 4-1-15,-4 0 1 16,0 0 0-16,4 0 0 31,-4-4 0-31,4 4 0 0,-4 1 0 16,0 3 0-16,-10 0 0 15,1-4 1-15,-1 5-1 16,5-5 0-16,5 0 0 16,-1 0 0-16,1-4 0 15,5 0 1-15,-1 0-2 16,-4 4 1-16,0 1 0 0,-1-1 0 15,1 4 0-15,4 0 0 0,6 1 0 16,3-5 0-16,1-4 0 16,5-4 0-16,-6 0 0 15,-4-5 1-15,1 1-1 16,-1 4 0-16,-5 4 0 31,0 0 0-31,-4 4 0 0,5 0 0 16,-1 4 0-16,0 1 0 15,1-1 0-15,4-4 0 16,5 0 0-16,4-4 1 16,5-4-1-16,1 0 0 15,-11 0 0-15,-4 4 0 16,0 0 0-16,-13 0 1 0,-1 4-1 16,-5 0 0-16,0 0 0 15,1 0 1 1,-1-4-1-16,5 0 0 15,0-8 0-15,5 0 0 16,-5 0 0-16,-4-1 0 16,4 1 0-16,0 4 0 0,-5 4 0 0,0 0 1 15,1 0-1-15,-5 0 1 0,-1 0-1 16,-4 0 0-16,10 0 0 16,-1 0 0-16,0 0 0 15,1 0 0-15,-1 0 0 16,-4 4 0-16,0 0 0 31,-1 0 0-31,1 0 0 16,0-4 0-16,-5 0 0 0,0-4 0 15,0-4 0-15,0 0 1 16,0-1-1-16,0 1 0 16,0 0 0-16,-5 3 0 15,1 1 0-15,4 0 1 16,-5 4-1-16,0 0 0 0,1 0 0 15,-10 0 0-15,0 0 0 16,4-4 0-16,6 0 0 16,-1-5 0-16,1 5 0 15,-6 0 0-15,1 0-1 16,0 0 1-16,-5 4 0 16,0 0 1-1,0 0-1-15,4 0 1 16,6 0-1-16,-1-4 0 0,0 0 0 15,1-5 0-15,4 1 0 16,0 0 1-16,0-1-2 16,-5 1 1-16,0 4 0 15,1-5 1-15,-1 5-2 16,5-4 1-16,0-9 0 16,0-3 0-16,0-5-1 0,5-9 1 15,0-3 0-15,-5-9 0 16,5 0 0-16,-5-12 0 15,0 12 0-15,-5-8 1 32,0-37-1-32,1 8 1 0,-6-5-1 15,1 13 0-15,-5 13 0 32,0 4 1-32,-5 12-1 15,1 0 1-15,-6 5-1 16,1 12 1-16,-5 4-1 15,5 0 1-15,-1 4-1 16,6 0 1-16,-1 0-1 0,0 0 0 16,0 1 0-16,5 3 0 0,0 9 0 15,-4-5 0-15,-1 9 0 16,-4 4 0-16,-5 0 0 16,0 0 1-16,-5 8-1 15,0-3 1-15,5-1-1 16,0 0 0-16,0-4 0 0,0-4 0 15,0 4 0-15,-5 4 0 16,5-4 0-16,0 8 0 16,0-4 0-16,-4 5 0 15,-6-1 0-15,-9 4 1 16,-4 1-1-16,-5-5 0 16,5 1 0-1,-1-5 1-15,-4 0-1 16,9-4 1-16,0 0-1 15,-4 4 1-15,-5 0-1 16,-5 0 0-16,0 1 0 16,-4 3 0-16,4-4 0 15,-9 4 1-15,-14-4-1 16,-10 1 0-16,1-1 0 0,-5-4 0 16,-1-4 0-16,1-1 1 0,9 5 0 15,1-4 0-15,-11 0-1 16,-18 0 0-16,-9 4 1 15,0 0 0-15,4 4-1 16,15-4 0-16,-1 0-1 16,-4-4 0-16,-5-4 1 0,-4-5 0 15,8 5-1-15,1 0 0 16,9-1 1-16,14 5 0 16,-4 0 0-16,-1 0 0 15,1 0 0-15,4-1 1 16,5 1-2-16,4 0 1 31,5 4 0-31,5 0 0 0,5 4 0 16,4 5 0-16,0-1-1 15,10 0 1-15,4 5 0 16,5-5 0-16,5 0-1 16,4-3 1-16,5-1-1 0,5-4 1 15,-1 4-1-15,6-4 1 16,-6 0 0-16,6-4 0 15,-1 4 0-15,-5 0 0 0,1 0 0 32,0 0 1-32,4 0-1 0,0 0 0 0,1-4 0 15,-1 4 0-15,5 0 0 16,-5 0 0-16,5 0 0 31,-4 0 0-31,4 4-1 0,0-8 1 16,0 8 0-16,-5-8 1 15,0 4-1-15,1 0 0 16,-1 4 0-16,0 0 0 16,1 0 0-16,-1 0 0 15,5-4-3-15,-5 4 0 16,5-12-12-16,5-13 1 0,14 9-8 16,-5-13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20T10:33:26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8856 30 0,'10'-13'15'0,"-10"-8"-7"0,0 21 16 16,0 0-22-16,0 0 0 15,0 0 3-15,0 0 0 16,0-8-5-16,0 8 1 15,0 0 3-15,0 0 1 16,9 4-1 0,-9 4 1-16,5 9-2 15,-5 8 1-15,9 4-3 16,-9 4 1-16,0 9-2 16,5 8 1-16,4-8-1 15,0-5 1-15,5-8-1 16,0-4 0-16,0-4 0 15,5-5 1-15,-5-7-1 0,0 3 1 0,0-8-1 16,-4 5 1-16,-1-1-1 16,5-4 1-16,-5-8-1 15,5-8 1-15,0-13 0 16,5-9 1-16,5 1-1 16,-6 0 0-16,1-5-1 15,0 5 1-15,-1 0 0 0,-4 4 0 16,0 8-1-16,0 4 0 15,0 9 0-15,1 4 0 32,-11 8-1-32,1 4 1 0,0 9-1 0,-1 0 1 15,1 12 0-15,-5 8 0 32,0 9-1-32,0-13 1 0,9 0-1 15,1 5 1-15,-1-1-1 16,5-12 1-16,0-8 0 15,5-17 1-15,4-4-1 16,1 4 0-16,-1-13 0 16,0-8 1-16,1-12-1 15,-1-4 1-15,0 3-1 0,-8 1 1 0,-1-4-1 16,0-1 0-16,0 5 0 16,-5 8 1-16,0 8-1 15,-4 1 0-15,0 3-2 16,4 1 0-16,-9-1-5 15,14 1 1-15,-9 4-9 32,9-1 1-32,4 9-3 0,1 4 1 15</inkml:trace>
  <inkml:trace contextRef="#ctx0" brushRef="#br0" timeOffset="331.5412">5585 8431 33 0,'5'-25'16'0,"-5"21"-11"0,0 4 28 0,0 4-30 15,-5 5 0-15,5 3 2 16,-4 1 1-16,-6-1-7 16,-4 13 0-16,5 8 4 15,-10 5 0-15,0 3-2 16,5-7 1-16,0-5-3 16,10-4 1-16,-6 0-5 0,6-5 1 15,4-3-8-15,0-4 1 16,14 3-3-16,0-7 0 15</inkml:trace>
  <inkml:trace contextRef="#ctx0" brushRef="#br0" timeOffset="1232.0112">5913 9018 41 0,'-24'8'20'0,"15"-25"-21"15,4 13 39-15,1-4-34 16,-1 8 0-16,0-4 3 16,1 8 0-16,4-4-9 15,0 0 1-15,9-8 6 16,5 8 0-16,9 0-3 15,5 0 1-15,5-9-2 0,5 9 0 16,-1-8-1-16,5 8 0 0,14 0 0 16,-14 12 0-16,5-3 0 15,-5-9 0-15,-4 4 0 16,-1 0 1-16,-9-4-2 16,0 0 0-16,-9 4-2 31,4 0 0-31,-13 1-4 0,-1-5 1 15,-4 4-6-15,-1 0 0 32</inkml:trace>
  <inkml:trace contextRef="#ctx0" brushRef="#br0" timeOffset="1601.5077">5913 9255 40 0,'-33'4'20'0,"19"-12"-8"0,14 12 22 0,0 0-32 16,0-8 1-16,0 4 2 16,5 0 0-16,4-4-6 15,5 4 0-15,9-4 4 31,5 4 0-31,5-5-2 16,5 5 0-16,8 0-1 16,6 0 1-16,4 0-1 0,-5 5 0 15,1-5 0-15,-5-5 1 16,-5-3-1-16,-10 8 0 16,-8 0-1-16,-1 0 1 15,-13 0-3-15,-6 4 1 16,-8-4-4-16,-1 4 0 15,0 1-9-15,-4 3 1 0,9-8-1 16,9-4 0-16</inkml:trace>
  <inkml:trace contextRef="#ctx0" brushRef="#br0" timeOffset="2618.0257">7148 9101 30 0,'-14'-17'15'0,"-1"13"-8"16,11 0 26-16,-6 0-30 16,1 0 0-16,0 0 5 15,4-1 0-15,0 5-8 16,5 0 0-16,0 0 6 16,0 0 0-16,0 0-2 0,10 0 1 0,4 0-3 15,4 0 1-15,6 0-2 16,-5-4 1-16,4 0-2 15,0 0 1-15,10 0-1 16,5 0 0-16,4 4 0 16,0 0 1-16,5 0-1 15,4 4 0-15,5 0-1 0,0 0 1 16,5 0 0-16,5-4 0 16,-6 0 0-16,-18 0 0 15,1-4 0-15,-6-4 0 16,0-1 1-16,-4 5 0 15,-5 0-1-15,-4 4 0 32,-1 0 0-32,-4 4 0 0,-5 0 1 15,0 1 0-15,0-1-1 16,-5 0 0-16,0 0 0 16,1 0 1-16,-1 0 0 15,-4-4 0-15,0 5-1 16,-1-1 0-16,-4 4-1 15,0 0 0-15,0 1-5 0,0-1 0 0,-4 0-6 16,4-4 0-16,9-4-6 16,0 0 0-16</inkml:trace>
  <inkml:trace contextRef="#ctx0" brushRef="#br0" timeOffset="3570.9858">7297 8419 29 0,'-14'0'14'0,"14"-9"-8"32,0 1 19-32,5 0-22 0,-5 0 1 15,5-5 2-15,-1 1 0 16,1 3-6-16,0 1 0 16,-5 8 5-16,0 0 1 15,0 4-2-15,0 0 0 16,4 5-1-16,1 3 0 15,0 5-2-15,-1 3 0 0,6-3-1 16,-1 4 1-16,0 12-1 16,-4 5 0-16,4 7 0 15,1 5 0-15,-10 0 0 16,0-4 0-16,0-4 0 16,9-1 0-16,0-16 0 15,6-4 1 1,-1-13-1-16,4-4 0 15,1-4 1-15,0-12 0 0,-1-5 0 16,1-4 0-16,0-3 0 16,0-10 0-16,-1-7 0 15,6-1 1-15,-1 9-1 16,0-1 0-16,5-3-1 16,-9 12 1-16,-5 4-1 0,0 9 1 15,-4 4-1-15,-1 8 0 16,-4 4 0-16,-1 4 0 15,-4 13 0-15,0 4 0 16,0 16-1-16,-4-7 1 16,4 3-1-16,0 0 1 15,0-3-1-15,-5-5 1 0,5-4-1 16,5-9 1-16,9-3 0 16,4-13 0-16,6-8 0 15,4-9 0-15,0-8 0 16,-5-4 1-16,1-9 0 15,-10 1 0-15,0 0-1 32,0 7 1-32,0-3-1 0,-5 4 1 15,1 4-1-15,-6 0 1 0,1 4-3 16,0 5 1-16,-1-1-4 16,6 5 0-16,-1 3-6 15,5 1 0-15,5 8-6 16,4 0 0-16</inkml:trace>
  <inkml:trace contextRef="#ctx0" brushRef="#br0" timeOffset="6036.0658">7274 9579 21 0,'-10'9'10'0,"1"-9"1"16,9 0 9-16,0 4-15 15,0 0 0-15,0-4 3 0,0 0 1 16,0 0-11-16,0 4 1 16,0-4 6-16,-5-4 1 15,5-4-3-15,0-1 1 16,10 1-2-16,4-9 1 16,0 5-1-16,0-5 0 15,5 1-1 1,-1 3 1-16,1-4-1 15,0 5 0-15,-1 8 0 16,1 4 0-16,0 4-1 16,-5 4 1-16,-5 5-1 15,-4 3 1-15,-5 9-1 16,-5 4 1-16,-4 5-1 16,-5-1 0-16,-5 0-1 0,0 5 1 0,5-5 0 15,-4 0 0-15,4 1 0 16,0-14 0-16,4-3 0 15,1-5 0-15,4-3 0 16,1-5 0-16,4-4 0 16,4-13 0-16,6-3-1 31,4-1 1-31,0 5 0 0,9-13 0 16,5-4 0-16,0 0 0 15,0-1 0-15,0 1 0 16,-4 4 0-16,-1 5 0 15,1 7 0-15,-6 5 0 16,1 12-1-16,-10 0 1 16,-4 0 0-16,-5 9 0 0,0 3-1 15,0 1 1-15,-5 4-2 16,-4 4 1-16,0 0 0 16,-5 4 0-16,4 0 0 15,1-8 0-15,-1 0 0 16,1-5 1-16,4-3 0 15,1-5 0-15,-1-4 0 0,5-4 1 16,9-12-2-16,1-5 1 0,4 0 0 16,0 1 0-16,0-5-1 15,5-4 1-15,4-4 0 16,0 4 0-16,5 4 0 16,-4 0 0-16,-5 5 0 31,-1 3 0-31,1-3 0 0,4 3 0 15,1 1 0-15,-6-1 0 16,1 5 0-16,-5 4 0 16,0-1 0-16,-4 5 0 15,-1 5 0-15,-9 3 0 16,0 0 0-16,-5 5 0 16,1 3 0-16,-6 5 1 0,1 4-1 15,0-8 0-15,-1-5 0 16,5 1 0-16,1 3-1 15,-1-3 1-15,5-1 0 16,0 1 0-16,-5-5 0 16,5 5 0-16,0-1 0 15,-4-4 0 1,4 1 0-16,0-1 1 16,0 0-1-16,0 1 0 0,0-1-1 15,0 0 1-15,0 1 0 16,0-1 0-16,0 0 0 15,-5 5 0-15,5-1 0 16,0 1 0-16,0-5 0 16,-5 0 1-16,5 1-4 0,0-5 0 15,0-4-7-15,10-9 0 16,8-3-4-16,1-5 1 16</inkml:trace>
  <inkml:trace contextRef="#ctx0" brushRef="#br0" timeOffset="8037.667">10141 8519 35 0,'-9'-13'17'0,"18"21"-16"0,-9-8 28 15,0 0-27-15,0 0 1 16,0 0 2-16,0 0 1 16,5 5-7-16,0 3 1 15,-5 9 4-15,4-1 1 16,-8 9-2-16,4 8 1 15,-10 5-2-15,1 8 0 0,-14 4-1 32,-1-1 0-32,-9 10-1 15,-4 3 1-15,0 5-1 16,9-13 1-16,4-13-1 16,1-7 0-16,4-1 0 15,5-8 0-15,0-9 0 16,5-3 0-16,-1-5 0 0,1-4 0 15,4 9 0-15,1-9 1 0,-1-8-1 16,5-4 1-16,5-5-1 16,4-4 0-1,10-3 0-15,4-1 1 16,0-4-1-16,5 4 1 16,1 4-1-16,3 1 1 0,-4 3-1 0,0 1 0 15,-4 4 0-15,-1 3 0 16,-4 5 0-16,-5 0 0 15,-5 5-1-15,1 3 1 16,-6 0 0-16,1 5 1 16,0-1-1-16,-1 9 0 15,1 0 0 1,-10 0 0-16,-9-1-1 16,5 1 1-16,-5 8-1 15,5-8 1-15,-10 0-1 16,0-5 1-16,-4 1-1 15,4-4 1-15,-4-1 0 16,-10 1 0-16,0-5 0 16,0 0 1-16,5-4-1 0,0 1 0 15,5-1-2-15,4 0 1 0,5-4-6 16,9-13 0-16,10-3-8 16,23-1 0-16</inkml:trace>
  <inkml:trace contextRef="#ctx0" brushRef="#br0" timeOffset="8475.4003">10721 8398 34 0,'0'-21'17'0,"0"-8"-11"0,0 21 22 0,0-1-25 15,0 1 0-15,-4 4 2 16,-1 4 1-16,-4 4-7 16,-1 13 1-16,1 4 4 31,0 8 0-31,-5-4-1 0,-1 8 0 16,1 0-2-16,0 5 1 15,0-1-1-15,0 5 1 16,5-13-3-16,0-8 1 15,-1-5-6-15,6-3 0 16,4-9-9-16,14-4 0 16</inkml:trace>
  <inkml:trace contextRef="#ctx0" brushRef="#br0" timeOffset="9523.4148">9056 9405 23 0,'14'-25'11'0,"5"20"4"0,-19 5 6 16,0 0-18-16,0 0 0 15,0 0 3 1,0 5 0-16,0-1-7 16,0 4 1-16,-5 5 5 15,0 3 0-15,5-3-2 16,-4 7 0-16,-1 5-1 15,-4 5 0-15,-1-5-2 16,1 4 1-16,4-9-3 16,1-3 1-16,-1-4-5 0,0-1 0 15,5-4-8-15,0-8 1 0</inkml:trace>
  <inkml:trace contextRef="#ctx0" brushRef="#br0" timeOffset="9876.3887">9220 9055 42 0,'4'-21'21'0,"-8"9"-20"0,4 12 34 16,0 4-32-16,-5 4 1 0,0 5 0 15,1-1 1-15,13 1-7 16,-4-5 1-16,4-4 3 16,0 5 1-16,6-5-3 15,-1-4 0-15,-5 0-1 16,5-4 0-16,-14 4-1 16,0 0 1-16,-5-5-1 0,-4 5 1 15,-10 0-1-15,0 5 1 16,5-1 0-16,-9 0 1 0,4-4-2 15,5 0 1-15,0 0-4 16,10 0 0-16,4 4-8 16,14 0 0-16</inkml:trace>
  <inkml:trace contextRef="#ctx0" brushRef="#br0" timeOffset="10793.1008">11058 8951 38 0,'-9'-12'19'0,"-5"12"-16"0,9 0 28 15,0 0-26 1,-4 4 1-16,4 0 2 16,1-4 0-16,-1 0-10 15,5 4 0-15,0-4 7 16,9 4 0-16,5-4-2 16,5 0 0-16,4 5-2 15,6-1 1-15,3 0-2 16,1 0 1-16,4 8-1 0,6-3 0 15,-1-5 0-15,0-4 0 0,-5 0 0 16,-4 4 0-16,-5-4-2 16,-5 0 0-16,-9 4-3 15,-4-4 1-15,-10 0-5 16,-5 0 0-16,-4 4-8 16,-5 1 1-16</inkml:trace>
  <inkml:trace contextRef="#ctx0" brushRef="#br0" timeOffset="11093.2318">11011 9226 41 0,'-28'8'20'0,"10"-8"-12"16,13 0 32-16,5 0-35 15,0-4 0-15,5-4 2 16,4-1 0-16,5 1-9 15,5 0 0-15,4 3 6 16,0 1 1-16,6 4-3 16,3 4 0-16,1-4-1 0,4 0 0 15,6-4-1-15,3 0 1 16,-4-4-2-16,-4-1 1 0,-5 1-4 16,-5 0 1-16,-10 4-3 15,-4 4 0-15,-4 4-5 16,-10 0 0-16,-5 0-6 31,0 4 0-31</inkml:trace>
  <inkml:trace contextRef="#ctx0" brushRef="#br0" timeOffset="12059.8037">11938 8993 40 0,'-14'4'20'0,"-1"0"-16"0,15-12 31 0,-4 8-31 16,-1 0 1-16,0 0 2 15,5-4 1-15,0 4-10 16,0 4 0-16,5-4 7 0,4 0 0 15,6 0-3-15,3 0 1 16,6-4-1-16,8 4 0 16,6 0-1-16,4 0 1 15,0 4-1 1,0-4 0-16,-5 0 0 16,-8 0 0-16,3-9-1 15,6 5 0-15,4-8 0 16,0 12 0-16,5-4 0 15,4 4 1-15,-4 0-1 16,-5 0 0-16,0 0 0 16,5 0 1-16,-5-4 0 15,0-5 0-15,-4 1 0 16,-1 4 1-16,-4-9-1 0,-5 13 0 16,0-8-1-16,-5 4 1 0,1 0-1 15,-1 8 1-15,-4-4-1 16,-1 0 0-16,-4 0 0 15,-4 0 0-15,-1 0 0 16,1 4 0-16,-6 0-1 16,-4-4 1-16,5 4-5 0,-5-4 1 15,5 4-5-15,-5-4 1 16,0 0-8-16,4-8 1 16,6-4-4-16,4 7 0 15</inkml:trace>
  <inkml:trace contextRef="#ctx0" brushRef="#br0" timeOffset="12810.4167">12447 8257 41 0,'-4'-21'20'0,"4"-4"-21"0,0 25 37 0,0-8-33 31,-5 3 0-31,5 5 2 16,0 0 1-16,0 0-7 0,-5 9 1 15,1 3 4-15,-1-4 1 16,-4 9-2-16,-1 8 0 16,1 8-2-16,-5 5 1 15,9 8-2-15,-4 3 1 16,-5 10-1-16,4-5 0 16,-4 0 0-16,10-13 0 0,-1-7 0 0,0-1 0 15,5-8-1-15,0-8 1 16,5-13 0-16,0-4 1 15,-5-9 0-15,4-3 0 16,1-1-1-16,-5-7 1 16,5-1-1-16,-5-8 1 15,4 4-2-15,1 0 1 0,5 0 0 16,-1 4 0-16,5 4 0 16,-5 1 0-16,1 3 0 15,4 5 1-15,0 8-2 16,0 0 1-16,0 0 0 31,0 4 0-31,0 4 0 0,0 5 0 16,0 4-1-16,-5-5 1 15,1 5 0-15,-10 8 0 16,0-5 0-16,-5 1 0 16,-4 4-1-16,-5-4 1 15,-5 4 0-15,0-4 0 16,0-5 0-16,1 1 0 0,4-4 0 15,0-1 0-15,4-4 0 16,1 1 0-16,0-1 0 16,-5 0 1-16,-5-4-1 15,0-4 1-15,0 0-4 16,5-4 1-16,5 0-6 16,4-4 1-1,5 8-10-15,19 0 0 16</inkml:trace>
  <inkml:trace contextRef="#ctx0" brushRef="#br0" timeOffset="13995.7615">12143 9554 43 0,'-4'-8'21'0,"-15"4"-18"0,24-4 30 16,-1-1-31-1,6 1 1-15,-1 4 2 16,0-9 0-16,10 5-6 15,4-9 1-15,1 1 3 16,-1 3 0-16,-4-3-1 16,0 3 1-16,9-4-2 15,-5 5 0-15,-4 4-1 16,0 8 1-16,-5 8-1 0,-5 0 1 31,-14 34-1-31,-4 4 1 0,0-1-1 16,-1-3 1-16,-9-5-1 15,5-3 0-15,0-5 0 16,-4-4 0-16,4-4 0 16,9-9 1-16,0-4-1 15,5-4 0-15,0-4 0 0,10 0 0 16,-1-12 0-16,10-9 0 16,-10-4 0-16,5-4 0 15,5-4 0-15,0 8 0 16,-1 4 0-16,1 0 0 31,4 5-1-31,-4 3 1 0,0 5 0 16,0 8 0-16,-1 0 0 15,-4 4 0-15,0 4-1 16,-9 9 1-16,-5 4-1 16,-5 4 0-16,-4 8 0 15,-10-4 0-15,1 4 0 16,-6 1 1-16,5-5-1 0,1 0 0 15,4-8 1-15,4-5 0 16,6-7 0 0,-1-9 0-16,5-9 0 0,9-3 0 0,5 4-1 15,5-9 1-15,4-8-1 16,6-8 1-16,3-1 0 31,1 1 0-31,0 0 0 0,-1 4 0 16,-3 4 0-16,8 4 0 15,-4 0 0-15,-5 9 0 16,-5 3 0-16,-4 5 1 16,0 4-1-16,-10 9 1 15,-9 3-1-15,-5 13 0 16,-4 0 0-16,0 8 1 16,-1-8-1-16,1 0 0 0,-1 4-1 15,1 0 1-15,0-4 0 16,-1 0 0-16,-4 0-4 0,5-4 0 15,0-4-6-15,4-9 0 16,10-4-5-16,13-4 0 16</inkml:trace>
  <inkml:trace contextRef="#ctx0" brushRef="#br0" timeOffset="15065.1971">14482 9009 20 0,'14'-12'10'0,"0"-13"-3"16,-14 25 8-16,5-4-11 16,-5 4 1-16,0 0 1 15,0 0 0-15,5 0-7 16,-1 12 0-16,-4-3 6 0,0-5 0 16,0-4-1-16,5 4 1 15,-5 4 0-15,0 5 0 0,5 8-1 16,-5 4 1-16,0 8-2 15,-5 4 0-15,-4-8-1 16,-1 5 1-16,6 3-2 16,-6-4 0-16,-4 1-1 15,0-1 1-15,0-8 0 0,-5 0 0 16,1-9-2-16,4-3 0 16,0-5-5-16,0-8 0 15,9-4-10-15,5-4 1 16</inkml:trace>
  <inkml:trace contextRef="#ctx0" brushRef="#br0" timeOffset="15596.9554">14679 8610 41 0,'-14'-17'20'0,"4"17"-12"0,10 0 27 16,-4 0-31-16,-1 5 0 15,-4 3 2-15,-1 4 1 16,6 1-9-16,4-1 0 0,0-3 5 16,4 3 0-16,6-3-2 15,-1-5 1-15,0 0-2 16,5-8 0-16,0 0 0 15,0-9 0-15,-4 5 0 16,-1-5 0-16,-9 13-1 16,0-16 1-16,-9-1-1 0,-1 0 0 15,-4 1 0-15,0 3 1 16,0 13-1-16,0 0 0 0,0 9 0 16,5 7 0-16,4 1-3 15,1 8 1-15,4-4-4 16,4 4 1-16,6-5-9 31,4-3 0-31</inkml:trace>
  <inkml:trace contextRef="#ctx0" brushRef="#br0" timeOffset="22834.2357">15642 8739 24 0,'0'0'12'0,"-4"-25"-4"15,4 25 19-15,0 0-24 16,-5 4 0-16,-4 0 2 15,4 1 0-15,0 3-6 16,1 0 0-16,-1-4 4 0,0 1 0 16,5-1-2-16,5 0 1 0,4 0-2 15,1 0 1-15,8 5-1 16,-4-1 1-16,5-4-1 16,0 0 0-16,-1 0 0 15,1 9 1-15,0-1-1 31,0 1 0-31,4-9 0 0,0 0 0 16,5-8 0-16,0 0 1 16,-4-5-1-16,-5 1 1 0,-1 8-1 15,-4-4 1-15,0 0-1 16,-4 4 1-16,-1 0-1 16,-4 0 1-1,4-4-1-15,0-1 1 0,1 1-1 16,-1 0 0-16,1-4 0 15,-1 0 0 1,0 8 0-16,1-5 0 16,-6 5 0-16,-4 0 1 0,5-4-1 15,-5 4 0-15,0 0 0 16,0 0 0-16,5-4 0 0,4-4 0 0,0-1 0 16,1 1 0-16,-1 0-1 15,0-1 1-15,-4 5 0 16,0-4 1-16,-5 8-1 15,0-4 1-15,0 4-1 16,0 0 0-16,0 0 0 31,0 0 1-31,4-9-2 0,-4 1 1 16,5 0 0-16,-5 0 0 16,5-5 0-16,-5 5 0 15,0 4 0-15,-5-5 1 16,5 5-1-16,-5 4 1 15,1 0-1-15,-1-4 0 16,5-4 0-16,-5-1 0 0,1 5 0 16,-1 4 0-16,5-8 0 15,-5-1 0-15,1 5 0 16,-1 0 0-16,0-4 0 16,1 4 0-16,-1 0-1 15,0 4 1-15,1-5 0 16,-6 1 0-1,6 0 0-15,-6 0 1 16,6 0-2-16,-6 4 1 0,6 0 0 16,-6 0 1-16,6 8-1 15,-1-8 0-15,0 4 0 16,0 0 0-16,1 1 0 16,-1-1 0-16,-4 12 0 15,4-7 0-15,-4-5 0 0,-1 4 1 16,1 0-2-16,0 5 1 15,-5-1 0-15,4 1 0 16,-4-1 0-16,0-3 0 16,0 3 0-1,0 5 0-15,0-1-1 16,0-3 1-16,5-5 0 0,-1 5 0 0,1-1-1 16,4 1 1-16,-4-1 0 15,0 1 0-15,4 7 0 16,-4 1 0-16,4-8 0 15,0 3 0-15,1 1-1 16,4 0 1-16,0-1 0 31,0 1 0-31,4-5 0 0,-4 1 0 16,5-1-1-16,-5-3 1 0,5-1 0 16,-1 0 0-16,1 1 0 15,-5-1 0-15,5 0 0 16,-5 1 0-16,4-1-1 15,1 0 1-15,0 1-1 16,4-1 1-16,0 0-1 0,5 0 1 16,-4 1 0-16,-1-5 0 15,0 0 0-15,1 0 0 32,-1 0 0-32,1 1 0 0,-1-1 0 15,-4 4 1-15,-1-4-2 0,1 0 1 16,0 1 0-1,4-1 1-15,0-4-1 16,1 0 0-16,-1 0 0 16,0 0 0-16,-4 4 0 15,0 0 1-15,-1 0-2 16,1 0 1-16,-5-4 0 0,0 0 1 0,5 0-1 31,-5 0 0-31,0 0-1 0,0 0 1 16,4 0 0-16,1 4 1 15,0 1-1-15,-5-5 0 0,4 0 0 16,1 0 0-16,5 0 0 16,-10 0 1-16,9 0-2 15,-4 0 1-15,4 0 0 16,-4 0 0-16,4 0 0 16,-9 0 0-16,9 0-1 0,-4 0 1 15,0 0 0-15,-1 0 0 16,1 0 0-16,0 0 0 15,-1 0-1-15,-4 0 1 16,0 0 0-16,10-5 1 31,-6 1-1-31,1 0 1 0,0 0-1 16,-5 4 1-16,0 0-1 16,0 0 1-16,0 0-1 15,0-4 1-15,0 4-1 16,-5 0 1-16,0 0-1 15,1-4 1-15,-1 0-1 16,0 4 0-16,1 0 0 0,-6 0 0 16,6 0 0-16,-6 0 0 15,1 0 0-15,-5 0 0 16,5 4 0-16,-1 4 0 0,6 0 0 16,-6 5 0-16,1-1 0 15,-1 1 0-15,1-5-1 31,0 0 1-31,-1-3-1 16,1-1 1-16,4 0 0 16,1 4 0-16,-1 5-1 15,0 3 1-15,1 5 0 0,4 0 0 0,-5 0 0 16,5 0 0-16,5-9 0 16,-1 5 0-1,1-9-1-15,0 0 1 0,-1 1 0 16,1-1 0-16,0 0 0 15,-1-4 0-15,1 1 0 16,0 3 0-16,-1-4-1 16,1 0 1-16,0 0 0 15,-5 0 0-15,0-4 0 16,4 0 0-16,-4 0-1 0,5 0 1 16,4 5 0-16,-4-5 0 15,0 4 0-15,0 0 0 16,-1 0 0-16,-4 0 0 0,5 0 0 15,0 1 1-15,-1 3-1 16,1-4 0-16,4 0 0 31,1 0 0-31,-1-4 0 16,0 0 0-16,-4 5 0 16,0-1 0-16,-1 0 1 0,-4 8 0 15,5 1-2-15,-5-5 1 16,5 0 0-16,-1 1 0 15,1-1 0-15,0 0 1 16,-1-3-1-16,1 3 0 0,0 0 0 16,-5 5 0-16,0-1 0 15,-5 5 1-15,0-1-1 16,1 1 1-16,-6-4-1 16,1-5 0-16,0 4 0 15,-1 1 1-15,1 3-1 16,0 1 0-1,-1 0 0-15,-4-1 1 32,5 1-1-32,0-4 0 15,-6-5 0-15,6-4 1 16,-5 0-1-16,0-4 0 0,-5 0 0 0,1 0 1 31,-1-4-1-31,0 4 0 0,5-4-5 16,0 0 1-16,14-5-10 0,9-3 1 15</inkml:trace>
  <inkml:trace contextRef="#ctx0" brushRef="#br0" timeOffset="23271.4">16550 9529 27 0,'-10'5'13'0,"-8"11"1"0,13-12 10 16,0 5-23-16,-4 3 1 15,-10 5-1-15,5 4 1 31,0 8-3-31,0-9 1 0,5-3 1 16,-1-4 0-16,6-1-2 16,-1-4 1-16,0-3-8 15,5 3 1-15,10-8-4 16,4-4 1-16</inkml:trace>
  <inkml:trace contextRef="#ctx0" brushRef="#br0" timeOffset="23502.8779">16611 9351 47 0,'-24'4'23'0,"10"0"-26"16,14 0 45-16,-5 8-42 15,1-12 1-15,-1 0 0 0,0 5 1 16,1-1-5-16,4 0 0 15,0-4-7-15,9-13 1 16,10-7-5-16,0 7 1 31</inkml:trace>
  <inkml:trace contextRef="#ctx0" brushRef="#br0" timeOffset="24018.4837">16728 8207 41 0,'-5'4'20'0,"0"4"-23"16,5 0 35-16,0 1-31 0,-5 3 1 31,-4 5 1-31,0 4 1 16,-1 8-5-16,-4 0 1 15,5 0 2-15,0-4 0 0,-1 0 0 0,6 0 0 0,4 0-5 16,-5-8 1-16,0 7-10 31,10-3 0-31,4-12-2 16,1 7 1-16</inkml:trace>
  <inkml:trace contextRef="#ctx0" brushRef="#br0" timeOffset="25019.2875">17125 9113 38 0,'-5'-8'19'0,"-4"0"-20"0,9 8 37 16,0 0-33-16,-5 0 0 16,1 4 1-16,-1 0 1 15,0 0-7-15,5 0 1 16,0-4 3 0,10-4 1-16,4 0-3 15,4 0 1-15,11 0-1 16,-1 0 0-16,0 4 0 15,0 0 0-15,0 4 0 0,0 0 1 16,0 4-1-16,-5 1 0 16,-4-5-3-16,-5 4 0 15,5-4-4-15,-5 0 1 0,0-4-8 16,0 0 0-16</inkml:trace>
  <inkml:trace contextRef="#ctx0" brushRef="#br0" timeOffset="25419.2073">17163 9276 40 0,'-38'0'20'0,"29"16"-18"0,9-16 33 15,0 0-34-15,0 0 1 16,0 0 0-1,4-4 1-15,10 0-4 16,1 4 1-16,3 4 2 16,6 0 0-16,4 5-1 15,0-1 0-15,0-4-1 0,5 4 1 16,-5-3-1-16,-5-1 1 16,0-4-1-16,1 0 1 15,-1 0-1-15,-4 0 1 0,0 4-1 16,-5-4 0-16,-5 4 0 15,-4-4 1-15,-5 0-1 16,0 4 0-16,-5 0-2 16,0-4 0-16,1 0-2 15,4 5 0-15,0-5-3 16,0-5 0 0,0 5-7-16,4-12 0 15</inkml:trace>
  <inkml:trace contextRef="#ctx0" brushRef="#br0" timeOffset="26736.1811">18145 9138 29 0,'-19'0'14'0,"-14"13"-5"0,24-9 19 15,0 0-26-15,-1 0 0 16,-4 0 2 0,0 5 0-16,0-5-4 15,5 4 1-15,0-4 2 16,4 1 1-16,0-1-1 15,10-4 0-15,4 0-2 16,1 0 1-16,4 0-2 16,4 0 1-16,1 4 0 15,0-4 0-15,-1 0-1 0,1 0 1 16,5 0 0-16,-1-4 0 16,5 4 0-16,0-4 0 15,5 4-1-15,4 0 1 16,1 0-1-16,-1 0 1 15,-4 0-1-15,0 0 0 16,-1 0 0-16,6 0 0 0,4-5 0 16,-5 5 0-16,1 0 0 15,-6 0 0-15,1 0 0 16,-5 0 0-16,0 0 0 0,0 5 0 16,-4-5 0-16,-6 0 0 15,1 0 0-15,0 0 0 31,0 0 0-31,-5 0 1 0,4 0-1 16,1 0 0-16,0 0 0 16,4 4 0-16,-4 0 0 15,0 0 0-15,4-4-1 16,0 0 1-16,1 0 0 16,-1 0 1-16,1-4-2 15,-1 0 1-15,0 4 0 0,1 0 0 16,-1 0 0-16,0 0 0 15,1 0 0-15,-1-4 1 16,5 4-1-16,0 0 0 16,-4-5 0-16,4 1 0 15,0 4 0-15,-9 0 0 0,4-4 0 32,0 4 0-32,1 0 0 15,-1 0 0-15,-4 0 0 16,-5 0 0-16,0 0 0 15,-5 0 0-15,1 0 0 0,4 0 0 16,4-4 0-16,-4 0 1 16,0 0-1-16,-4-1 0 15,9 1 0-15,-5 0 0 0,9 0 0 16,-4 0 1-16,4 4-1 16,0 0 0-16,1 0 0 15,-1-4 1-15,1 4-1 16,-1 0 1-16,0 0-1 15,1 0 1-15,-1 0-1 16,1 0 1-16,-6 0-1 0,1 0 0 16,4 0 0-16,-4 0 1 15,0 4-1-15,-1 0 0 16,-3 0 0-16,3 0 0 16,-4 0 0-16,0 1 0 15,-4-1 0-15,-6 0 0 0,6-4-3 31,-10 0 1-31,-5 4-4 16,-4-4 0-16,-1 0-10 16,6-4 0-16</inkml:trace>
  <inkml:trace contextRef="#ctx0" brushRef="#br0" timeOffset="29490.4194">18566 8336 30 0,'0'-13'15'0,"5"-4"-6"0,-5 17 16 16,0-4-24-16,-5 0 1 15,0 8 1-15,1 0 1 16,-1 5-5-16,-5-1 1 15,6 5 2-15,-1-1 0 16,0 5-1-16,5-1 0 0,0 1-1 16,5 0 1-16,0-5-1 15,4 1 0-15,1-5 0 16,-1 0 0-16,5 1 0 16,5-1 0-16,4 0 0 15,0 1 0-15,1-1 0 16,4 0 0-1,0 0 0-15,0-3 0 0,5 3 0 16,-10-4 0-16,-4-4 0 16,0 0 1-16,-1 4-1 0,-4-4 0 15,5-4 0-15,-5 4 1 16,0 0-1-16,0 0 1 31,-5-4-1-31,5-4 0 0,-4 8 0 0,-6-5 0 16,6 1 0-16,-5 0 0 15,4 4-1-15,0-4 1 16,1 0 0-16,-1 0 0 16,0 0 0-16,1-1 1 15,-6 1-1-15,6 0 0 16,-6 0 0 0,1 0 1-16,0-5-1 15,-1 1 1-15,1 0-1 16,0-1 0-16,-1 1 0 15,-4-4 1-15,0-1-1 16,0 5 1-16,0 0-1 16,-4-1 0-16,-1 1 0 15,0 4 1-15,1-5-1 0,-1 1 1 0,0 0-1 16,1-1 0-16,-1 1 0 16,0 0 0-16,1-1 0 15,-1 1 0-15,0 4 0 16,-4 0 1-16,0 4-1 15,-1 0 0-15,1 0-1 16,0 0 1-16,4 0 0 0,0 0 0 16,0 0 0-16,1 0 0 15,-1 4-1-15,0-4 1 16,1 4 0-16,-10 0 1 16,4 0-1-16,1 1 0 15,4 3 0-15,1 0 0 16,-1 1 0-1,5-1 0-15,-5-4-1 16,5 4 1-16,0 1 0 16,0-5 0-16,-4 0 0 15,-1 4 0-15,0 1 0 16,-4-1 0-16,0 4 0 16,-1 1 0-16,1-1 0 15,0-3 0-15,-1-1 0 0,5 0 0 0,1 5-1 16,-1-5 1-16,0-4 0 15,1 5 0-15,-1 3-1 16,0 1 1-16,1-1 0 16,-1 5 0-16,0-5 0 15,1 5 1-15,4-1-2 32,0-3 1-32,0-1 0 0,0-3 0 15,4 3-1-15,1-3 1 16,0-1-1-16,-1 0 1 15,1 1-1-15,0-1 1 16,-1 4 0-16,1-8 0 16,0 5 0-16,-1-5 0 15,1 0 0-15,0 0 1 0,0 0-1 16,-1 1 0-16,6 3-1 16,-6-4 1-16,1 0 0 15,4 5 0-15,-4-5 0 16,0 0 0-16,-1 0 0 15,1 4 0-15,-5-3 0 16,5-1 1-16,-1 0-1 0,-4-4 0 0,10 0 0 16,-6 4 0-16,6 0 0 15,-10-4 0-15,9 0 0 16,0 4 0-16,5-4 0 16,-4 0 0-16,-1 0 0 15,1 0 0-15,-1 4-1 31,0-4 1-31,-9 0 0 0,10-4 0 16,-10 4 0-16,4 0 1 16,1 0-1-1,0 0 0-15,-1 4 0 16,-4-4 1-16,0 0-1 0,5 0 1 0,0-4-1 31,-5 4 1-31,0 0-1 0,0 0 1 16,-5-4-1-1,-4 4 1-15,-1 0-1 16,1 0 1-16,4 0-1 16,-4 0 1-16,4 0-1 15,-4 4 1-15,-1-4-1 16,1 0 0 0,0 4 0-16,-5 1 0 0,4-1 0 15,1 4 0-15,0 0 0 16,-1 1 0-16,6 3-1 15,-1-3 0-15,0-5 0 16,1 4 0-16,-1-4-1 16,5 0 1-16,0 0 0 15,0 1 0-15,0-1 0 0,0 4 1 16,0-4 0-16,0 5 0 16,0-5 0-16,0 4 0 15,0-4 0-15,5 5 0 16,-5-9 0-16,0 4 0 15,0-4 0-15,0 0 0 16,4 0 0-16,1 4 0 0,0-4 0 16,-5 0 0-16,4 0 0 15,1 8 0-15,0 1 0 16,-1-5 0-16,1-4 0 16,0 4 0-16,4 0 0 15,-4-4 0-15,9 0 0 16,-14 0 0-1,4 0-1-15,1 0 1 0,0 12 0 16,-1-7 0-16,1-5 0 16,0 0 1-16,0 4-1 15,-5-4 0-15,4 0 0 16,-4 4 1-16,5 0-1 16,-5-4 1-16,0 0 0 15,-5 4 0-15,1 0-1 0,-1 1 1 16,0 3 0-16,0 0 0 15,1 1-1-15,-6-1 1 16,6 0-1-16,-10 1 1 16,4-1-1-16,1 0 0 15,4 0 0-15,1 5 0 16,-6-5 0 0,6-4 0-16,-6 5 0 15,-4-5 0-15,5 0 0 16,-5 0 0-16,5-4 0 15,-1 0 0-15,1 0-3 16,-1-8 1-16,10 0-8 16,5-5 0-16,9 5-3 15,10 4 1-15</inkml:trace>
  <inkml:trace contextRef="#ctx0" brushRef="#br0" timeOffset="30222.4852">19403 8922 28 0,'5'4'14'0,"4"-20"-10"16,-4 11 22-16,-5 5-23 15,0 0 0-15,5 0 2 16,-5 9 0-16,-5 3-6 16,-9 1 0-16,0-1 4 15,-5 1 0-15,0 3-2 16,1 5 1-16,-1 0-1 16,0 0 0-16,5-5-1 15,5 1 0-15,4-5-3 16,5-7 0-16,0-5-8 15,5-9 1-15,9-3-2 0,5 4 0 16</inkml:trace>
  <inkml:trace contextRef="#ctx0" brushRef="#br0" timeOffset="30453.693">19595 8693 51 0,'-14'-8'25'0,"5"0"-30"15,9 8 52-15,-5 0-47 16,0-4 0 0,1 4 0-16,-1 0 1 0,0 0-4 15,-4 0 1-15,4 4-7 16,5 4 0-16,5-8-6 15,-5 8 0-15</inkml:trace>
  <inkml:trace contextRef="#ctx0" brushRef="#br0" timeOffset="31713.7327">18655 9858 40 0,'-14'-8'20'0,"9"-1"-23"0,10 5 33 15,4-4-29-15,5 0 0 16,5-1 1-16,4-3 0 16,1 3-3-16,4 1 1 15,-5 0 1-15,0-5 1 16,-4 9-1-16,0 4 1 15,-5 4-1-15,-5 13 0 0,-4 0 0 16,-5 3 1-16,-5 1-1 16,1 4 1-16,-6 0-1 15,-4-8 0-15,0 8-1 16,5-9 1-16,-1-3-2 16,6-1 1-16,4-8 0 15,0-4 0-15,9 0-1 0,5-8 0 16,0-4 0-16,-4-5 1 0,4-4-1 15,0-4 1-15,4 0 0 16,6 0 0-16,4 5 0 16,4 7 0-16,-8 1 0 15,-1-1 1-15,-4 5-1 32,-5 8 1-32,-5 8-1 0,-9 9 1 15,-4 4-1-15,-6 3 0 16,-4 6 0-16,0-10 1 15,5 1-2-15,0-8 1 16,4 3 0-16,0-12 0 16,5 5-1-16,10-9 1 15,4-9-1-15,4-3 1 0,6-5-1 16,4-8 1-16,5 0 0 16,-1 0 1-16,1 5-1 15,0 3 0-15,-1 5 0 16,-3 3 0-16,-1 1 0 15,-10 0 0-15,-4 8 0 16,-9 8 1 0,-5 9-1-16,-5 8 1 15,-4 8-1-15,-5-4 1 0,5 4-1 16,-1 5 1-16,6-5-2 16,4-4 0-16,9-4 0 15,5-8 0-15,9-9-1 16,1-4 0-16,-1-4-5 15,1-4 1-15,4-9-7 0,0 9 1 16</inkml:trace>
  <inkml:trace contextRef="#ctx0" brushRef="#br0" timeOffset="36997.2426">4626 12029 27 0,'-18'4'13'0,"4"-4"-2"16,4-4 16-16,5 4-25 16,5 0 1-16,0-4 1 0,-9 0 0 0,9 4-5 15,0-8 0-15,9-1 3 16,-9 1 0-16,15 0-1 15,-6-1 0-15,5-3 0 16,14 8 0-16,-5-1-1 16,10-3 1-16,5-4-1 15,4-1 1-15,0 5-1 0,5-9 1 16,-19 1 0-16,4-1 0 16,1 4-1-16,-14-3 1 15,4-1-1-15,1 9 1 16,-15-5-1-16,0 5 1 15,1 0-1-15,-6 4 1 32,1-5 0-32,-5 9 1 0,0 0-1 15,0 4 1-15,-5 5-1 16,-4 7 0-16,-10 5 0 16,1 8 0-16,-25 0-1 0,1 5 1 15,0 7-1-15,5 5 1 16,4 0-1-16,10-13 0 15,4-4-1-15,10-4 1 0,4 4-1 16,5-8 0-16,9-8 0 31,10-5 0-31,-5-4 0 16,0-4 1-16,9 0-1 0,6-8 1 0,-6-13 0 16,10-8 0-16,-10-13 0 31,-4 1 1-31,4-5-1 0,1-4 0 15,-1 0 0-15,-4 4 0 16,-1 9 0-16,1 12 1 16,-14 4-1-16,4 9 0 15,-9 12 0-15,-9 8 1 16,4 13-1-16,-9 8 1 16,9-4-1-16,1 4 0 0,-1 0 0 15,5 0 0-15,0 0-1 16,0 0 1-16,5-4 0 15,-1-4 0-15,6-4-4 16,-1-5 1-16,5 1-11 16,-5-13 0-16,15 0 0 15,-1 0 0-15</inkml:trace>
  <inkml:trace contextRef="#ctx0" brushRef="#br0" timeOffset="38482.424">5623 11842 32 0,'9'-29'16'0,"5"-9"-15"16,-9 26 29-16,9 4-29 15,-5-5 1-15,5 9 1 0,-14 8 1 0,5 9-5 16,4 3 1-16,-9 9 2 16,0 0 0-1,0 25-1 1,-14 4 1-16,0-4-1 16,-5-4 0-16,10-13-1 31,4-4 0-31,1-12 0 0,4-9 0 15,0-8 1-15,9-12 0 16,0-5-1-16,5-8 1 16,5 0 1-1,-5 4 0-15,-5-4-1 0,10 0 1 0,-5-8-1 16,0 4 0-16,0 4-1 16,0 0 1-16,0 4-1 15,0 1 0-15,0 7-3 16,-4 5 1-16,-1 4-5 15,1-1 0-15,4 1-7 16,4 8 1-16</inkml:trace>
  <inkml:trace contextRef="#ctx0" brushRef="#br0" timeOffset="39282.4228">6474 11788 31 0,'-9'-4'15'0,"4"0"-7"15,10 4 21 1,-10 0-27-16,0 4 0 0,-4 8 2 15,4 1 0-15,-18 3-4 16,-5 13 0-16,0-8 3 16,-5 4 1-16,-9 8-3 15,9 1 1-15,10-5-1 16,9 0 0-16,-5-8-2 16,10 0 1-16,4-5-1 0,5-7 1 15,9-9 0-15,5-9 0 16,10-7 0-16,-1-5 0 15,0 4 0-15,6 5 0 16,-1-1 0-16,0 1 1 16,-14-5-1-16,4 5 0 15,1-1 0 1,-5 5 1-16,0-1-1 16,-4 5 0-16,-6 8 0 15,1 1 1-15,-10-1-1 16,-4 12 1-16,-10 9-1 15,-4 13 0-15,-10-5 1 16,-9 17 0-16,-5 12-1 16,0-3 1-16,1-1-1 0,-1-4 1 15,5-8-1-15,0-1 1 0,9-11-2 16,5-5 1-16,4-13-1 16,10-3 1-16,10-17-1 15,8-9 0-15,15-7-1 16,5-14 1-16,8-7 0 15,6 3 1-15,-1-3-1 0,5-1 1 16,5 0 0-16,-5 5 1 16,0 8-3-16,-4 0 0 15,4 4-5-15,-19 4 0 16,5 4-6-16,0 5 0 16</inkml:trace>
  <inkml:trace contextRef="#ctx0" brushRef="#br0" timeOffset="40282.8215">6932 11842 35 0,'-28'0'17'0,"14"4"-12"16,14-4 27-16,-4 0-31 15,4 0 1-15,0 0-1 0,9-8 1 16,14-1-3-16,5 1 1 0,5 0 1 31,5 4 1-31,-10 0-1 0,0 4 0 16,-5 4 0-16,0 4 1 16,-8 0-1-16,-6 17 1 0,-4-4 0 31,-5 0 0-31,-10 12-1 0,-4 5 1 15,-9 3-1-15,-5 1 0 16,4-13-1-16,1 0 1 16,4-8-2-16,5-9 1 15,0 9-1-15,14-13 1 16,0-8-1-16,24-8 1 16,-6-13-1-16,6 0 0 0,4 1 0 15,0-5 1-15,0 4-1 16,-5 0 1-16,-4 5 0 15,-5 3 0-15,0 1 0 16,-5 3 1-16,1 5-1 16,-10 4 1-16,4 8 0 15,1 5 0 1,-5 8-1-16,-5 4 1 16,-9 0-1-16,5 0 1 0,-5-5-1 15,9-3 0-15,1 4-1 16,4-9 0-16,0-8 0 15,4 5 1-15,6-5-1 16,-1-4 0-16,0-13 0 16,1-3 1-16,4-9-1 15,4 0 1-15,1-4 0 0,5 4 0 16,-6 4 0-16,6 4 0 16,-6 5 0-16,-4-1 1 15,-4 5-1-15,-6 12 1 16,-8 9 0-16,-1 8 0 15,-4 3-1-15,-1 6 1 0,1-5-2 16,0-5 1-16,-1 1-3 16,1 8 0-16,4-4-5 15,5-12 1-15,10-5-7 16,8-12 0-16</inkml:trace>
  <inkml:trace contextRef="#ctx0" brushRef="#br0" timeOffset="40514.3519">7854 12013 44 0,'0'4'22'0,"-5"0"-24"16,1 0 37-16,-1 4-35 15,-5 5 0-15,1 3 2 0,0 9 0 16,-1 0-2-16,1-8 0 15,4 4 1-15,1 0 1 16,-6-5-1-16,1 1 0 16,4-5-5-16,1 1 1 15,4-5-10 1,9-20 0-16</inkml:trace>
  <inkml:trace contextRef="#ctx0" brushRef="#br0" timeOffset="40714.438">7976 11634 46 0,'-5'-4'23'0,"-5"25"-21"0,10-17 35 0,-4 4-37 16,-1-4 0-16,5 0 0 15,-5 1 0-15,5-1-4 16,5-4 0-16,0 4-9 15,-1-8 0-15</inkml:trace>
  <inkml:trace contextRef="#ctx0" brushRef="#br0" timeOffset="41380.4618">8242 12108 42 0,'-14'0'21'0,"0"-4"-18"0,14 4 29 0,0 0-32 15,0-8 1-15,9-1 0 16,1 1 1-16,4 0-2 16,5-5 0-16,-1 1 1 31,1 3 0-31,4 1 0 0,-9 4 0 16,0 4 0-16,-4 8 0 15,-6 9 0-15,-4 4 0 16,-4 4 0-16,-6-5 0 15,1 18-2-15,-5 4 1 16,-9-5 0-16,9 5 0 16,0-5-1-16,0-4 0 0,4-4 0 15,1-8 0-15,-1-4 1 16,6-9 0-16,4-8-1 16,9-8 0-16,5-13 1 15,0-4 0-15,5-8-1 16,4 8 1-16,5-8 0 15,5-1 1-15,-5 1-1 0,0 8 0 16,0 4 0-16,-9 9 0 0,0-1 1 16,-5 13 0-16,-5 13-1 15,-4-1 0-15,-1-8 1 16,1 17 0-16,-5 12-1 16,-5-3 0 15,-9 20 0-31,0-9 1 15,5-8-3-15,0-8 0 16,4-8-4-16,5-5 0 16,9-12-8-16,1-4 1 15</inkml:trace>
  <inkml:trace contextRef="#ctx0" brushRef="#br0" timeOffset="42600.3963">5066 13285 29 0,'0'-21'14'0,"14"-12"-4"16,-9 21 18-16,4-9-26 15,-9 4 1-15,5-3 3 16,-5 3 1-16,9 0-8 16,-9 9 1-16,0 8 4 0,0 0 0 15,0 8-1-15,0 5 1 0,-9 3-3 16,4 9 1-16,5 9-1 31,-9 11 0-31,9-11-1 0,0 7 1 0,0-3-1 16,0-1 0-16,9-4 0 31,-9 1 1-31,5-9-1 0,4-5 0 16,-4-7 0-16,4-9 0 15,0-12 0-15,5-5 0 16,1-8 0-16,3 5 0 16,1-13 0-16,4-5 1 15,1-3-1-15,-1 4 0 16,0-5 0-16,6 9 1 0,-15 4-1 15,4 4 1-15,-4 9-1 16,0-1 0-16,5 13 0 16,-14 9 1-16,-1 12-1 15,-4 12 0-15,0 0 0 16,-4 9 1-16,-1 3-1 16,5 1 0-16,0-4-1 0,0-9 1 15,0-4-1-15,5-8 1 16,4-4-1-16,0-5 1 0,10-20-1 15,5-13 1-15,4-8 0 16,4 0 0-16,1-9 0 16,0-3 1-16,0-1-1 31,-5 1 1-31,9-1 0 0,-23 9 0 16,0 4-1-16,0-1 0 15,0 5 0-15,-4 9 1 16,4-1-2-16,-14 17 0 15,0 0-4-15,0 4 0 16,0-4-11-16,9 0 1 16</inkml:trace>
  <inkml:trace contextRef="#ctx0" brushRef="#br0" timeOffset="42916.4554">6020 12915 34 0,'-4'-8'17'0,"4"-5"-9"0,0 13 18 16,0 0-25-16,0 0 1 15,0 0 3 1,0 9 0-16,0-1-6 0,-5 0 1 15,0 1 3-15,1 7 1 16,-1 1-2-16,0 8 1 16,-9 0-2-16,5 0 1 15,-1 0-4-15,6-9 1 16,4-3-6-16,0-5 1 16,9-8-8-16,5-4 0 0</inkml:trace>
  <inkml:trace contextRef="#ctx0" brushRef="#br0" timeOffset="43385.4167">6259 13539 41 0,'-5'-8'20'0,"-4"12"-20"16,4 0 32-16,-4 4-29 15,-1 5 0-15,6 3 0 16,-10 5 1-16,4 0-6 0,1-13 1 15,0 13 3-15,-1 0 0 16,1-4-2-16,4 3 0 0,1-7-4 16,-1 3 1-16,5-7-11 15,5-9 1-15</inkml:trace>
  <inkml:trace contextRef="#ctx0" brushRef="#br0" timeOffset="44302.3439">6965 12907 37 0,'0'-17'18'0,"-5"1"-13"0,5 11 24 0,0 1-28 16,0 4 1-16,0 0 1 15,-4 4 1 1,4 5-4-16,-5 3 0 0,0-4 2 15,1 9 1-15,4 12-1 16,-5 4 1-16,0 9-2 16,-4 4 0-16,0 12 0 15,-1 4 0-15,-4-7-1 16,0 3 1-16,-4 4-1 16,-1-4 1-16,0 1-1 0,0-9 0 15,5-21 0-15,5 0 0 16,4-13 0-16,-4 5 0 0,4-8 0 15,5-13 0-15,0-9 0 16,0-7 0-16,5-5 0 16,4-4 1-16,5 0-1 31,0 4 1-31,5 0-1 0,0-4 0 16,0 5 0-16,4 7 0 15,0 1-1-15,1 3 1 16,-1 1 0-16,-4 12 0 15,4 0 0-15,-4 1 0 16,-5-1 0-16,-5 4 0 16,-9 4 0-16,0 9 0 0,-4 0 0 15,-6 4 1-15,-4 4-1 16,-9 0 0-16,4-8 0 16,0 0 1-16,1-4-2 15,-1-5 1-15,0-4 0 16,-4 1 0-16,0-1-1 15,-1-8 1 1,-4 4 0-16,5 4 0 16,-1-3 0-16,1-1 0 0,4 0-1 15,5-4 0-15,5 0-4 16,4-4 0-16,5 4-8 16,9-4 1-16,10-9-3 15,0-4 1-15</inkml:trace>
  <inkml:trace contextRef="#ctx0" brushRef="#br0" timeOffset="44684.3952">7531 12686 42 0,'0'13'21'0,"-9"-9"-25"0,4-4 41 0,0 8-34 15,-4 5 1-15,0 8 1 16,-5 8 0-16,4 0-7 15,-4 0 1-15,5-8 3 16,0 4 1-16,-1 0-2 16,1 0 1-16,4 0-3 0,1-9 1 15,-1-3-4-15,0-5 0 16,0 0-8-16,5-4 0 16,10-4-3-16,-1-8 1 15</inkml:trace>
  <inkml:trace contextRef="#ctx0" brushRef="#br0" timeOffset="46404.116">10080 11659 25 0,'15'-13'12'0,"8"1"-5"16,-18 8 17-16,-5 4-21 16,0 0 1-16,4 0 2 15,1 0 1-15,-10 4-8 16,1-8 1-16,-1 4 5 15,0 4 0 1,-4 0-1-16,-5 4 0 16,0 1-2-16,-14-1 1 0,-5 5-1 0,-9 3 0 15,-5 1-1-15,0 4 1 16,-4 12-2-16,-1 0 1 16,6 0-1-16,4-3 1 31,4-10-1-31,1-3 1 0,9-4-1 0,4-5 1 15,6 0-1-15,-1 0 1 16,5 1-1-16,4 3 0 16,6 1 0-1,-1-1 0-15,5 1-1 0,9-1 1 16,5 1 0-16,5-1 0 16,5-4 0-1,-6 1 0-15,15-5 0 16,9 0 0-16,-9 0 0 15,4-4 0-15,1 4 0 16,4 1 0-16,0-1 0 16,-9 0 0-16,4 4 0 15,-4 1 0-15,-5-1 0 16,0-4 0-16,-9 0 0 0,-5 4 1 16,-5-3-1-16,-9 3 0 0,0 0 0 15,-5 9 1-15,-13-9 0 16,-10 5 0-16,-5 8-1 15,0 3 0-15,0 6 0 16,1-1 0-16,-1-4 0 16,5 0 0-16,0 0 0 0,0-5 0 15,0-3 0-15,4 0 0 16,6-1 0-16,-1-3 0 16,0-1-1-16,10-3 1 15,-1-1-1-15,6 0 1 16,4 1-1-16,4-1 1 15,10-4-1 1,14-4 1-16,1 0 0 16,3-4 0-16,10 0 0 15,5 0 0-15,5-5 0 16,-1 1 0-16,-4 4 0 16,-5-5 0-16,-5 1 0 15,-13 0 0-15,4-1 0 16,-9 9 1-16,-1-4-1 0,-4 4 0 15,-4 0 0-15,-1 4 1 0,-9-4-1 16,5 0 0-16,-5 0-2 16,0 0 0-16,0 5-6 15,0-5 0-15,4-5-8 16,10-3 1-16</inkml:trace>
  <inkml:trace contextRef="#ctx0" brushRef="#br0" timeOffset="47204.658">9767 11355 31 0,'-9'-8'15'0,"4"0"-4"0,5 8 18 15,0 0-28-15,5-9 1 0,4 1 0 16,0-9 1-16,5 1-4 16,5 3 1-16,5 1 2 31,-1-9 1-31,5 0-1 0,0 0 0 0,0-12 0 15,0 8 0-15,0 0 0 16,0 4 0-16,-4 1-1 16,-1 3 1-16,-4 0-1 15,-5 5 1-15,0-1-1 16,-5 13 1-16,-9 0-1 16,0 9 1-1,-4 7-1-15,-1 9 0 16,0 0-1-16,1 0 1 15,-6-4-1-15,6 0 0 0,-1 4 0 16,0 0 0-16,0-4 0 16,5-5 0-16,0-3-1 15,10-1 1-15,-1-8 0 16,5-4 0-16,-4-8 0 16,-1 0 0-16,0-5-1 0,5-3 1 15,0-9 0-15,0-5 0 16,5 1 0-16,0 0 1 15,0-4-1-15,-1 4 1 16,1 0-1-16,0 0 0 16,-5 8 0-16,4-4 1 0,-4 12-1 15,-4 1 1-15,-1 4-1 16,-4-1 0-16,-5 1-3 16,0 8 0-16,0 4-4 15,0 4 0-15,0 1-9 16,9-5 0-16</inkml:trace>
  <inkml:trace contextRef="#ctx0" brushRef="#br0" timeOffset="48105.4335">9758 13044 26 0,'-5'-8'13'0,"-4"8"0"0,4 4 12 16,0 0-22-16,1 4 1 16,-1 5 1-16,-4 8 1 15,-1 4-7-15,1 4 1 16,-5-4 3-16,0 8 1 0,0-4-2 16,-5 0 1-16,5-8-2 15,5 0 1-15,-1-9-5 16,6-3 1-16,-1-9-6 15,10-9 1-15,9-7-7 16,0-5 1-16</inkml:trace>
  <inkml:trace contextRef="#ctx0" brushRef="#br0" timeOffset="48452.4932">9889 12749 37 0,'-24'0'18'0,"6"0"-13"0,13 0 29 16,0 0-31-16,5 0 0 15,-4 0 0-15,4 0 0 16,0 4-5-16,0 0 1 16,4 0 2-16,6-4 1 15,-1 0-2-15,0 0 0 16,5-4 0-16,0 0 1 0,-4 0-1 15,-1 0 1-15,-9 4-1 16,0-5 1-16,-5 1-1 16,-4 0 1-16,-5 4-2 15,0 0 1-15,5 0-1 16,-1 0 1-16,1 4-1 16,4 0 0-1,1 5-2-15,-1-1 0 16,5 0-5-16,9 1 1 15,5-1-6-15,10 4 0 0</inkml:trace>
  <inkml:trace contextRef="#ctx0" brushRef="#br0" timeOffset="48821.3038">10137 13127 36 0,'-24'-8'18'0,"10"-9"-14"16,14 17 30-16,0-4-31 16,0 0 0-16,0 4 1 15,0 0 1-15,-4 0-6 16,8 4 0-16,-4-4 4 31,10 4 1-31,-1 5-3 0,0-5 0 16,5-4 0-16,0 4 0 0,5-4-1 15,4-4 0-15,1 4-1 16,-1 0 0-16,1 0-2 16,-1-4 1-16,-4 8-5 15,-1 0 0 1,-8 0-7-16,-1 0 0 0</inkml:trace>
  <inkml:trace contextRef="#ctx0" brushRef="#br0" timeOffset="49052.413">10179 13248 37 0,'-28'4'18'0,"0"13"-10"16,23-17 27-16,0 0-33 15,1 0 0-15,4 0 1 16,0 0 0-16,9 0-4 16,0-5 1-16,1 1 2 15,-6 0 0-15,6 4-2 16,4-4 0-16,0 0-5 0,0 4 1 16,4 0-10-16,11-4 0 15</inkml:trace>
  <inkml:trace contextRef="#ctx0" brushRef="#br0" timeOffset="49405.784">10581 12998 46 0,'-19'-8'23'0,"15"-5"-27"0,4 13 36 15,9-8-32-15,0 4 1 16,10 4 1-16,0-4 0 31,4-4-3-31,1-1 1 0,-1 1 1 16,0-5 0-16,-4 5 0 15,0 4 0-15,-5 4-1 16,0 0 1-16,-5 4 0 16,0 4 0-16,-9 5 0 15,-4 4 0-15,-1 7 0 16,0 10 0-16,-4-1-1 0,-5 4 1 15,0 1-1-15,-5 4 0 16,1-5-1-16,-1 0 1 16,5-3-1-16,-5-5 0 0,5-8-4 15,0-1 1-15,5-7-10 16,4-21 0-16</inkml:trace>
  <inkml:trace contextRef="#ctx0" brushRef="#br0" timeOffset="51891.8258">11432 11821 33 0,'-14'-4'16'0,"0"8"-9"15,10-8 18-15,-6 4-24 0,6 0 1 16,-1 4 0-16,5 4 0 16,5-3-2-16,-1 3 0 15,6 0 1-15,-1 5 1 16,5 3-1-16,5-3 0 16,-1-1-1-1,1-3 1-15,5-1-1 16,-1-4 0-1,0 4 0 1,-4-3 1-16,4-5-1 16,1 4 0-16,-1-8 0 15,10-5 0-15,-5-7 0 16,-5 3 1-16,1-3-1 0,-1-1 0 16,-4 0 0-16,0 1 1 15,-5 3 0-15,0 1 0 0,-5-1-1 16,0 1 1-16,1-1 0 15,-1 1 1-15,-4-5-1 16,-1 5 0-16,1-1-1 31,-5 1 1-31,0 3-1 16,-5 1 1-16,1 4-1 0,-6 4 1 16,1-4-1-16,0 4 1 15,-5 4-1-15,4-4 0 16,1 0 0-16,0 0 0 15,-1 0 0-15,6 0 0 16,-6 0 0-16,1 4 0 0,-5 0 0 16,0 5 0-16,0-1 0 15,0 0 1 1,0 1-1-16,0 3 0 0,0 9-1 0,4-5 1 16,1 5-1-16,0 4 1 15,-1 0-1-15,5 0 1 16,1-8-1-16,4 4 1 15,-5-1 0-15,5 1 0 16,-5 0 0-16,5 0 0 16,0 4 0-16,0 0 0 15,0-5-1-15,0-3 1 0,0 0-1 16,0-1 1-16,0-3-1 31,5-1 0-31,0 1 1 16,-1-1 0-16,11-3-1 0,-6-5 1 15,0 0-1-15,1 0 0 16,4 0 1-16,0 0 0 16,0-4-1-16,0 0 1 15,0 0 0-15,0 0 0 16,0 0 0-16,0 0 0 0,-5 0-1 16,1 0 1-16,4 0 0 15,-5 0 1-15,0-4-1 16,1 4 0-16,-1-4 1 15,-4 4 0-15,-5 0 0 16,0 0 0-16,0 0 0 16,-5 0 1-1,0 0-1-15,1 4 0 16,-6 0-1-16,1 1 1 16,0-5-1-16,-1 8 0 15,1-8 0-15,-5 0 0 0,0 0 0 16,-5 0 1-16,5 4-1 15,-5 4 1-15,5 1-1 16,0 7 0-16,0-3 0 16,5-1 0-16,0-3-1 0,-1 3 0 15,6-4 0-15,-6 1 0 16,10-1-1-16,0 4 1 16,10-3 1-16,-6-1 0 15,1 0-1 1,0 1 1-16,-1 3 0 0,6-3 0 0,-1 3 1 15,0 0 0-15,1-3-2 16,-1-5 0-16,0-4 1 16,1 0 0-16,4 0 0 15,-5-4 0-15,0 0-1 16,1-1 1-16,-1 5 0 31,-4 0 1-31,4 5-1 0,1-5 0 16,-6 4 0-16,6-4 0 15,-1 0 0-15,0 0 0 16,1 0-1-16,-1 0 1 0,0 0 0 16,1 0 0-16,-10 0 0 15,4 4 1-15,1-4-1 16,0 4 1-16,4 0-1 16,-4-4 1-16,4 0-1 15,1 4 0-15,-1-4-1 0,0 0 0 16,-4 0 1-16,-5 0 0 15,5 0-1-15,-1 5 1 16,1-1 0-16,0 4 0 16,-1-4 1-1,1 5 0-15,0-5-1 16,-1 4 0-16,1 0 0 16,0 5 1-16,-5-1-1 15,0 1 1-15,0-1-1 16,0 9 1-16,-5-4-1 15,-4 4 1-15,-1-5-1 16,1 1 1-16,0-1-1 0,-1-3 0 16,1-1 0-16,-5 1 0 15,0-1 0-15,0-3 0 16,-5 3 0-16,0 1 0 0,-4-1 0 16,-5 5 1-16,4-1-1 15,1-3 1-15,4-5-1 16,1 0 1-16,4-3-1 15,0-5 0 1,4 0 0-16,1-5 1 0,4-3-4 0,1 0 0 16,4 0-3-16,0-5 1 15,0 1-9-15,9 3 1 16</inkml:trace>
  <inkml:trace contextRef="#ctx0" brushRef="#br0" timeOffset="52839.0099">12354 11430 28 0,'0'-12'14'0,"0"3"-6"0,0 9 16 0,0 0-20 16,0 0 0-16,0 0 2 16,0 5 1-16,0-1-8 0,0 4 0 15,0-4 6-15,-5 9 1 16,5 12-3-16,0-5 1 0,0 10-2 16,0-10 0-16,0 1-2 31,0-4 0-31,0 4-5 0,0-13 0 0,0 0-10 15,14-4 1-15</inkml:trace>
  <inkml:trace contextRef="#ctx0" brushRef="#br0" timeOffset="53323.1225">12340 12799 42 0,'-5'12'21'0,"10"5"-21"0,-5-13 31 16,0 4-30-16,0 5 1 15,0 3 1-15,-5 5 0 16,0-8-4-16,1 3 0 16,-6 5 2-16,-4-4 1 15,10-1-6-15,-1-7 1 16,0-9-10-16,15-9 0 0</inkml:trace>
  <inkml:trace contextRef="#ctx0" brushRef="#br0" timeOffset="53554.494">12466 12379 49 0,'-19'-9'24'15,"-4"5"-20"-15,18 0 40 0,1 8-43 16,-6 0 1-16,6 0 0 16,-1 5 0-1,5-1-8 1,0-4 0-16,0-4-9 0,9-8 1 16,10 4-2-16,0 0 1 15</inkml:trace>
  <inkml:trace contextRef="#ctx0" brushRef="#br0" timeOffset="55990.0372">11718 13797 26 0,'-5'0'13'0,"-4"-13"-7"16,9 13 22-16,0-8-25 0,-5 12 0 16,5 0 1-16,-5 1 1 15,5 3-6-15,0 9 0 16,0 3 5-16,-4 14 0 16,-6 11-2-16,1 9 1 15,0 5-1-15,-1 7 0 16,6 9 0-16,-6-8 0 0,1-5-2 15,4 0 1-15,0 1-1 16,1-9 1-16,-1 4-1 16,0-8 0-16,1-8 0 15,-1-5 0-15,5-8 0 16,0-8 1-16,0 4-1 16,5-13 0-1,-1 1 0-15,-4-1 0 0,5 1 0 16,4-5 0-16,5 0 0 15,10 5 0-15,-1-5 0 16,10-4 0-16,4-4 0 16,6 0 0-16,3-8 0 15,10 4 0-15,10 4 0 16,-1 0 0-16,1 0 0 0,-10-8 0 16,10-1 0-16,-1 1 1 15,10-4-1-15,-5-1 0 16,0 5 0-16,5-1 0 15,0 1 0-15,-5 4 0 16,-4 4 0-16,-6 4 0 16,-8-4 0-1,-10 4 1-15,5-4-1 16,-5 4 0-16,0-4 0 16,5 0 1-16,-1 0-1 15,6-4 0-15,-1 4 0 16,-4-4 1-16,0 4 0 15,4 4 0-15,5 0-1 16,-4 5 1-16,-5-5 0 0,-1 4 0 0,1 1-1 16,-19-9 0-16,5-5 0 15,0 5 0-15,0-8 0 16,-1 4 1-16,1 4-1 16,0 0 0-16,0 4 1 15,-5 0 0-15,0 5-1 16,-5-1 0-1,0 0 0-15,6 0 1 0,-6-8-1 16,0 0 0-16,-4 0-1 16,0 0 1-16,4 0 0 15,0 0 1-15,-4 0-1 0,0 0 0 16,0 0 0-16,-1 5 0 16,-4-1 0-1,0-4 0-15,0 0 0 16,10 0 1-16,-10 0-1 15,5 0 1-15,-5 0-1 16,0 4 0-16,0-4 0 16,-5 8 1-16,-4-4-1 15,4 1 0-15,-4-1 0 16,-5-4 0-16,4-9 0 0,1 1 1 0,0-4-1 16,-1-5 0-16,-8-4 0 15,-1 0 1-15,-4-4-1 16,-5-4 1-16,-10 0-1 15,-4 0 0-15,0 4 0 16,-5 0 0-16,5 4 0 31,0 1 1-31,0 3-1 0,5-4 0 16,-1 5 0-16,6 3 1 16,-1 5-1-16,5-5 1 15,0 5-1-15,5 4 1 16,4 12-2-16,5-4 1 15,5 5 0-15,4-1 0 16,5 13-1-16,5-9 1 0,13 5-1 16,6-1 1-16,4-3 0 0,-5 4 0 15,1-1 0-15,-5 1 0 16,-5-1 0-16,-5 1 0 16,-4 4 0-16,-5 0 0 15,-5-1 0-15,0 5 0 16,-9 5 0-16,-4-5 1 0,-1-1-1 15,-9-3 0-15,-5 0 0 16,-4 4 1-16,-5 0-1 16,0 4 1-16,-10-4-1 15,1 0 1-15,0 0-1 16,-1 0 0-16,1-4 0 31,-1 0 1-31,6-1-2 0,-1-3 0 16,9 0-4-16,1-5 0 15,9-8-8-15,5-4 0 16,9 0-4-16,9-4 1 16</inkml:trace>
  <inkml:trace contextRef="#ctx0" brushRef="#br0" timeOffset="61714.3145">15507 14467 27 0,'0'0'13'0,"4"-13"-6"15,-4 5 18-15,5-1-23 31,-5 9 0-31,5-4 2 0,-5 4 1 16,0 0-5-16,-5 0 0 16,0-8 4-16,-4 8 0 15,0-4 0-15,-5 4 0 16,-5 0-1-16,-5 4 0 16,1 0-1-16,0 13 0 15,-1-1 0-15,6 1 0 0,-1 4-1 16,5 0 0-16,4-5 0 15,1 1 0-15,4-5-1 16,1 1 1-16,4-1-1 16,-5 1 0-16,5 3-1 15,0 5 1-15,0 0 0 0,0 4 0 32,0 0-1-32,0 4 1 0,0 0-1 15,0-4 0-15,0 0 0 16,0 0 1-16,0-4-1 15,-5 0 1-15,1 4 0 16,4-9 0-16,-5 1 0 16,-4 0 0-16,-5-5 0 15,-10 0 1-15,-8 1-1 0,-6-1 1 16,5 1-1-16,1-1 0 16,-1-3-3-16,10-1 1 15,4-4-4-15,5-4 1 16,14 0-7-16,4 0 1 15,15-4-4-15,9 4 1 16</inkml:trace>
  <inkml:trace contextRef="#ctx0" brushRef="#br0" timeOffset="62245.0338">16091 14662 28 0,'-4'-12'14'0,"-1"-1"-7"0,5 9 23 16,-5 4-27-16,-4 0 0 15,0 4 1-15,-1 0 1 16,1 5-6-16,0 3 1 16,-10 5 3-16,5 8 1 0,-5 0-3 15,0 8 1-15,5-4-2 32,5-8 0-32,4 0-1 15,1-1 0-15,4-3 0 16,9 0 0-16,0-5 0 15,1 1 0-15,-6-9 0 16,6-4 1-16,-1-4 0 16,5-5 0-16,0 1 0 15,5-13 0-15,-5-4 0 0,5-4 1 0,-5 0-1 16,-5 0 1-16,-4-4 0 16,-5 3 0-16,-5 1 0 15,-4 0 0-15,-1 4 0 16,1 9 0-16,-5 11-2 15,5 1 0-15,4 8-4 16,0-4 0-16,1 5-8 0,13-5 0 16</inkml:trace>
  <inkml:trace contextRef="#ctx0" brushRef="#br0" timeOffset="62929.6917">16957 14329 27 0,'0'-12'13'0,"14"-13"-1"0,-10 17 14 0,1-1-23 16,-5 9 0-16,0 0 2 15,0 0 0-15,0 0-6 16,0 4 1-16,0 9 4 16,-5 3 1-16,-4 9-2 15,-10-4 0-15,5 13-1 31,0 3 1-31,0 5-2 0,-4 12 0 16,-6 0-1-16,5 4 1 16,1-4-1-16,4-8 1 15,0-9-2-15,0-4 1 16,4-3-3-16,1-10 1 16,0 1-6-16,4-8 1 15,5-9-8-15,14 4 1 0</inkml:trace>
  <inkml:trace contextRef="#ctx0" brushRef="#br0" timeOffset="63214.0033">16732 14467 48 0,'-14'-21'24'0,"14"25"-27"0,0-12 42 0,0 8-38 16,0 0 1-16,5-5 0 15,0-3 0-15,9 4-3 0,4 0 0 16,6 8 2-16,4-4 1 16,4 8-3-16,1 5 1 15,5-5-4-15,-1 0 1 16,0 9-8-16,-4-4 1 15,14-5-4-15,-5 0 0 16</inkml:trace>
  <inkml:trace contextRef="#ctx0" brushRef="#br0" timeOffset="63705.4856">17476 14317 35 0,'-5'-9'17'0,"1"1"-13"0,4 8 28 0,0 0-31 16,-5 4 1-16,0 9 2 15,5 3 0-15,-4 5-5 16,-1 4 1-16,-4 21 2 16,4 0 1-16,-9 8-2 15,-10 4 1-15,-4 4-1 0,-4-3 0 16,4-9-1-16,4-9 0 15,5-8 0-15,5-3 0 16,5-10-1-16,4-7 1 16,10-9 0-16,4-4 0 15,5 0 0-15,5-17 0 16,5 1 0 0,4-5 0-16,-5 0 0 15,-4 4 0-15,-1 5 0 16,-4 4 0-16,-4 8 0 15,-6 0 0-15,1 12 0 16,0 5 1-16,0-1-1 16,-5 1 1-16,0 0-1 15,-5 8 1-15,0 4-1 0,0-4 1 16,1 0-1-16,-1 0 0 0,-4-5-2 16,4 1 0-16,5-8-6 15,5-5 1-15,9-8-7 16,5-4 0-16</inkml:trace>
  <inkml:trace contextRef="#ctx0" brushRef="#br0" timeOffset="64177.5182">17845 14833 38 0,'5'-13'19'0,"-5"9"-15"0,0 4 29 0,0-8-31 16,-5 3 0-16,-4 1 1 16,0 8 1-16,-5 5-5 15,-5 12 0-15,-4-9 3 16,-1 9 0-16,6 4-2 16,4 8 1-16,-1 0-1 15,6 1 0-15,0-5-1 0,4-4 0 16,5-4 0-16,5-5 1 0,4-3-1 15,5-9 1-15,5-13 0 16,4-7 0-16,1-9 0 31,-1-4 0-31,5 4 0 16,-5 0 1-16,6-8-1 16,-1-5 1-16,-5 9-1 0,-4 8 1 15,-5 0 0-15,-5 9 1 16,-4 4-1-16,-10 12 1 15,-4 4-1-15,-1 9 0 16,-4-5 0-16,0 9 0 16,0 8-1-16,0 9 0 15,0-5-1-15,0 0 1 0,0 0-3 16,5-12 1-16,4 0-7 16,0-4 0-16,15-13-5 15,9-8 0-15</inkml:trace>
  <inkml:trace contextRef="#ctx0" brushRef="#br0" timeOffset="64477.7646">18393 14516 42 0,'9'-41'21'0,"-4"-1"-22"31,-5 42 36-31,0 0-33 0,0 0 0 16,4 4 2-16,-4 9 0 16,-4 8-5-16,-1 8 1 15,-4 8 3-15,-5 9 0 16,-5 4-2-16,-4 4 1 16,4-8-1-16,-4 4 1 15,-1 0-2-15,5-1 1 0,5 1-4 16,0-8 1-16,5-5-5 15,0-12 0-15,4-4-9 16,14-12 1-16</inkml:trace>
  <inkml:trace contextRef="#ctx0" brushRef="#br0" timeOffset="64699.6645">18173 14745 38 0,'0'-4'19'0,"-5"8"-15"0,5-4 27 0,0 4-29 16,0 1 1-16,5-1 0 16,-5-4 1-16,9-4-6 15,5-5 1-15,5 5 3 0,0 0 0 16,4 0-2-16,1 4 1 16,4 4-5-16,-10 4 1 15,1 1-10-15,0-5 0 16,4 0 0-16,-4 0 0 15</inkml:trace>
  <inkml:trace contextRef="#ctx0" brushRef="#br0" timeOffset="68735.3284">19609 14803 34 0,'-5'-16'17'0,"10"16"-18"0,-5 0 33 0,0 0-30 15,-5 4 0-15,1 0 1 16,-6 9 1-16,1 3-5 15,0 1 0-15,-5 4 3 32,0 4 0-32,4 8-1 0,5-4 0 15,1 0-1-15,4-4 1 16,9 0-1-16,1-4 0 16,4-4-1-16,0-5 1 15,0 0 0-15,-5-3 1 16,0-5-1-16,10-8 0 15,0-5 1-15,-1-7 0 0,11-9 0 16,-1-4 0-16,0 4 0 16,0 0 0-16,4-4 0 15,-3 0 0-15,-6-5 0 16,-4 9 0-16,-5 5 0 16,-5 3 1-16,0 0-1 15,-4 9 1 1,-5 8-1-16,0 0 0 0,0 0-1 15,0 0 1-15,0 4-1 16,-5 13 0-16,-4-1 0 16,0 5 0-16,-5 8 0 15,-5 13 1-15,-4 4 0 16,-6-9 0-16,1 13-1 16,0 4 0-16,5 0 0 0,4-4 1 15,-9 0-1-15,5 0 0 16,-5-4-1-16,-5-5 1 15,14-16 0-15,5 4 0 16,0-16-1-16,5-5 1 16,4-8-1-16,10-8 1 15,0-5 0 1,4-3 0-16,5-9 0 16,0 0 0-16,-5-4 0 0,5-5 0 15,10-7 0-15,-1 20 0 16,5-4-1-16,5 0 1 0,0 0-3 15,-1 0 0-15,1 4-6 16,-5 1 1 0,0 3-7-16,-4 9 1 0</inkml:trace>
  <inkml:trace contextRef="#ctx0" brushRef="#br0" timeOffset="69035.5613">20334 15103 44 0,'0'0'22'0,"5"4"-25"0,-5-4 37 15,-5 4-32 1,0 5 1-16,-9-1 1 15,5 4 0-15,-5 5-6 16,0-5 1-16,5 5 3 16,4 0 0-16,0-5-5 15,1 1 1-15,-1-9-9 16,10 0 0-16,4-16-3 16,5-5 0-16</inkml:trace>
  <inkml:trace contextRef="#ctx0" brushRef="#br0" timeOffset="69204.3796">20390 14837 41 0,'-14'-17'20'0,"5"13"-15"15,9 4 37-15,-5 0-41 0,0-4 1 16,1 4 0-16,-1 0 0 16,0 0-6-16,5 4 1 15,-4 0-3-15,8-4 1 16,1 4-9-16,14 0 0 15</inkml:trace>
  <inkml:trace contextRef="#ctx0" brushRef="#br0" timeOffset="70652.6825">21064 14471 34 0,'4'-4'17'0,"6"-17"-13"0,-10 12 24 0,0 9-26 15,0 0 1-15,0-8 2 16,0 8 1-16,-5-4-7 16,0 0 1-16,-4 12 3 15,-10 5 1-15,-4 3-1 16,-5 9 1-16,0 8-2 15,0 1 0-15,-10-1-1 16,10 9 0-16,0-1 0 16,5 5 0-16,-1-4 0 15,1 7 0-15,0 6-1 16,4 3 1-16,5-4-1 16,5-13 1-16,4-3-1 0,0-1 1 0,10-3-2 15,0-1 1-15,4-8 0 16,0 0 0-16,1-4-1 15,4-1 0-15,-5-7-2 16,5-1 1-16,-5-3-4 16,5-1 1-16,0 0-8 15,1-4 1-15,3 5-3 0,-4-18 1 16</inkml:trace>
  <inkml:trace contextRef="#ctx0" brushRef="#br0" timeOffset="71468.9892">21401 14749 34 0,'-5'-4'17'0,"5"-8"-16"15,0 12 30-15,5-13-29 32,-5 5 0-32,0 8 2 0,0 0 0 15,0 0-4-15,0 0 0 16,4 4 3-16,1 4 1 16,4 5-2-16,1 4 1 15,-1-1-1-15,0 9 0 16,5-8-1-16,0 4 0 15,0 4-1-15,5 4 1 0,0 8-1 16,0-4 1-16,-1-4-1 16,1 1 0-16,0-10 0 15,4 1 0-15,-9-4 0 16,-5-1 1-16,1-3-3 16,-1-1 1-16,-9-3-2 15,0-1 0 1,5-4-4-16,-5-4 0 0,5 4-7 15,-5-4 1-15,9-12 0 16,0-1 0-16</inkml:trace>
  <inkml:trace contextRef="#ctx0" brushRef="#br0" timeOffset="71773.9691">21793 14803 26 0,'-4'-12'13'0,"8"-5"-6"0,-4 17 25 16,-4-4-30-16,-1 0 1 16,-4 4 1-16,-1 4 1 15,-4 0-5 1,-9 9 0-16,-5 3 4 16,-5 1 0-16,-4 0-2 15,-5 4 1-15,4 3-1 16,1 6 1-16,4-1-2 15,5-4 1-15,0 0-2 16,5-5 1-16,4-3 0 16,5-4 0-16,0-5-3 0,0 0 0 0,4-4-4 31,1 1 0-31,4-1-8 0,5-13 0 0</inkml:trace>
  <inkml:trace contextRef="#ctx0" brushRef="#br0" timeOffset="72803.9359">21981 15107 35 0,'0'-12'17'0,"4"3"-12"0,-4 9 23 0,0 4-27 16,-4 1 1-16,-1 3 1 15,-4 0 0-15,-1 5-3 16,1 8 1-16,-1-1 2 16,1 9 0-16,4-4-1 0,1 0 0 15,-1 4-1-15,0-8 1 16,1 0-6-16,-1-8 0 16,10-9-9-16,-5-4 0 15</inkml:trace>
  <inkml:trace contextRef="#ctx0" brushRef="#br0" timeOffset="73025.0056">22046 14937 39 0,'-14'-17'19'0,"14"13"-12"0,0 4 26 0,-5-4-29 15,5-5 0-15,-4 9 0 16,-1-4 1-16,-4 4-7 16,4 0 0-16,0 0 0 15,1 4 0-15,4 5-12 16,14-9 0-16</inkml:trace>
  <inkml:trace contextRef="#ctx0" brushRef="#br0" timeOffset="73540.9571">22130 14292 43 0,'-14'-4'21'0,"5"-5"-15"0,9 5 28 16,0-4-33-16,0 8 0 15,5-8 1-15,4-1 1 16,5 5-4-16,0 0 1 16,5 4 1-16,-1 0 0 15,6 4 0-15,4 0 0 16,5 0-1-16,9 1 1 0,-5-1-1 15,5 0 1-15,-14 0-1 16,-4 0 1-16,-1 0-1 16,-4 1 1-16,-5-1-2 15,-5-4 1-15,1 0-3 16,-6 0 0-16,1 4-4 16,0 0 0-16,-1 0-8 0,6 0 0 0</inkml:trace>
  <inkml:trace contextRef="#ctx0" brushRef="#br0" timeOffset="73841.16">22434 14292 41 0,'-4'4'20'0,"-20"0"-21"0,24 0 33 15,0 0-31-15,0 1 1 16,-4 3 1-16,-1 4 1 15,-4 1-5-15,-1 4 1 16,-4-5 2-16,-5 5 1 16,-4 8-1-16,-5 4 1 0,-5 4-2 15,5 4 0-15,-5-12 0 0,5 0 1 16,0-8-2-16,5 0 1 16,0-5-2-16,4-4 1 15,0-3-4-15,5-1 0 16,5-4-6-16,4 4 1 15,5 0-6 1,5-4 0-16</inkml:trace>
  <inkml:trace contextRef="#ctx0" brushRef="#br0" timeOffset="75488.5961">22813 14912 41 0,'0'-13'20'0,"0"-8"-20"16,0 13 36 0,0 0-31-1,0-1 0-15,0 9 0 16,0 5 0-16,0 7-8 16,0-8 1-16,-4 13 5 0,-1 12 0 0,0 4-3 15,1-8 1-15,-6 13-1 16,1-9 1-16,4 8-1 15,0-8 0-15,5-8 0 16,0-4 0-16,5-5 0 16,4-12 1-16,6 4-1 31,3-12 0-31,6-9 0 0,-1-8 0 16,0-4 0-1,1-4 1-15,4 4-1 0,5 0 1 0,-5 8 0 16,-5 4 0-16,-4 1-1 15,-5 3 1-15,0 5 0 16,0 0 0-16,-5 8-1 16,-9 0 1-16,-4 8-1 15,-6 13 1-15,-4 12-2 16,0 4 1-16,0-3-1 16,5 3 1-16,-1 1-2 15,6-1 1-15,4-8 0 16,9-8 0-16,5-13 0 15,5-8 1 1,4-12-1-16,5-1 1 0,0-3 0 16,0-5 1-16,-9-8-1 15,0-5 1-15,4-3-1 16,-4 4 1-16,0 12-1 16,-1 0 1-16,-4 5-1 15,0-1 0-15,-4 0-2 16,-6 9 1-16,-4 0-4 0,0 8 0 15,0 0-6-15,0 0 1 16,10 0-5-16,4 8 0 16</inkml:trace>
  <inkml:trace contextRef="#ctx0" brushRef="#br0" timeOffset="76273.3682">23866 15036 36 0,'-19'0'18'0,"-4"-12"-14"0,18 8 29 15,-4 0-29-15,-1-1 0 16,-4 1 2-16,5 0 1 15,-1 4-10-15,6 0 1 16,8 0 5-16,6 0 1 16,4 0-3-16,5 4 0 15,9 0-1 1,0 5 1-16,-5-1-1 16,0 0 1-16,1-3-1 15,-5-1 1-15,13 0-1 16,1 0 1-16,0-4-1 15,-5 0 1-15,0 0-1 16,-5 0 1-16,-4 0-3 16,-5 0 1-16,-5 0-4 0,1 0 1 0,-10 4-6 15,0-4 0-15,0-4-6 16,0 0 1-16</inkml:trace>
  <inkml:trace contextRef="#ctx0" brushRef="#br0" timeOffset="76542.2396">24048 14841 46 0,'-9'-13'23'0,"4"13"-25"0,5 0 42 0,0 0-39 16,-5 5 0-16,1 11 2 16,-1-3 0-16,0 7-3 15,1 14 0 1,-1-1 2-16,0 4 0 0,1 1-1 15,-6-5 1-15,6 5-2 16,-1 3 1-16,0-12-1 16,1-4 0-16,-1-4-4 15,5-4 1-15,0-9-4 16,0-4 0-16,0-4-8 16,0-8 0-16</inkml:trace>
  <inkml:trace contextRef="#ctx0" brushRef="#br0" timeOffset="78328.4587">24731 14558 33 0,'0'-12'16'0,"0"-9"-9"16,0 21 20-16,0 0-25 15,0 0 1-15,0 0 0 16,0 0 1-16,0 0-5 31,0 4 0-31,0 4 3 0,0 9 1 16,0 4-2-1,0 8 1-15,-5 4-1 0,-4 13 1 0,-5 0-1 16,-5-1 0-16,-4 9 0 16,-5 0 0-16,0 5-1 15,0-18 0-15,0 1 0 16,4 0 0-16,6-9 0 15,4-8 0-15,-1 0 0 16,6-13 0-16,0-4 0 16,4-8 1-16,5-4-1 15,0 4 0-15,5-4 0 16,4-8 0 15,19-17 0-31,0-1 0 0,5 1 0 16,0 4 0-16,-5 0 0 15,-5 5 0-15,-4 3 0 16,-5 5 0-16,0 3 0 16,-5 1 1-16,1 8-1 15,-1 4 1-15,0 4-1 16,-4 1 1-16,0 3-1 0,-1 5 0 16,1-1 0-16,-5 5 1 15,0 0-1-15,-5 0 0 16,1 0 0-16,-1-9 1 15,5 5-1-15,-5-5 1 16,-4 9-1-16,-5-4 1 16,-5 3-1-16,-4-7 1 0,-5 4-1 15,0-5 1-15,4-4-1 16,-4 1 1-16,0-9-1 16,5 0 0-16,4 0-2 15,0 0 0-15,5 0-4 16,0-4 1-16,5-5-10 15,4-3 1 1</inkml:trace>
  <inkml:trace contextRef="#ctx0" brushRef="#br0" timeOffset="78944.4391">23711 14650 37 0,'0'4'18'0,"-9"-8"-14"0,4 4 24 15,5 0-26-15,-4 4 0 16,-1 0 2-16,0 4 1 15,1 5-6 1,-6-1 1-16,1 5 3 16,0 4 1-16,-1 4-2 15,1 0 1-15,-1-5-2 16,6-3 1-16,-1 0-5 16,5-5 0-16,5-8-10 15,9-12 1-15,14-9-3 16,0 5 1-16</inkml:trace>
  <inkml:trace contextRef="#ctx0" brushRef="#br0" timeOffset="79613.2937">25367 14321 35 0,'-4'-4'17'0,"4"8"-13"16,0-4 32-16,0 0-33 16,0-4 1-16,-5 4 1 15,0 4 1-15,-4 8-7 16,0 5 0-16,-6 4 5 16,-3 8 0-1,-6 4-2-15,-4 9 0 16,5-1-1-16,4-7 0 0,5-5-4 15,5-4 0-15,4-13-6 16,5 1 0-16,19-13-6 16,4-4 0-16</inkml:trace>
  <inkml:trace contextRef="#ctx0" brushRef="#br0" timeOffset="81114.2318">25821 14437 37 0,'-5'-12'18'0,"5"12"-15"0,0 0 27 0,0 0-28 15,0 0 1-15,0 0-1 16,5 0 1-16,0 0-4 31,4-4 1-31,0 4 3 0,1 4 0 16,-6 8-2-16,1 5 1 15,0 4 0-15,-1 4 0 16,-4 12-1-16,0-3 0 16,-4 3 0-16,4 9 0 15,-5 8-1-15,0-13 1 16,-4 5-1-16,0 8 0 0,-5 0 0 15,-5 5 0-15,0-14 0 16,-4 5 1-16,-1-4-1 16,-4-4 1-16,0-1-1 15,5-3 1-15,0-9-1 16,-1 0 0-16,-4 0 0 16,5-8 1-1,4-1-1-15,0-3 0 16,5-4 0-16,5-1 1 15,0-8-7 1,4-4 0-16,0-8-9 16,5 0 1-16</inkml:trace>
  <inkml:trace contextRef="#ctx0" brushRef="#br0" timeOffset="82307.0643">26593 14541 30 0,'-24'13'15'0,"15"-13"-5"16,9-4 13-16,0 4-22 16,0 0 1-16,0 0 1 15,0-9 0-15,5 1-4 16,4 4 1-16,0 0 2 0,10 8 0 15,5 0-1-15,8 0 1 0,6 5-1 16,-1-1 0-16,1 4-1 16,-10 1 1-16,0-5-1 15,0 0 0-15,0-3 0 16,0 3 0-16,5-4 1 31,-10-4 0-31,0 0 0 0,-4 4 0 16,-5 0 0-1,-4 5 1-15,-6-1-1 0,1 5 1 16,-5-5-1-16,-5 4 0 16,1 1 0-16,-6-1 1 15,1 5-1-15,-5 12 1 16,-5 0-1-16,5 0 0 0,-14 0-1 16,-19 9 1-1,-9 12 0-15,14-13 0 0,-19 5-1 16,5-5 1-16,9 1-1 15,10-9 1-15,4-4-1 16,5-4 0-16,0-5 0 16,5-3 0-16,-1-9-2 0,5 4 0 15,1-4-4 1,4 0 1-16,4 1-10 0,10-5 1 16,14-5-1-16,0 5 1 15</inkml:trace>
  <inkml:trace contextRef="#ctx0" brushRef="#br0" timeOffset="82693.0715">27121 15007 28 0,'-4'-16'14'0,"18"-5"-6"16,-10 13 25-16,-4 8-31 16,0 0 1-16,5-5 3 15,-5 5 0-15,0 0-7 16,-5 9 1-16,-9 3 5 16,-4 5 0-1,-6 8-1-15,-4 4 0 16,0-4-1-16,5 8 0 15,-5 5-1-15,-14-1 1 0,-5 0-2 16,5-3 0-16,0-1-1 16,4 4 1-16,5-12-1 15,5 0 0-15,5-4-2 16,0 0 0-16,4-4-3 16,0-1 0-16,5 1-5 0,0-9 0 15,9-4-6-15,1 0 0 16</inkml:trace>
  <inkml:trace contextRef="#ctx0" brushRef="#br0" timeOffset="83793.046">27650 14949 37 0,'-19'8'18'0,"24"17"-14"16,-5-21 29-16,-5 1-32 0,5-5 1 15,0 0 1-15,0 0 1 16,5-9-5-16,0-7 1 16,9 3 3-16,0 1 0 0,4-9-1 15,6-4 1-15,4 4-1 16,5-4 0-16,4 0-1 31,0 0 0-31,1 0 0 16,-5 5 0-16,13-5-1 15,1 0 1-15,-5 12-1 0,-9-3 1 16,-5 7 0-16,-5 9 0 16,-9 4 0-16,-9 9 0 15,-14 8 0-15,-10 8 1 16,-4 4-1-16,-5 0 1 0,-5 9-2 16,-5 12 1-16,1 4-1 15,4-12 1-15,1 8-1 16,4-4 0-16,-1-4-1 15,6-5 1-15,4-3 0 16,1-9 1-16,4-8-2 16,0-5 0-16,0 1-4 0,4-13 1 15,6 0-4-15,4-4 0 16,14-21-9-16,14 1 0 16</inkml:trace>
  <inkml:trace contextRef="#ctx0" brushRef="#br0" timeOffset="84521.6474">28525 15082 37 0,'-24'-4'18'0,"1"0"-12"16,18 4 25-16,-4 0-27 16,0 0 1-16,-1 0 2 15,1 0 1-15,-1 0-10 16,6 4 0-16,-1 0 6 31,5 0 1-31,5 0-3 0,9 1 1 16,5-1-2-16,4 0 0 15,10 0-1-15,4 0 1 16,5-4-1-16,0 0 0 16,0 0 0-16,-4 4 0 15,-5-4 0-15,-1 5 1 0,-8-1-1 16,-6 0 1-16,-4 0-2 15,-4 0 1-15,-1 0-3 16,-4-4 0-16,-5 0-4 16,5-4 0-16,-1-4-7 15,1 0 0-15,4-5-2 0,1 5 1 32</inkml:trace>
  <inkml:trace contextRef="#ctx0" brushRef="#br0" timeOffset="86696.7512">29820 14683 36 0,'-9'-13'18'0,"4"22"-18"0,5-9 33 16,-4 0-31-16,-1 0 0 16,0-4 2-16,1 4 1 15,4 0-6-15,0 4 0 16,0 0 3-16,4 0 0 0,1 4-1 16,4 5 0-16,-4-1-1 15,0 1 0-15,4-1 0 16,5 1 0-16,5-1 0 15,0 1 1-15,4-5-1 16,10-4 1-16,-1-4-1 16,6-4 1-1,-1 0-1-15,-4-4 0 16,-5-1 0-16,0 1 0 16,-4 0 0-16,-6-1 1 15,1 1-1-15,-5 0 1 0,0-5-1 16,0 5 1-16,0-5-1 15,0 1 1-15,0-1-1 16,-4-3 1-16,-1 3-1 16,-4 5 1-16,-5 0-1 0,0 8 1 15,0-9-1-15,0 9 0 16,0-4 0-16,0-4 0 16,0 8 0-16,0-4 0 15,0-5 0-15,0 1 0 16,-5 0 0-16,0 4 1 0,1-5-1 15,-1 9 0-15,0 0 0 16,1-8 0-16,-1 8 0 16,0-4 0-16,-4 4 0 15,4-4 0-15,0-1-1 16,5 1 1-16,-4 0 0 31,4 0 0-31,-5 4 0 0,-4 0 0 16,-1 4 0-16,1 0 1 15,-5 0-1-15,0 1 0 0,0-1 0 16,0 0 0-16,0 0 0 16,0 0 1-16,0 0-2 15,0 5 1 1,0-1 0-16,0 4 0 0,-5 1 0 16,0-1 1-16,1 5-2 0,-6 0 1 15,5 4 0-15,1-1 0 16,4 1 0-16,0 4 0 15,4-4-1-15,1 4 1 16,0-4 0-16,-1-1 0 16,6-7 0-1,-1-1 0-15,0 5-1 16,5 0 1-16,0 8-1 0,0-5 1 16,10 1-1-16,-1 0 1 15,5-4-1-15,5-5 1 16,4-4 0-16,5-3 0 0,5-1 0 31,-5-4 0-31,0 4 0 0,0 0 0 16,-5 0 0-16,1 0 0 15,-1-4 0-15,-4 0 0 0,0 0 0 16,-5 0 1-16,-5-4-1 16,0 0 1-16,-9 4-1 15,0 0 1-15,-4-8 0 16,-1 4 0-16,-4 4 0 15,-10 4 0-15,0 0-1 0,-4 0 1 16,-5 4-1-16,0 1 0 16,0-1 0-16,0 0 0 15,4 1 0-15,1-1 0 16,4-4 0-16,0 4 0 31,1 1-1-31,-1-1 1 0,5 0-1 16,0 1 1-16,5-1-1 15,-1 5 1-15,1 3-1 16,4-3 1-16,1 3-1 16,-1-3 1-16,5-1-1 15,0 1 1-15,0-1 0 16,5-3 0-16,-1-1-1 0,1 0 1 16,0 0 0-16,-1 1 0 15,1-5-1-15,4 4 1 0,1 5 0 31,-1-5 0-31,0-4 0 16,1-4 0-16,-1 4 0 0,0 1 0 16,1-5 0-1,-1 0 1-15,0 4-1 16,1 0 0-16,-1-4 0 0,1 4 0 16,-1 0 0-16,0-4 0 15,5 0-1-15,0 0 1 16,0-4 0-16,0 4 0 15,0-8-1-15,-4 8 1 16,-1-9-1-16,0 14 1 0,1-5 0 16,-1 0 0-16,1 4 0 15,-1 0 0-15,0 0 0 16,5 0 0-16,-4 0 0 16,4-4 1-16,-5 4-1 15,0 1 0-15,1-1 0 16,-6 0 1-16,-4 0 0 0,0 4 0 15,-4 5-1-15,-1-1 1 16,0-3-1-16,1 3 0 0,-1-3 0 16,0 3 1-16,-4 0-1 15,-5 1 1-15,0-1-1 16,-5 9 0-16,-9 4 0 31,0-4 0-31,0-4 0 16,-5-1 1-16,5-3-1 0,0-1 0 15,5 1 0-15,-1-1 1 16,6-4-1-16,4-3 1 16,0-1-1-16,0 0 1 15,0-4-1-15,-1 0 1 16,1 0-2-16,0 0 1 0,5 0-3 16,0-4 0-16,4 4-4 15,5 0 1-15,0 0-9 16,14-9 1-16</inkml:trace>
  <inkml:trace contextRef="#ctx0" brushRef="#br0" timeOffset="87835.9247">30658 15386 29 0,'0'-9'14'0,"4"-7"-1"0,-4 16 16 0,0 0-25 31,0 0 1-31,-4 4 2 16,-1 0 0-16,0 4-9 15,-4 9 0-15,0 4 6 16,-5 8 0-16,4 0-3 0,1 4 1 16,0-3-2-16,-1-6 1 15,1-7-5-15,4-4 0 16,1-5-8-16,4-4 1 15,14-8-3-15,4 4 0 16</inkml:trace>
  <inkml:trace contextRef="#ctx0" brushRef="#br0" timeOffset="88135.9913">30737 15157 45 0,'-14'-12'22'0,"-9"16"-20"0,13-4 43 0,1 0-43 16,0 0 0-16,-1 4 0 16,1 4 1-16,4 0-4 15,1-3 0-15,8 3 1 0,6 0 1 16,4-8-5-16,4 0 1 15,1 0-3-15,0-8 1 16,-5 4-3-16,-5-5 1 16,-4 1-1-16,-5 4 0 15,-9 4-4 1,-5-4 0-16</inkml:trace>
  <inkml:trace contextRef="#ctx0" brushRef="#br0" timeOffset="88920.4663">30957 14292 30 0,'0'-8'15'15,"0"3"-7"-15,0 5 24 0,0 0-30 16,0 0 1-16,0 5 1 15,-5 3 1-15,-4 4-6 16,-5 9 1-16,-9 0 4 0,-1 8 0 16,1 13-1-16,4-5 0 15,0-4-2-15,5 1 0 0,0-9-5 16,5-5 1-16,4-7-12 16,5-9 1-16</inkml:trace>
  <inkml:trace contextRef="#ctx0" brushRef="#br0" timeOffset="108951.7359">15436 16596 27 0,'-4'-4'13'0,"4"-8"-4"16,0 12 14-16,4-9-20 16,1-3 0-16,0-5 3 0,-1 0 1 15,1 5-7-15,0-1 1 16,0 1 5-16,-5 8 1 15,0 4-2 1,-5 12 1-16,0 5-2 16,0 4 0-16,1 4-2 0,4-13 1 15,0 17-2 1,0 5 0-16,4 11-1 16,-4 5 1-16,0 13-1 15,-4-1 0-15,4-4 0 16,-5-4 0-16,0 0 0 15,1-4 0-15,-1-4 0 16,0 0 0-16,-4-9 0 0,0-3 1 16,-1-5-1-16,1-4 1 0,0-5-1 15,-1-3 1-15,6-4-1 16,-1-5 0-16,0-4-5 16,5-4 1-16,5-8-7 15,0-1 1-15,9 1-7 16,4 0 1-16</inkml:trace>
  <inkml:trace contextRef="#ctx0" brushRef="#br0" timeOffset="109407.269">15914 16617 29 0,'-14'-8'14'0,"14"-1"-3"0,4 1 17 0,-4 0-25 15,5-1 0-15,-5 9 5 16,0 0 0-16,5-4-8 15,-5 4 0-15,0 9 6 16,0 7 0-16,-5-3-2 16,0 16 1-16,-4 4-3 31,4 13 1-31,-9 8-2 0,0 0 1 16,5 12-2-16,-5-16 1 15,4-4-1-15,1 0 1 16,4 0-1-16,1-5 0 15,-1-3 0-15,-4-1 1 16,-1 1-1-16,1-5 0 16,4 0-1-16,-4-12 0 15,4-4-5-15,5-9 1 16,0-8-6-16,5-17 1 0,9-4-7 16,9-12 1-16</inkml:trace>
  <inkml:trace contextRef="#ctx0" brushRef="#br0" timeOffset="110452.7557">16377 17091 22 0,'-10'-12'11'0,"10"3"-1"15,0 1 10-15,0-13-16 16,0 0 1-16,5-8 3 15,-5 4 0-15,5 0-8 16,-5 5 0-16,0 3 8 16,0-4 0-16,0 9-2 0,0 12 1 15,0 0-2 1,4-9 0-16,6 1-2 16,-6 0 0-16,1 4-2 15,4 4 1-15,5 8-1 16,0 4 0-16,-4 17-1 15,-5 9 1-15,-5-1-1 16,-5 5 1-16,0 8-1 16,0 4 0-16,1 0 0 15,4-4 0-15,0-17-1 16,4-8 1-16,6 4 0 16,-5-8 0-16,4-8 0 15,0-5 0-15,5 0 0 0,0 0 0 16,0-12 0-16,5-8 1 0,0-5 0 15,-1-8 0-15,1-12-1 16,5 4 1-16,-1-1-1 16,-9 5 1-16,5-8-1 15,-5 3 1-15,0-3-1 16,0 8 0-16,-5 12 0 16,-4 1 0-16,0 16 0 0,-5 8 1 15,0 13-1-15,0-5 1 16,-5 9-1-16,0 9 0 15,5-1 0-15,-5 4 0 16,5-3-1-16,0-1 1 16,0-4-1-16,0-4 1 15,5-8 0 1,0-5 0-16,0 1 0 16,4-9 0-16,0-8 0 15,5-9 0-15,0-12 0 16,5-12 0-16,0 3 0 15,4-7 0-15,5-9 0 16,0 8 0-16,0 1 0 0,-4 7 1 16,-1 9-1-16,-9 5 0 0,0 3 0 15,-4 5 0-15,-1 3-3 16,-4 1 1-16,-5 0-5 16,0 8 0-16,0-9-5 15,0 9 1-15,4-8-7 16,1 12 0-16</inkml:trace>
  <inkml:trace contextRef="#ctx0" brushRef="#br0" timeOffset="111353.1611">17429 16575 36 0,'0'-12'18'0,"0"16"-14"16,0-4 28-16,-5-4-28 15,5 4 0-15,-4 4 2 16,-1 4 1-16,0 5-8 16,1-1 0-16,-1-3 5 15,0-1 1 1,1 4-3-16,-1 1 1 0,0 4-2 16,1-1 1-16,-1 9-2 15,5-4 1-15,-5-9-4 16,1 5 1-16,4-4-5 15,4-1 0-15,1 0-9 16,14-3 1-16</inkml:trace>
  <inkml:trace contextRef="#ctx0" brushRef="#br0" timeOffset="111838.0599">17785 16646 41 0,'-10'0'20'0,"6"-8"-17"0,4 8 29 0,0-9-28 16,4 1 1-16,1 0 2 15,-5 8 1-15,0 0-10 16,0 0 1-16,5 4 6 16,-5 0 0-16,-5 13-3 0,0 8 1 31,-4 20-2-31,-5 10 0 15,-5 3-1-15,1 0 1 16,-1 9-1-16,5-1 0 16,0-4 0-16,4 1 0 0,1-9 0 0,0-17 0 31,-1 1 0-31,-8 3 0 0,8-3 0 16,-4-5 1-16,0-4-1 15,0 0 0-15,5-8-4 16,-1-8 1-16,6-5-7 0,4-12 1 15,4-13-8-15,15-4 0 16</inkml:trace>
  <inkml:trace contextRef="#ctx0" brushRef="#br0" timeOffset="112169.485">18051 16646 44 0,'5'-8'22'0,"-10"20"-15"0,5-12 34 15,0-4-38-15,0 8 0 16,-4 17 1-16,-1 4 1 16,0 4-6-16,-9 13 0 15,5 3 3-15,-10 18 1 16,-4-5-2-16,-1 4 1 0,1 5-2 15,0-5 1-15,4-8-1 16,5-12 0-16,0-4 0 16,4-1 0-16,1-12-2 15,4-4 0-15,1-9-5 16,4-4 1-16,0 1-7 16,0-9 1-1,4-9-5-15,-4-3 0 0</inkml:trace>
  <inkml:trace contextRef="#ctx0" brushRef="#br0" timeOffset="114190.0855">19043 16875 34 0,'5'0'17'0,"-1"4"-14"0,-4-4 29 0,0-4-29 0,0 4 0 16,-4 0 3-16,-1 4 0 15,-4 0-8-15,-5 9 1 0,0-9 5 16,-5 8 0-16,5 1-2 15,-10 3 1-15,1 1-2 16,-10 4 1-16,-4 8-1 16,-1-8 0-16,-4 0 0 15,5-5 0-15,4 1 0 16,5-1 1-16,5-3-1 16,4 4 0-16,5-5 0 15,5 1 0-15,4-1-1 16,5-4 0-16,5 1 0 15,9-5 0 1,4 0 0-16,10 0 0 0,10 0 0 16,-1 5 1-16,-4-1-1 15,-5 0 0-15,0 5-1 16,5-5 1-16,0 0 0 16,-1 1 0-16,6-1 0 15,-1-4 0-15,-4 0 0 16,-5-4 0-16,-5 0 0 0,-4 0 0 15,0 0 0-15,-5 0 0 16,-5 0 0-16,1 9 1 16,-6-5-1-16,1 0 1 15,-5 0-3-15,0 0 0 16,0-4-5-16,0 0 0 31,0 0-9-15,0 4 0-16</inkml:trace>
  <inkml:trace contextRef="#ctx0" brushRef="#br0" timeOffset="114639.5643">18538 17582 42 0,'-14'0'21'0,"4"-8"-15"16,10 3 30-16,0 1-34 16,-4 4 1-16,4 0 1 0,0 0 0 15,9 0-5-15,10 0 0 16,9-4 4-16,14 0 1 16,5-4-2-16,4-5 0 15,-9 1-1-15,-4-1 1 16,4 5-2-16,0 0 1 31,5-5-1-31,4 5 1 0,-9 4-1 16,-4-1 0-16,-1-3 0 15,-9 4 1-15,-4 4-1 16,-6 0 0-16,-4 8 0 16,-4-4 1-16,-6 1-1 15,-4-1 1-15,0-4-1 16,-4 0 1-16,-1 0-3 0,0-4 1 0,1-1-3 15,-1 1 1-15,0 0-4 16,1 0 0-16,-1 4-6 16,0 8 1-16,5 1-3 15,5-1 0-15</inkml:trace>
  <inkml:trace contextRef="#ctx0" brushRef="#br0" timeOffset="115840.414">19862 17116 22 0,'-19'-4'11'0,"5"12"0"0,9-8 14 16,0 0-22-16,1-8 0 15,-1 8 3-15,-4-8 1 16,4 3-7-16,-4 5 0 16,4 0 6-16,0-4 0 0,1 0-1 15,-1 0 0-15,5 4-2 16,0 4 1-16,5 0-2 16,4 0 0-16,5 1-1 15,5-5 1-15,9 0-1 16,5-5 0-16,4 1 0 31,5 4 1-31,0-8-1 0,5 12 0 0,-5-4-1 16,5 4 1-16,-5 5-1 15,-5-9 1-15,1 4-1 16,4 0 0-16,-5-8 0 16,5 4 1-16,5-9-1 15,5 5 1-15,-1 0 0 16,-4-4 0-16,4-1 0 0,1 1 1 15,-1 8 0-15,-4-4 0 16,0 8 0-16,-5-4 0 16,0 0-1-16,-5 4 1 15,-4 0-2-15,-9 1 1 16,-1-10-1-16,-4 1 0 16,4 0 0-1,0-4 0-15,1 4 0 16,-5 0 1-16,-1-1-1 15,1 5 0-15,-5 0 0 16,0 5 1-16,-5-5-1 16,1 4 1-16,-1-4-1 0,-4 4 0 0,4-4 0 31,-4 4 1-31,-5-4-1 0,9 0 0 16,-4 0-1-16,-5 0 1 0,0 0-8 15,0 8 1-15,-5 1-8 16,-4-1 1-16,-1 9-6 15,6 3 1-15</inkml:trace>
  <inkml:trace contextRef="#ctx0" brushRef="#br0" timeOffset="116887.4447">19871 17657 42 0,'-23'8'21'0,"-6"9"-22"0,25-17 37 16,4 0-34-16,0 0 0 15,4-13 2 1,6 5 1-16,4-5-6 16,0 1 1-16,5-5 3 15,4 5 0-15,0-1-1 0,1 1 0 16,9 8-1-16,4 0 1 0,0-1-1 16,1 5 0-16,-5 0-1 15,-1 0 1-15,-8 9-1 16,-1-5 0-16,-4 8 0 15,-10 5 1-15,-4 4-1 16,-10 4 0-16,-9 8 0 16,-9 0 0-16,-5-4 0 0,0-4 0 15,4-4 0-15,5-4 1 0,5-5-1 16,5-8 0-16,4 1 0 16,5-1 1-16,10-4-1 15,4-9 1-15,9-7-1 16,5-1 0-16,5-4 0 31,4-8 1-31,-4 4-1 16,-5 0 1-16,0 0-1 0,-4 5 0 15,-1 3 0-15,-4 0 1 16,-1 13-1-16,-3 4 0 16,-1 9 0-16,-5 3 0 15,-9 5 0 1,-5 3 0-16,1 5 0 15,-6 0 0-15,1 0-1 0,-1 0 1 16,6-8 0-16,-1-5 0 16,0 1-1-16,1-5 1 15,4 0 0-15,-5-3 0 16,5-1-1-16,0 0 1 16,9-12 0-16,1-5 0 15,9-8-1-15,4-4 1 16,5 0 0-16,0-4 0 0,0 4 0 15,0-4 0-15,0 13 0 16,-4-1 1-16,-1 0-1 16,-4 9 0-16,-1 0 0 15,-4 8 0 1,1 4 0-16,-6 8 0 0,0 5 0 0,-4 4 0 16,-5 8 0-16,0 0 0 15,0 0 0-15,-5-4 0 16,1 0-1-16,-6 0 1 15,1 0 0-15,-1 0 0 16,1-4-4-16,0-5 0 16,-1-7-6-16,6-13 0 0,13-5-6 15,5-7 0-15</inkml:trace>
  <inkml:trace contextRef="#ctx0" brushRef="#br0" timeOffset="117840.4521">20259 16397 29 0,'-9'0'14'0,"-5"-13"-3"15,9 13 19-15,0 0-27 16,5 4 0-16,0 0 3 16,5 1 0-16,9-1-7 15,0 0 1-15,5-4 4 16,0-4 1-16,-1 0-2 0,6-1 1 15,4-3-2-15,5-13 1 16,4 5-1-16,5-9 0 16,0 0-1-16,0 4 1 15,0 0-2-15,0 0 1 0,1 5-1 32,-6 3 1-32,0 1-1 15,-9 3 0-15,-4 9 1 16,-10 5 0-16,-14 7 0 15,-9 13 1-15,-10 0 0 16,-9 12 0-16,-5 17-1 16,-4 5 1-16,-1-9-1 0,5 8 0 15,10-12-1-15,4-1 1 16,1-7-1-16,4-9 0 0,4-4 0 16,1-9 0-16,-1-3-3 15,1-5 1-15,4 1-8 16,1-9 1-16,8-9-9 15,15 1 1-15</inkml:trace>
  <inkml:trace contextRef="#ctx0" brushRef="#br0" timeOffset="123660.935">14646 15823 29 0,'-9'4'14'0,"13"-21"-6"0,-4 17 15 0,0 0-21 16,0 0 1-16,5-8 1 15,0 4 0-15,4-1-5 16,0 5 1-16,5 0 4 0,5-4 0 16,4 4-1-16,1 0 0 15,4 0 0 1,5 4 0-16,13 1-1 16,6-1 1-16,9 4-2 15,-5 0 0-15,-5-3 0 16,-13-1 0-16,4 0-1 15,0-4 1-15,5-4-1 0,-1 0 1 16,6 4 0-16,-15 0 0 16,10 0-1-16,0 4 1 15,-5 0 0-15,9 0 0 16,1-4-1-16,9 0 1 16,-10-4-1-16,5 0 1 15,-14-5 0-15,-4 1 0 16,-1 0-1-16,1 4 0 15,-1 4 0-15,5 4 1 0,0 0-1 16,0 4 0-16,5 1 0 16,5-1 1-16,4 0-1 15,9 0 0-15,1-3 0 16,-5-1 1-16,-5 0-1 0,-5 4 0 16,1 1 0-16,-1-5 0 15,5-4 0-15,5 4 1 16,4 0-1-16,1 0 0 0,9 0 0 15,0 1 0-15,-1 3 0 16,-8-12 1-16,-10 4-1 16,-4-4 1-16,-1 8-1 15,0-4 1-15,1 0-1 16,-1 0 0-16,6 4 0 31,3-4 0-31,-8 0 0 0,4 0 0 16,9 0 0-16,1 0 0 15,-1-4 0-15,-13 0 1 16,-5 4-1-16,-1 4 0 16,1-4 0-16,0 0 0 15,4 0 0-15,-4 4 0 16,9-4 0-16,-4-4 1 0,4 4-1 16,5-4 0-16,0 4 0 15,4 0 0-15,-9-5 0 16,-9 5 0-16,0 0 0 15,-5 0 0-15,0 0 0 0,0 0 1 16,5 0-1-16,4 0 0 16,-4 0 0-1,4 0 0-15,1 0 0 16,4-4 0-16,0 4 0 16,0 0 0-16,5 0 0 15,-14 0 0-15,-5 0 0 16,0 0 1-16,5 0-1 15,0 0 0-15,9 0 0 16,-5 0 0-16,1 4 0 0,-6 1 1 16,1-5-1-16,-5 0 0 15,0 0 0-15,1 0 0 16,3-5 0-16,6 5 1 16,-5-4-1-16,-1 4 0 15,-8 0 1-15,-1 0 0 0,5 0-1 16,-9 0 0-16,4 0-1 15,1 0 1-15,-1 0 0 16,1 0 1-16,-1 0-1 16,5-4 0-16,5 4 1 15,4-4 0-15,1-4-1 0,4 3 1 16,-5-3-2-16,1 4 1 31,-5 0 0-31,-10 0 1 0,1-1-1 16,-6 5 0-16,1 0 0 15,-5 0 0-15,5 0 0 16,0-4 1-16,-1 0-1 16,1 0 1-16,0-4-1 15,-5-1 1-15,0 5-1 16,-5 0 0-16,1 0 0 0,-1 0 1 16,-4 0-1-16,0 4 1 15,-1 0-1-15,1 0 0 16,-5 0 0-16,0 0 1 15,0 0-1-15,0 0 0 16,0 0 0-16,-5 0 0 16,1 0 0-1,-1 4 0-15,1 0 0 16,-6 0 0-16,6 4 0 16,-6 1 1-16,-4 3-1 15,0 1 0-15,-4-5 0 16,-1 0 1-16,0 13-1 0,1 4 0 15,-1 4 0-15,0 4 1 16,1 5-1-16,-6-1 0 0,1 17 0 16,-1 5 0-16,-4-10 0 15,0 6 0-15,-4 7-1 16,-1 0 1-16,5-3 0 16,0 3 0-16,0 0-1 15,0 1 1-15,0 3 0 16,-5 5 0-16,0 0 0 0,1-5 0 15,-1 1 0-15,0-1 0 16,5 1 0-16,0-13 0 16,5 0-1-16,-1 0 1 15,1 9 0-15,0-5 0 16,-1 0 0-16,-8 13 0 0,-1-1 0 31,0 1 1-31,10 4-1 16,0-4 0-16,-1-5 0 15,1-12 1-15,0 0-1 16,-1 0 0-16,1 9 0 16,-1-5 0-16,-4 4 0 0,-4 5 0 15,-1-5 0-15,5-12 0 16,0-4 0-16,5 0 0 0,-1-9 0 16,6-3 0-16,-1-1 0 15,0-4 0-15,0-4 0 16,-4 0 0-16,0 0 0 15,-1 0 1-15,1-4-1 16,0-5 0-16,-1-3 0 16,-4-5 1-1,0-4-1-15,0-4 1 16,0-4-1-16,-4 0 1 16,-1-4-1-16,-5 3 1 15,1 1-1-15,-5 0 1 16,0-4-1-16,0-5 1 15,-5 1-1-15,0-5 1 0,1 0-1 16,8 1 1-16,-4-1 0 16,0 5 0-16,0-1 0 15,9 5 0-15,-9 0 0 0,-5-1 0 16,-4 5 0-16,-5 0 0 16,-9 0-1-16,4 0 1 15,0 0-1-15,0-1 1 16,-4-3-1-1,-5 0 0-15,-5-1 0 16,-5 1 0-16,5 0 0 16,-9 4 0-16,-23 4 0 15,-5 0 0-15,4-5 0 16,0 1 1-16,1 4-1 16,13 0 0-16,6-8 0 15,-11 8 1-15,-22-8-1 0,4 3 0 16,0 1 0-16,-5 0 0 15,15-4 0-15,4 0 0 16,-5-1 0 0,-9-7 0-16,10-1 0 0,4 4 0 0,0-3 0 15,0 3 1 1,5 5-1-16,9-4 0 0,0-1 0 16,-14 5 1-16,-9-1-1 15,0 1 0-15,4 4 0 0,1 0 0 16,4-5 0-16,14 5 0 15,0 4 0-15,5-4 0 16,-5 0 0-16,-9-4 1 31,0 4-1-31,4-1 0 16,-4 1 0-16,-5-4 0 0,5 8 0 16,14-8 0-16,0-1 0 15,0-3 1-15,-5 3-2 16,0-7 1-16,0 3 0 0,0 1 0 15,0-1 0-15,-4 1 1 16,9 8-1-16,9 0 0 16,5 4 0-16,0-5 0 15,-5 5 0-15,0 0 0 16,-9-4 0-16,4-8 0 16,6 8 0-16,3 8 1 0,1-4-1 15,10 0 0-15,-1 0 0 31,5 0 0-31,4 0 0 16,5 0 0-16,10 0-1 16,0 0 1-16,4 0-1 0,0 0 1 15,5 0 0-15,0 0 0 16,5 0 0-16,0-4 0 16,4-1-1-16,0 1 1 15,0-4-1-15,1 0 1 0,4-5 0 16,0 1 0-16,0-9 0 15,0-8 0-15,0 0 0 16,0-9 0-16,4 9 0 16,1-12 0-16,5-9 0 15,-1-4 0-15,-4-1-1 16,-1-3 1-16,-4-8 0 0,0 16 0 16,0-8 0-16,0-9 0 31,0-45-1-31,5 4 1 15,0 16 0-15,-10 5 1 0,0 4-2 16,1 16 1-16,-1-4 0 31,5 5 0-31,0-9-1 16,0 8 1-16,0-12 0 16,5 0 0-16,-1 4 0 0,1 5 0 15,-5 3 0-15,0 9 0 16,0-5 0-16,0 18 0 15,-5 3 0-15,5 1 0 16,0-5-1-16,0-4 1 0,5 0 0 16,4 0 0-16,1 17 0 15,-1 4 0-15,-4 4 0 16,-1 0 1-16,1 4-1 16,-5 4 1-16,0 9-1 15,0 0 0-15,0-1 0 16,0 1 1-1,0 0-1-15,0 8 1 16,0-9-1-16,0 9 0 16,0 0-1-16,0 0 1 15,0 0-2-15,0 0 0 16,0 0-8-16,0 0 0 16,5-4-11-16,4 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20T10:41:3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9430 16667 35 0,'0'37'17'0,"-14"-20"-11"15,10-17 18-15,-1 8-22 16,0-4 0-16,1 1 2 0,-1-1 0 15,5 0-4-15,0-4 0 16,0 0 3-16,0 4 1 0,5 0-1 16,-5 0 1-16,4 1-2 15,1 3 1-15,0-4-2 16,4 0 1-16,-4-4-1 31,4-4 0-31,10 0 0 0,-1 0 0 16,6 0-1-16,4 4 1 15,0 0-1-15,0 0 1 16,0 0-1-16,0 4 1 16,5 0-1-16,-10 0 1 15,1 0-1-15,-1-4 0 16,5 4 0-16,0-8 1 0,5 4-1 16,-5-8 0-16,0 0 0 15,-5-1 1-15,-4 5-1 16,0 0 0-16,-5 4 0 15,-5 0 1-15,-4 8-1 16,-10-4 1-16,-4 1 0 16,-5 3 0-1,4-4-1-15,-4-4 1 16,-4 0-1-16,4-4 1 16,0-9-1-16,0 1 0 15,0-5 0-15,4 1 0 16,1 3 0-16,0 5 0 15,4-5-1-15,0-3 1 0,0-5 0 16,5-8 0-16,10-4 0 0,-1-1 0 16,5-3-1-16,5 8 1 15,4 0-1-15,1-1 1 16,4 1 0-16,0 4 1 16,5-12-1-16,-1 0 0 15,1 3 0-15,-10 5 1 16,1 0-1-16,4-4 0 0,0 4 0 15,0 0 0-15,0 4-1 16,0 4 1-16,0 4 0 16,0 0 0-16,5 5 0 15,0 4 0-15,-5 4 0 16,5-1 0-16,-5 5 0 31,4 0 0-31,6 0 0 0,-1 9 0 16,1-5-1-16,-6 8 1 0,1 1 0 15,-5 3 0-15,-4 1 0 16,-1 0 0-16,-4 8 0 16,-5 0 0-16,0 0 0 15,-10 4 1-15,-4 4-1 16,0-4 0-16,-4-4 0 0,-6 4 0 16,1 4 0-16,-5 5 0 15,5-1-2-15,-5 1 1 16,-5 3 0-16,0-7 1 15,1-9-1-15,-1-9 0 16,0 1 1-16,0 4 0 16,1 4 0-1,-1 0 0-15,0 0 0 16,5-5 0-16,5-3 0 16,0 0 0-16,4-9-1 15,5-4 1-15,0 4-1 16,9-8 1-16,5-4 0 15,10 4 0-15,-1 0-1 16,5 4 1-16,5 1 0 0,0-1 0 16,4-4 0-16,-4 4 0 15,-5-4 0-15,-9 0 0 0,-1-4 0 16,1 4 0-16,-5-9 0 16,-5 5 1-16,1 4-1 15,-10 0 1-15,0 0-1 16,4 4 1-16,-4 1-2 0,0 3 0 15,0 0-3-15,0 0 0 16,0-3-5-16,0-5 0 16,0 0-7-16,10-5 1 15</inkml:trace>
  <inkml:trace contextRef="#ctx0" brushRef="#br0" timeOffset="418.9092">11657 15968 25 0,'-9'13'12'0,"-6"-34"-3"31,15 21 14-31,-4 0-20 16,-1 8 1-16,5-4 1 16,-5 5 1-16,-4 7-7 15,0 1 0-15,-5 4 5 0,-5 8 1 16,0 8-2-16,-4 1 0 15,0 7-1-15,4-7 1 16,5 3-1-16,4 9 1 0,1 4-2 16,4 0 0-16,1-4 0 15,13-16 0-15,-4-5-4 16,9-8 1-16,-5-1-5 16,10-3 0-16,-5-9-8 15,9-8 1-15</inkml:trace>
  <inkml:trace contextRef="#ctx0" brushRef="#br0" timeOffset="1230.7094">11867 16359 34 0,'-14'-4'17'0,"10"-13"-13"16,4 9 25-16,0 0-27 16,0 3 1-1,0 5 2-15,0 0 1 16,0 0-8-16,0 5 1 16,0 7 4-16,4-4 1 0,-4 5-2 15,5 8 0-15,0 8-2 16,-1 4 1-16,1 0-1 15,4 5 1-15,1-9-1 16,-1-4 0-16,0-4 0 16,1-5 0-16,-1-3 0 0,1-9 1 31,8-29 0-31,1 0 1 16,0-8 0-16,-1-1 0 15,6 10 0-15,-6-1 1 16,6-5-1-1,-1 1 1-15,1 0-2 16,-6 4 1-16,-4 9-2 16,0-1 1-16,0 5-1 15,-4 16 0-15,-1 4 0 16,-4 4 0-16,-5 13-2 16,-5 9 1-16,5-1-1 15,5 0 1-15,0 1-1 0,-1-5 1 16,6-9 0-16,-6-3 0 0,6-9 0 15,4-8 1-15,4-8 0 16,-4-9 1-16,-4-8 0 16,4-4 0-16,0 4 0 15,0 0 0-15,0-8 0 16,0 4 1-16,-5 4-1 0,1 4 0 16,-1 5-1-16,-4 7 1 15,-5 1-3-15,0 0 1 16,0 8-6-16,0 0 1 31,0 0-11-31,9 4 1 16,10 4 0-16,-1-4 0 0</inkml:trace>
  <inkml:trace contextRef="#ctx0" brushRef="#br0" timeOffset="1620.3486">12826 15964 30 0,'-9'-29'15'0,"-14"12"-9"0,18 13 27 15,0 0-31-15,1 4 1 16,-1 8 3-16,0 0 1 16,0 9-8-16,1 0 0 15,4 8 4-15,-5 0 1 0,5 8-2 16,-5 0 1-16,1 9-2 15,-1-5 0-15,0 1-5 16,5-5 1-16,0 0-8 16,0-12 0-16,19-13-3 15,5-8 0-15</inkml:trace>
  <inkml:trace contextRef="#ctx0" brushRef="#br0" timeOffset="2052.3224">13130 15868 34 0,'5'-12'17'0,"0"3"-15"0,-5 9 29 16,0 0-30-16,0 0 1 0,9 0 3 16,0 5 0-16,1 7-5 15,4 1 0-15,-5-5 4 16,5 17 0-16,-4 8-1 16,-1 9 1-16,-9 8-2 15,-5 8 0-15,-4 0-1 16,-10 4 0-1,0 5 0-15,-4 4 0 0,9-9-1 16,-5-16 1 0,1 12-1-16,4-12 1 0,-5 4-1 15,5-9 1-15,0-7-4 16,0-5 1-16,0-8-3 16,-5-9 0-16,5-8-5 15,-5-8 0-15,10-8-5 0,9-9 0 16</inkml:trace>
  <inkml:trace contextRef="#ctx0" brushRef="#br0" timeOffset="4222.3079">13799 16330 35 0,'-4'-17'17'0,"4"9"-19"0,4 12 29 0,-4-4-25 15,0 0 1-15,0 0 0 31,5-4 1-31,4-4-5 0,5-1 0 16,5 5 3-16,9-4 1 16,5 8-1-16,4 0 1 15,5 0-2-15,0-4 1 16,15-5-1-16,-1 5 0 16,5 0 0-16,-1-4 1 15,1-5-1-15,-9 9 0 0,-1-4 0 16,1-1 1-16,-6 5 0 15,6 0 0-15,-1 4-1 16,1-4 1-16,-1 0-1 16,10-4 0-16,4-1-1 15,-4 5 1-15,5-4 0 16,-5-1 0-16,-15 5-1 0,-8 0 0 16,-1 0 0-16,1 4 1 0,-1 0-1 15,0 0 1-15,6 0-1 16,-6 0 1-16,5 0-1 15,-5 0 1-15,1-8-1 16,-1 8 1-16,1-5-2 31,4 10 1-31,0-5 0 0,-5 0 0 16,1 0 0-16,-1 0 1 16,1 0-1-16,-6 4 1 15,1-4-1-15,-5 4 0 16,-4-4 0-16,-6-4 1 15,1 8-1-15,0-4 0 16,-1 0 0-16,-4 4 1 0,5-4-1 16,0 0 0-16,0 0 0 15,-1 0 0-15,1 0 0 16,0 0 0-16,-1 0 0 16,1 0 0-16,-5 0 0 15,5 0 1 1,-5 0-1-16,0 0 0 15,0 4 0-15,5 0 0 0,-1-4 0 16,1 0 1-16,0 0-1 16,4 0 0-16,-9 0 0 15,5 0 0-15,-5 0 0 16,0 0 0-16,5 0-1 16,-1 5 1-16,1-5 0 15,0 0 0-15,4-5 0 16,1 5 0-16,-6-4 0 0,6 4 0 15,-6-4 0-15,1 4 1 16,0-4-1-16,-5 4 1 16,0-8-1-16,0 8 0 15,-5 0 0-15,5-5 0 16,-4 1 0-16,-1 0 0 0,0 0 0 16,1 0 0-16,-6 4 0 15,1 0 0-15,-5 0 0 16,5-4 0-16,-5 4 0 15,0 0 1-15,4 0-1 16,-4 0 0-16,0 0 0 31,0 0 0-31,0 0 0 0,0 0 1 16,0 0-1-16,0-13 0 16,0-8 0-16,-4 13 1 0,-6-4-1 15,-4-1 0-15,0-4 0 16,-4-3 1-16,-6 3-1 15,1 0 0-15,4 5 0 16,0-1 0-16,1 1 0 0,-1 4 1 16,0 3-1-16,1-3 0 15,-1 0-1-15,0 8 1 16,0-4 0-16,5 4 0 16,0 0 0-16,5 0 0 31,9 0-1-16,5 4 1-15,4 0-1 16,5 4 1-16,5 5-1 16,4-9 1-16,1 4-1 15,4 1 1-15,0 3-1 16,0 1 1-16,-5-5 0 16,1 4 0-16,-1-3 0 15,-9-1 0-15,0 0 0 0,-5 5 0 16,1-1 0-16,-6 1 1 15,1 3-1-15,0 5 0 0,-10 0 0 16,-4 8 0-16,-1-4 0 16,1 8 1-16,-5 1-2 15,0-9 1-15,-5 4 0 16,-4 0 1-16,-5 0-1 0,-5 0 0 16,0 0 0-16,1 0 1 15,-1-4 0-15,5-4 1 16,4-4-6-16,6-9 0 31,8-8-7-31,1 0 0 16,23-13-6-16,9 1 1 15</inkml:trace>
  <inkml:trace contextRef="#ctx0" brushRef="#br0" timeOffset="11832.2983">20011 8194 23 0,'0'0'11'0,"0"13"-4"16,0-13 11-16,0 0-15 0,-4-4 1 0,-6 4 2 15,1 0 0-15,-5 0-8 16,-5 4 1-16,0-4 4 15,1 4 1-15,-6 0-2 16,1 0 1-16,-5 0-1 16,0 5 0-16,4-5-1 15,1 4 1-15,0 0 0 0,-1-3 0 16,6 3-1-16,-6-4 1 16,-9 4 0-16,-9 5 0 15,0 3-1-15,-5 5 0 16,5 4-1-16,5 0 0 15,4 0 0-15,0 0 0 0,5-4-1 32,0 4 1-32,0 4 0 15,0 4 0-15,0 5-1 16,5 3 1-16,-1-3 0 16,1-1 0-16,-5 1 0 15,4-5 0-15,6 0 0 0,-1 0 0 16,0 1 0-16,1-5 0 15,4-4-1-15,0-9 0 0,0 1 0 16,-1 0 0-16,1 8 1 16,-4-5 0-16,8 1 0 15,1 0 0-15,4 0 0 16,-4-5 0-16,4 1 1 16,5 0 0-16,0-1-2 15,0 1 1 1,-4 0-1-16,-1-1 0 15,0-7 2-15,1-1 0 16,-1 0-2-16,0-4 0 16,1 5 1-16,4-5 0 15,0 0 0-15,0-4 1 16,-5 0-1-16,5 0 0 0,-5 4 1 16,1-4 0-16,-1 0 0 15,0 0 0-15,1 0-1 16,-1 0 1-16,0 0-1 15,0 0 0-15,1 4 0 16,-1-4 0-16,0-4 0 0,5 0 0 16,0-4 0-16,0-1 1 15,-4-3-1-15,4-1 1 0,0 1 0 16,0-5 0-16,4-3 0 16,1-1 0-16,4 0 0 15,1 4 1-15,-1-12-1 16,1 4 1-16,-1-4-1 15,0 8 0-15,-4-4 0 32,0 5 0-32,-5 3 0 0,0 4 0 15,0 1-1-15,0 4 1 16,0-1-1-16,-5 9 1 16,5-4-1-16,0 8 1 15,-5 5-1-15,5 3 0 16,0 5 0-16,0 4 0 0,-4-5 0 15,-1 1 0-15,0 8 0 16,-4 0 0-16,0 4 0 16,4 4 0-16,0 0 0 15,0-8 0-15,1 4 0 16,4 1 0-16,0 3 0 0,-5 0 0 16,5 0 0-16,0-3 0 31,-5-1-1-31,1 0 1 0,4-8 0 15,0-9 0-15,0 1 0 16,0-5 0-16,4-4-1 16,6-4 1-16,-1 0 0 15,1-4 0-15,-1 8 0 16,0-8 0-16,1 4-1 16,-1 0 1-16,0-4 0 0,1-5 0 15,4-3 0-15,0-5 0 16,4 9 0-16,6-5 0 15,-5 1 0-15,-1 0 0 16,-4-1 0 0,0 5 0-16,0-1 0 15,0 9 0-15,0 0 0 16,0-8 0-16,-4 8 0 16,-1-8 1-16,5-1-2 15,-4 1 1-15,-1 4-2 16,0-4 0-16,-4-1-4 0,0 1 1 15,-5 4-5-15,-5 0 1 16,5 4-6-16,9-4 1 16</inkml:trace>
  <inkml:trace contextRef="#ctx0" brushRef="#br0" timeOffset="15235.9882">20301 8481 30 0,'-14'4'15'0,"-9"-4"-11"15,18 0 22-15,1 0-24 16,-1 5 0-16,0-5 1 15,0 0 0-15,5 4-4 16,5 0 0-16,0 8 3 16,9-8 1-16,0 1-2 0,9 3 0 15,-9 0 0-15,0 1 0 16,5-1 0-16,0 0 0 16,4 1 0-16,1-1 0 15,-1 4-1-15,0-3 1 0,-4-5 0 16,0 0 0-16,-5 4 0 15,-5-8 0-15,0 0 0 32,-4 0 1-32,-5 0-1 0,0 0 0 0,-5-8-1 15,5-5 1-15,-4-3-1 0,-1-1 1 16,0-4-1-16,1 1 0 16,4-5 0-16,0-4 0 31,4-1 0-31,6-3 0 0,4 8-1 15,0 0 0-15,5-8 1 16,-1 4 0-16,6-4-1 16,-1-1 1-16,0 1 0 15,15 0 0-15,-1 8 0 16,-4 4 1-16,-5 0 0 16,0 5 0-16,0 3 0 0,-4 1 1 15,4-1 0-15,0 1 0 16,0 3-1-16,-5-3 0 15,1 4-1-15,-6 3 1 16,-4-3-1-16,0 4 0 0,0 8 0 16,0 0 0-16,1 0 0 31,-6 5 0-31,5-5 0 16,0 8 0-16,0-8 0 15,0 1 1-15,0-1-1 0,0 4 0 16,0-4 0-16,0 5 0 15,-5-1-1-15,1 4 1 16,-1 1 0-16,1 8 0 16,-1-5 0-1,0 1 0-15,1 4 0 0,-6-5 1 0,1 5-1 16,0-4 1-16,-1 4-1 16,-4 4 0-16,-4 8 0 15,-6 4 0-15,1-3-1 16,-5 3 0-16,-9 5 0 0,-1-1 0 31,1 1 0-31,-1-1 1 16,1-3-1-16,4-5 0 15,-4-8 0-15,4 0 1 16,0-4 0-16,5-5 0 0,0-3 0 16,5-5 1-16,0 1 0 15,4-5 0-15,5 4-1 16,5-4 1-16,4 0-1 15,5-4 1-15,0 0-1 0,-5 0 0 16,5 5-1-16,1-5 1 16,3 0 0-16,1-5 0 15,4 5 0-15,1-4 0 16,-6 0 0-16,1 4 0 16,-5 0 0-16,0 0 0 0,-4-4-1 15,-6 4 0-15,-4 0-2 16,0 0 0-16,-4-8-2 31,-1 3 1-31,5 1-4 16,0-4 1-16,0 0-6 0,5-1 0 0</inkml:trace>
  <inkml:trace contextRef="#ctx0" brushRef="#br0" timeOffset="15598.8625">21882 8128 26 0,'19'-25'13'0,"-19"-13"-7"0,0 30 17 16,0 0-21-16,-5 3 1 15,1 1 2-15,-6 4 1 16,1 0-7-16,0 4 1 15,-1 9 5 1,1 8 0-16,-5 8-2 16,5 4 1-16,-5 0-1 15,-5 13 0-15,0 0-1 16,5 0 1-16,-5 4-2 16,1 4 1-16,4 0-1 15,-5-9 0-15,14 1 0 16,-4-4 0-16,4-5-4 0,5-8 0 15,5-8-5-15,0-8 1 16,4-9-8-16,10 0 1 16</inkml:trace>
  <inkml:trace contextRef="#ctx0" brushRef="#br0" timeOffset="16436.9172">22060 8502 28 0,'0'-4'14'0,"5"-4"-7"0,-1-1 17 0,1 1-22 15,0 0 1-15,0-1 2 16,-5 9 0-16,0 0-5 31,4 4 0-31,1 1 4 16,0-1 1-16,-1 4-2 0,-4 9 1 15,0 8-2-15,-4 4 1 16,4 8-3-16,0-4 1 16,0-8-1-16,4 0 1 15,1-4-1-15,0 0 0 16,4-4 0-16,0-5 0 0,1-12 0 15,4 0 1-15,0-4 0 16,4-4 1-16,10-9-1 16,1-12 1-16,-1-4 0 15,4-1 1-15,-8 5-1 16,4-4 0-16,-5 8 0 16,1 0 0-16,-10 8-1 0,0 5 1 15,-5-1-2-15,-4 9 1 16,-1 8-1-16,-4 5 1 15,-4 12-2-15,-6 8 1 16,1 8-2-16,4 5 1 0,-4-5 0 31,0-4 0-31,4 1 0 16,0-14 0-16,5-3-1 16,5-4 1-1,18-22 1-15,1-7 0 16,-6-5 0-16,-4 0 0 15,5-4 1-15,-5-4 0 16,5-4 0-16,0-5 0 16,-1 5 0-16,1 4 0 0,0 4 0 15,-5 4 0-15,0 0-1 16,-5 5 0-16,1 3-5 16,-6 1 1-16,1 3-7 15,0 5 1-15,4 4-7 16,5 4 1-16</inkml:trace>
  <inkml:trace contextRef="#ctx0" brushRef="#br0" timeOffset="16753.1518">22977 8053 36 0,'14'-4'18'0,"0"-1"-18"0,-9 5 27 15,-5 0-25-15,4 5 0 16,-8 3 1-16,-6 9 1 16,1 3-5-16,0 5 1 0,-1 4 3 15,-4-8 1-15,-4 4-2 16,3 0 0-16,1 0 0 15,0-4 0-15,5-4-1 16,0-1 0-16,4-3-7 16,5-9 0-16,0-4-8 31,9 0 1-31</inkml:trace>
  <inkml:trace contextRef="#ctx0" brushRef="#br0" timeOffset="17438.2687">23403 8040 29 0,'9'-25'14'0,"-4"5"-5"16,-5 20 16-16,0 0-21 0,4-5 1 15,-4 5 4-15,10 0 0 16,-6 5-10-16,6 3 1 16,-1 0 6-16,0 9 1 15,1 4-3-15,-6 8 1 16,-4 8-3-16,-4-8 0 0,-6 9-2 16,-4 12 1-16,-4 4-1 15,-6 0 1-15,-4 8-1 16,5 9 1-16,-1-9-1 15,-4 5 0-15,-4-5 0 16,-6-4 1-16,1 1-1 16,-5-9 0-16,4-13 0 0,1-4 1 15,4-4-1-15,0-4 0 16,1 0-3-16,4-8 1 0,-1-9-5 16,11-4 0-16,8-4-6 15,6-4 1-15,4 4-5 16,4-8 1-16</inkml:trace>
  <inkml:trace contextRef="#ctx0" brushRef="#br0" timeOffset="18385.5452">23833 8473 37 0,'-9'-4'18'0,"-15"12"-15"0,20-8 33 0,-1 0-33 15,0 4 1-15,-4-4 3 16,4 4 0-16,0 1-8 0,5 3 0 16,0 4 5-16,5-3 1 15,0 3-3-15,4 1 1 16,1-1-2-16,-1-4 0 16,5-3-1-1,0-10 0-15,5-3 0 16,-1-4 1-16,1-5-1 15,-5 0 0-15,-5-3 0 16,-4-1 1-16,-5 4-1 16,-5 0 1-16,-4 9-1 0,-5 0 1 0,-5 8-1 31,1 4 0-31,-1 0 0 0,5 4 1 16,5 1-1-16,-1 3 1 15,1-3-1-15,4-5 0 16,5 4 0-16,-4 0 1 0,4 1-1 15,0-1 0-15,4 0-4 16,-4-4 1-16,5-4-4 16,4-8 0-16,1 0-6 15,-1-5 0-15,5 1-4 16,5-1 1-16</inkml:trace>
  <inkml:trace contextRef="#ctx0" brushRef="#br0" timeOffset="20725.3353">24357 8169 30 0,'-14'4'15'0,"0"-12"-10"0,14 4 23 16,-5 4-25-16,5 0 0 0,0 0 1 15,0 0 0-15,5 4-5 16,-1 0 1-16,1 0 4 15,5 13 1-15,-1 0-2 16,5-5 0-16,-5 5 0 16,5 8 0-16,0 4-1 0,0 4 0 15,5 0-1-15,0 1 0 16,4 3-1-16,1-4 1 16,-1 5-1-16,0-1 0 15,-4-3 0-15,0-1 0 16,-1-8 0-16,-3 0 1 0,-6 0-1 15,5-5 0-15,-5 1 0 16,-4-4 1-16,0 0-1 16,-1-5 0-16,6-4 0 15,-10 1 0-15,0-1 0 16,4-4 1-16,-4 0-1 16,-4 5 0-1,4-1-1-15,0 4 1 16,-5-3-4-16,10-5 0 15,-5-4-4-15,0 4 1 16,0-4-7-16,0 0 0 16,9-4-1-16,0 4 1 0</inkml:trace>
  <inkml:trace contextRef="#ctx0" brushRef="#br0" timeOffset="21088.0044">24563 8560 29 0,'4'-12'14'0,"-4"8"-11"16,0-5 28-16,0 9-28 15,0 0 0-15,0 0 1 16,-4-4 1-16,-1 8-6 0,-4 5 0 16,-10 3 4-16,-4 5 1 15,-6 8-2-15,-3 4 1 16,-1 0-1-16,-4 4 1 0,4 5 0 16,0-1 0-16,0-4-1 15,1-8 0-15,13-4-1 16,5-4 1-16,5-9-7 15,4-12 0-15,10-9-10 16,9-3 0-16</inkml:trace>
  <inkml:trace contextRef="#ctx0" brushRef="#br0" timeOffset="23025.1773">20451 9613 16 0,'-5'0'8'0,"1"-17"5"16,4 17-4-16,-5 0-7 15,0 4 0-15,5-4 4 16,-4 0 1-16,-1 0-7 0,0 4 0 16,1 0 6-16,-1-4 0 15,0 0 0-15,1 5 1 16,-1-1-2-16,0 0 0 15,5 0-2-15,0 4 1 16,0-8-2-16,10 5 1 16,4-1-2-1,9 4 0-15,5 0-1 16,0 1 1-16,5-1-1 16,0 4 1-16,-1 1-1 15,-4-5 1-15,0 1-1 16,1-5 0-16,-1-4 0 15,4 4 1-15,-4-4-1 0,0 0 0 16,1-4-2-16,-6 0 1 0,-4-5-3 16,-1 1 1-16,-8 4-2 15,-6 0 0-15,-4-5-4 16,-4 9 0-16,-6-4-4 16,6 0 0-16</inkml:trace>
  <inkml:trace contextRef="#ctx0" brushRef="#br0" timeOffset="23372.3289">20718 9479 29 0,'0'-4'14'0,"14"-12"-9"16,-10 3 22-16,1 5-24 15,0 0 0-15,-5 8 2 16,4-5 0-16,-4 5-6 16,0 5 1-16,-4 7 4 15,-6 5 1-15,-4 12-3 16,-4 4 1-16,-6 9-1 0,1-5 0 0,-1 5-2 16,10-1 0-16,0 1 0 15,5-5 0-15,4 1 0 16,1-9 0-16,-1-4 0 15,0-9 0-15,5 1-2 16,-4-4 1-16,-1-5-5 16,0-4 0-1,5-4-7-15,0 0 0 16</inkml:trace>
  <inkml:trace contextRef="#ctx0" brushRef="#br0" timeOffset="24104.1305">21452 9459 29 0,'5'-9'14'0,"4"18"-7"0,-9-9 16 15,5 4-21-15,-5-4 1 16,0 4 1-16,0 4 1 0,-5 5-6 16,-4 3 1-16,-5 5 4 15,-5 8 0-15,-9 0-2 16,-5 5 1-16,0-5-1 15,-4 4 1-15,0 5-2 16,4-1 1-16,5 0-2 16,4-3 1-16,10-9 0 15,-4-5 0-15,8-3-1 16,1-4 0-16,4-1 0 16,5 0 1-16,5-3-1 15,4-1 1-15,5 0-1 16,10 1 0-16,4-5 0 15,4 0 1-15,6 0-1 16,-1-4 1-16,1 0-1 0,-6 4 0 16,-3 1 0-16,-6-1 0 15,-4-4 0-15,-1 0 1 16,-4 0-1-16,-4 0 1 16,-10 0 0-16,0 4 0 15,0-4-1-15,0 0 1 16,0 4-1-16,0-4 0 0,0 0-5 15,0 0 1-15,0 0-5 16,0 0 1-16,4-4-7 16,20 0 1-16</inkml:trace>
  <inkml:trace contextRef="#ctx0" brushRef="#br0" timeOffset="24541.1134">22023 9808 37 0,'0'-12'18'0,"-5"-5"-15"15,0 13 30-15,-4 0-32 16,-5 4 1-16,0 4 1 0,-5 0 1 16,0 4-5-16,1 5 0 15,-1 8 2-15,5 3 1 16,0 6-1-16,5-10 0 15,-1 5-2-15,1 0 0 16,4 0 0-16,1-8 0 16,8-5 0-1,1-3 1-15,4-1-1 16,5-4 0-16,5-4 0 16,0-4 1-16,-1-4 0 15,1-1 0-15,0-3-1 16,4-5 1-16,1-8 0 15,-6-4 0-15,1-4 0 16,-5 4 0-16,-5 4 1 0,-9 8 0 0,-4 5 0 16,-6-5 1-16,-4 9-1 15,0-5 0-15,-4 13-3 16,4 0 0-16,4 9-5 16,6-5 1-16,4 4-7 15,14 5 0-15</inkml:trace>
  <inkml:trace contextRef="#ctx0" brushRef="#br0" timeOffset="25025.3091">22561 9733 36 0,'-5'25'18'0,"0"-33"-14"16,1 8 29-16,4 0-30 0,0 0 1 0,-5 0 2 31,0 0 0-31,-9 4-8 0,0 4 0 0,0 5 5 16,-5-1 1-16,5 1-3 15,5-1 0-15,4 1-1 16,10-1 0-16,4 1-2 15,1-1 1-15,4-4-1 16,0 5 0-16,-5-1-1 16,1 1 1-1,-6 3 0-15,1-3 0 16,0-1 0-16,-5 1 1 16,-5-1 1-16,-4 5 0 15,-10 4 0-15,-9 4 0 16,0 0 0-16,-10 0 0 15,1-4 0-15,4-5 1 16,0 1-1-16,1-5 1 0,8 1-2 16,1-9 1-16,9 0-4 15,0-4 1-15,4-4-7 16,6-9 1-16,18 9-3 16,9-4 0-16</inkml:trace>
  <inkml:trace contextRef="#ctx0" brushRef="#br0" timeOffset="25472.3882">22982 9787 25 0,'18'-25'12'0,"6"9"-2"0,-24 16 19 16,-5-5-26-16,-4 5 1 15,-5 0 1-15,-5 5 1 16,-4 3-7-16,-10 9 1 16,5-1 5-16,0 1 0 0,9-5-2 15,5 1 0 1,5-1-2-16,4 1 1 0,5-1-2 16,0 1 0-16,5-5 0 15,-1 5 0-15,6 3-1 16,-1 1 0-16,0-9-2 15,1 5 1-15,-1 3-1 16,-4 1 1-16,-1 0-1 16,-4-1 0-1,-4 1 0-15,-6-1 1 16,-4 1 1-16,-4 0 1 16,-10 4 0-16,-1-5 1 15,-3 1-1-15,4-5 1 16,0 9-3-1,9-13 0-15,5-3-7 16,5-1 1-16,9-4-3 16,9 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20T10:42:34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8552 23 0,'-4'12'11'0,"4"-32"-4"0,0 20 12 0,0 4-16 31,0-4 0-31,0-9 2 0,4 1 0 16,-4 0-6-16,0 8 1 16,0 0 4-16,0-9 0 15,0 1 0-15,0 0 1 16,10 0-2-16,-10-1 0 15,14-3-1-15,-5-5 1 16,10 0-1-16,4-3 1 0,5-1-3 16,10 0 1-16,-10 0-1 15,0 5 1-15,0-1-1 16,0 9 1-16,5-1-1 16,-5 5 1-16,-5-8-1 15,5 3 1-15,0-3 0 16,-9-1 0-16,4 1-1 0,1 4 1 15,-10-1 0-15,-5 5 0 16,1 0 0-16,-6 0 0 0,-4 4 0 16,0 4 0-16,-4-4-1 15,-10 4 1-15,-5 4-1 16,5 1 1-16,-14 3-1 31,4 13 0-31,-4 8 0 16,-9 9 0-16,9-9-1 0,4 5 1 15,6 3-1-15,8-7 1 16,1-1-1-16,4-12 1 16,5 4-1-1,5 0 1-15,4-5-1 0,1-3 1 0,4-9 0 16,0-8 0-16,4-4 0 16,1-8 0-16,0-5 0 15,9 0 0-15,0-12 0 16,5 0 1-16,-14-4-1 15,4-4 1-15,-4-1-1 16,-1 5 1-16,-4 8-1 16,-9 0 1-1,4 4-1-15,-18 13 1 16,9-1-1-16,-5 5 0 16,-4 4-1-16,4 9 1 15,-4 7-1-15,4 9 1 0,5 4-1 16,-4-4 1-16,4 13-1 15,0 3 1-15,0-3-1 16,4-5 1-16,10 4 0 16,-9-12 0-16,4 0 0 0,-4-8 1 15,4-9-4-15,5-8 0 16,0-4-4-16,10-12 1 16,-10-5-9-16,14-4 1 15</inkml:trace>
  <inkml:trace contextRef="#ctx0" brushRef="#br0" timeOffset="447.0803">3864 8365 31 0,'-10'-9'15'0,"15"-7"-6"0,0 7 18 15,-1 1-26-15,6 0 1 16,4-1 1-16,-9 5 1 0,4 4-4 16,5 4 0-16,-9 5 3 15,4 7 1-15,-4 5-2 16,-1 8 1-16,-4 0-2 16,-4 13 1-16,-6 4-1 0,1 4 0 15,0 0-1-15,4-13 1 16,-4-8-1-16,4-8 0 15,5-4 0-15,0-9 0 16,0-8 0-16,14-13 1 16,-9-7 0-1,9-14 1-15,4 5-1 16,10 0 1-16,-9-8-1 16,4-1 0-16,6 1-1 15,-6 4 1-15,-4 3-2 16,-1 6 1-16,-4 7-4 15,0 4 1-15,-9 5-6 16,4 0 1-16,5 8-7 0,5 0 0 16</inkml:trace>
  <inkml:trace contextRef="#ctx0" brushRef="#br0" timeOffset="1379.8291">4724 8319 29 0,'15'-17'14'0,"27"9"-8"0,-33 4 18 0,5 4-22 15,0-8 1-15,-5 8 3 16,-4-5 0-16,-5 5-6 31,0 0 0-31,0 0 5 16,-5 0 1-16,-4 0-2 16,-5 0 1-16,0 5-2 0,-9-1 0 15,4 4-1-15,-5 4 0 16,1 5-1-16,-5 8 1 15,0 8-2-15,0-8 1 16,5 9-1-16,-6 3 1 0,11-4-1 16,4 1 0-16,4-5-1 15,10 0 1-15,5-13 0 16,4-7 0 0,5-1 0-16,5-12 0 15,5-4 1-15,-1-9 0 0,5-4-1 16,-5 5 1-16,5-1-1 0,0 0 0 31,1 1 0-31,-6-1 0 0,-4 5 0 16,4-1 0-16,-14 5 0 0,5-1 1 15,-4 9-1-15,-1 5 0 16,-9 3 1-16,-5 4 0 0,-4 17-1 31,-5 13 0-31,-14 16 0 16,-5 5 0-16,-9 7 0 0,-5-3 1 15,1 4-1-15,4-1 0 16,-5-3 0-16,14-21 0 16,-4-9 0-16,9-8 0 15,4-8 0-15,5-4 1 16,5 3 0-16,5-11 0 0,9-13 0 16,5-13 0-16,9-12 0 15,18-4 0-15,1-5-1 16,5-8 0-16,4 1 0 15,5-5 0-15,4 8-1 16,0 5 1-16,-4-5 0 16,0 5 0-1,-5 3-4-15,-4-7 1 16,-6-1-3-16,1 9 1 16,-5 4-4-16,-9 0 1 0,4 12-9 15,-9 0 0-15</inkml:trace>
  <inkml:trace contextRef="#ctx0" brushRef="#br0" timeOffset="5062.4153">5347 8336 25 0,'-24'12'12'0,"-4"-4"1"0,23-3 12 0,1-1-22 15,-1 0 0-15,0-4 2 16,1 0 1-16,-1 0-8 16,5 0 1-16,0 0 5 15,9-8 0-15,10-1-1 0,5-3 0 16,-1-1-1-16,5 1 1 16,0 3-2-16,5 5 1 15,0 4-1-15,-10 0 0 16,0 4-1-1,-4 5 1-15,-5 7-1 16,0 5 1-16,-14 4-1 16,-14 0 1-16,5 13-1 15,-5-1 1-15,0 0-1 16,0 1 1-16,0-5-1 16,4-12 0-16,6 0 0 15,-6-5 0-15,6-3 0 0,4-9 0 16,0-4 0-16,14-12 0 15,0-1-1-15,4-8 1 16,6 5 0-16,-1-9 0 0,5 8-1 16,0 0 1-16,-4 1 0 15,-1 3 1-15,5 1-2 16,-9 4 1-16,-5 8 0 16,0 4 0-16,-5 0 0 15,-9 17 1-15,0-1-1 0,-4 14 0 16,-6-5 0-16,5 0 1 15,-4-4-1-15,0-4 0 16,4-5 0-16,5 1 0 31,0-5 0-31,0-3 0 0,14-9-1 16,-5-13 1-16,6-8-1 16,-1-8 1-16,0-4 0 15,4 8 0-15,6-12 0 16,-1 3 0-16,5 9-1 15,-9 1 1-15,4 7 0 16,1 9 0-16,-10 8 0 0,-5 8 0 16,0 4 0-16,-9 9 0 15,0 4 0-15,0 4 1 16,0 4 0-16,0-8 0 16,0-8-1-16,-4 4 0 0,-1-4-1 15,0-5 0-15,5-4-3 31,-4 1 0-31,4-5-7 16,0 0 1-16,14-4-5 16,0 0 1-16</inkml:trace>
  <inkml:trace contextRef="#ctx0" brushRef="#br0" timeOffset="5436.1207">6516 8440 40 0,'9'0'20'0,"-27"0"-21"0,18 0 35 16,4 8-30 15,-4 4 1-31,0 5 0 16,0 12 1-16,-4 0-9 16,-6 5 1-16,1 3 5 0,4-4 0 15,-4 1-3-15,0-10 1 16,-1-3-5-16,10-4 1 15,-4-5-6-15,8-7 0 16,6-10-5-16,8-11 0 0</inkml:trace>
  <inkml:trace contextRef="#ctx0" brushRef="#br0" timeOffset="5636.1336">6572 8123 53 0,'-14'-12'26'0,"5"8"-35"0,9 4 49 15,0 0-41-15,0-8 1 0,0 3-7 16,0 5 0-16,4-8-1 16,6 4 0-16,13 4-5 15,-4 4 0-15</inkml:trace>
  <inkml:trace contextRef="#ctx0" brushRef="#br0" timeOffset="6768.3895">6834 8514 34 0,'-9'-12'17'0,"9"16"-14"0,0-4 30 0,0 0-31 16,9 0 1-16,1 0 3 15,4-4 0-15,4 0-7 16,6 0 1-16,4 0 4 16,-5 4 0-16,0 0-2 15,6 0 1-15,-11 4-2 0,-4-4 0 16,-4 8 0-16,-6 9 0 15,-8 12-1-15,-6 8 1 16,-13-4-1-16,-5 5 1 16,4-5 0-16,1 0 0 0,4 1-2 15,1-5 1-15,4-4 0 32,4-9 0-32,1 1-1 15,4-9 1-15,5-8-1 16,5-4 1-16,9-8 0 0,9-9 0 15,1 4 0-15,4-3 0 16,0-10 0-16,9 1 0 16,-9-4-1-16,0-4 1 15,5 7 0-15,-9 5 1 0,-1-4-1 16,-9 9 0-16,5-1 0 16,-5 4 1-16,0 9-1 15,-5 4 0-15,0 4 0 16,-9 0 0-16,5 4 0 15,-5 8 0-15,0 5 0 16,5-5 0-16,-1 9 0 0,-4 8 0 16,0-12 0-16,-4 4 0 15,4-5-1-15,4-3 1 16,-4 4 0-16,0-1 0 16,0-3 0-16,0-1 0 0,0 1 0 15,0-5 0-15,0 0 0 31,0 1 0-31,0-1 0 16,0 0 0-16,5-4 0 16,-5 5 0-16,5-1 0 0,-1 0 0 15,1-4 0-15,-5 1 1 16,5-1-1-16,-5-4 0 16,0 4 0-16,0 4 0 15,0 1 0-15,0-5 1 0,0 4-1 16,0-4 0-16,0 0 0 15,0 1 0-15,0-1 0 16,0-4 0-16,0 0 0 16,0 4 0-16,0 4-1 15,-5-8 0-15,5 0-3 16,0 0 1 0,0 0-7-16,5-8 0 15,4 4-5-15,5 4 0 16</inkml:trace>
  <inkml:trace contextRef="#ctx0" brushRef="#br0" timeOffset="8853.3131">3200 9895 28 0,'-14'-8'14'0,"9"-13"-4"16,5 13 18 0,5 0-26-16,-5-1 0 15,4-3 2-15,1 4 1 16,0-1-5-16,-1-3 0 15,10 3 4-15,-9 1 1 16,4 4-2-16,5 4 0 16,0 4 0-16,-9 4 0 0,9 5-2 15,5 4 1-15,-15 7-1 16,6 10 0 0,9 20-1-1,-10 0 1-15,5-4-1 16,-5 0 1-16,5-13-1 0,-14 5 0 15,14-9 0-15,-9-8 0 16,4-8 0-16,5-9 1 0,-4-4-1 16,4-8 1-16,5-4-1 15,4-9 1-15,-9-16 0 16,0-9 1-16,9 13-2 16,-9 0 1-16,-4-4-1 15,-1-1 1-15,0 5-1 31,1 0 1-31,4 4-1 0,-9 8 0 16,4 5 0-16,-9 12 1 16,5 8-1-16,-5 9 0 15,0-5 0-15,0 13 0 16,9 13-1-16,-9 8 1 16,0-1-1-16,0 1 1 15,0 4-1-15,0-8 1 0,0-1-1 16,5-8 1-16,4-8-1 15,0-12 1-15,10-9 0 16,-5-8 0-16,9-13 0 16,-4-8 1-16,5-4-1 0,-1-4 0 15,-9-9 0-15,5-8 1 32,-1 21-1-32,1-4 1 0,-5 0-1 15,0-1 1-15,5 5-1 16,-14 0 0-16,4 4 0 15,5 4 1-15,-9 5-1 16,4 3 0-16,-4 1-3 16,-1 4 0-16,1 3-4 15,4 5 1-15,-4 5-10 0,9-1 0 16</inkml:trace>
  <inkml:trace contextRef="#ctx0" brushRef="#br0" timeOffset="9222.2997">4303 9542 41 0,'-4'0'20'0,"13"0"-18"0,-9 0 27 0,0 4-26 16,0 4 0-16,-5 1 1 15,5 11 1-15,-4 5-7 0,-1 5 1 16,0-6 4-16,-4 1 0 15,4 0-2-15,5 0 1 16,-14-4-2-16,10 4 1 16,-6-8-6-16,1-5 1 15,0 1-10-15,13-9 0 16</inkml:trace>
  <inkml:trace contextRef="#ctx0" brushRef="#br0" timeOffset="9822.7239">4514 10211 34 0,'-9'0'17'0,"18"-8"-9"16,-9 8 19-16,0 0-24 16,0 0 1-16,0 0 1 15,0 4 1-15,-9 5-8 16,4 7 1 0,-4 9 5-16,-5 9 0 15,0 3-2-15,0-4 0 16,4-4-1-16,5-8 0 15,-9 0-3-15,14-9 1 16,0 1-5-16,0-9 1 16,14-12-10-16,15-9 1 15</inkml:trace>
  <inkml:trace contextRef="#ctx0" brushRef="#br0" timeOffset="10638.9247">5319 9575 34 0,'0'-4'17'0,"-19"0"-10"0,19 4 23 15,0 0-28-15,-5 0 1 0,0 4 1 16,1 4 1-16,-1 1-6 15,0 11 0-15,1 10 4 16,-1-10 1-16,-4 14-3 16,4 11 1-16,-9 14-1 15,0-10 0-15,0 10-1 0,5-1 1 32,-5 4-1-32,0 1 1 0,-10-5-1 15,10-4 1-15,5-8-1 16,-1-17 0-16,1-8 0 15,9-1 1-15,-9-7-1 16,4-13 0-16,5-8 0 16,0-5 1-16,0-8-1 15,5 1 0-15,4-5 0 0,-4 0 0 16,4 0 0-16,5-9 0 16,0 14 0-16,0-1 1 15,0 0-1-15,5 4 0 16,0 5 0-16,4 4 0 15,-4 3-1-15,-1 1 1 16,1 8 0-16,5 5 0 0,-10-1 0 16,-5 5 0-16,0-1-1 15,-4 9 1-15,0-5 0 16,-5 1 1-16,-5 4-1 16,0-4 0-16,-4-1 0 15,0 5 1-15,-15 0 0 0,1 4 0 31,-1 0-1-31,1-5 0 0,0 1 0 16,4 0 1-16,0-8-1 16,1-1 0-16,3-4 0 15,1 1 0-15,0-9-2 16,5 4 1-16,0 0-7 16,4-8 0-16,10-9-7 15,13-3 0-15</inkml:trace>
  <inkml:trace contextRef="#ctx0" brushRef="#br0" timeOffset="11003.3082">5805 9438 44 0,'-5'4'22'0,"10"-8"-18"0,-5 4 35 0,0 0-37 16,0 0 1-16,0 8 1 16,0 5 1-16,0 7-6 15,0 14 1-15,-5 3 3 16,1 5 0-16,-15 4-2 15,10 3 1-15,-5-3-1 16,4 4 0-16,6-12-2 0,-1-5 1 16,0-8-4-16,1-9 1 15,-1-3-5-15,10-9 0 16,4-4-9-16,5-4 1 16</inkml:trace>
  <inkml:trace contextRef="#ctx0" brushRef="#br0" timeOffset="12471.4617">5997 10386 28 0,'5'-12'14'0,"13"-30"-4"16,-13 34 13-16,0-5-21 16,-1 5 0-16,-4 8 3 15,0 0 0-15,0 0-5 0,-4 8 0 0,-6 5 4 16,1 12 0-16,-5 4-1 16,0-4 0-16,0 4-2 15,0 0 1-15,0 0-1 16,4 0 0-16,6-4-2 15,4 0 0-15,-10-12-3 16,10-5 0 0,0-4-7-16,0-4 0 15,14-8-3-15,10 0 1 16</inkml:trace>
  <inkml:trace contextRef="#ctx0" brushRef="#br0" timeOffset="15027.0531">6694 9816 38 0,'-19'0'19'0,"0"13"-20"0,15-9 35 16,-1 0-33-16,0 0 1 15,5 0 0-15,-4 5 1 0,4 3-4 16,0 1 1-16,4-1 2 16,6 1 0-16,-1-1-1 15,5 1 1-15,0-5-1 16,5 0 0-16,0 1 0 15,4-5 0-15,0 0-1 16,1 0 1 0,-1 0-1-16,1-4 0 0,-1 0 0 15,0-4 0-15,5 0 0 16,0 0 1-16,-4-5-1 16,4 1 0-16,-9 0 0 15,4-1 1-15,-4 1-1 16,-1-4 1-16,1-1-1 15,-5-3 1-15,0 3 0 0,0-4 0 16,0 1-1-16,0 3 1 16,0 1-1-16,-4 4 1 15,-1-5-1 1,0 5 0-16,1-5 0 16,-10 5 0-16,0 8 0 15,4 0 0-15,-4 0 0 0,5-4 1 0,0-5-1 16,-5 1 1-16,0 0-1 15,0 8 0-15,0-4 0 16,-5-9 0-16,0 5 0 16,1-5 0-16,-1 9 0 15,0 0 1-15,-4 0-1 16,4 4 0 0,1-4 0-16,-1-5 1 0,-4 5-1 15,4-4 0-15,-4 8 0 16,-1-4 0-16,-4 4 0 15,0 4 0-15,-5 0 0 16,-4 4 0-16,0 1 0 16,4 7 0-16,0-7-1 15,1 3 1-15,-1-3 0 0,5-9 0 16,0 4-1-16,0 4 1 16,0 9 0-16,-5 8 0 15,0 0-1-15,5 4 1 16,0 0 0-16,0-4 0 15,5 0 0-15,-1-5 0 16,6-11-1 0,-1 3 1-16,0 1 0 15,5 3 0-15,0-3 0 16,0 4 0-16,0 3 0 16,0 1 0-16,0 0 0 0,0-4 0 15,0-5 0-15,0 1 1 16,5-1-1-16,-5-4 0 15,5 1-1-15,-5-5 1 0,0 4 0 16,4 0 1-16,1 5-1 16,0-5 0-16,0-4-1 15,-1 1 1-15,6-1 0 16,-6 0 0-16,6 4 0 16,-1-4 0-16,-4 0 0 15,4 1 0-15,5-1 0 0,-5-4 0 16,1 0 0-16,-1 0 0 15,0 4 0-15,1-4 1 16,-1 0-2-16,0 4 1 16,-4 0 0-16,-5-4 1 15,0 0-1-15,0 0 0 16,5 0 0 0,-5 0 0-16,9 4 0 15,-4 1 0-15,-5-5 0 16,5 0 0-16,-5 0 0 15,0 0 0-15,0 0-1 16,0 4 1-16,0-4 0 16,4 0 1-16,-4 0-1 15,0 0 0-15,5 0 0 0,-5 0 0 16,0 0 0-16,0 0 0 0,0 0 0 16,0 0 0-16,0 0 0 15,9 0 1-15,-4 0-1 16,0 0 0-16,-5 0 0 15,4 0 0-15,-4 0 0 32,0 0 0-32,0 0 0 0,10 0 0 15,-10 0 0-15,4 0 1 16,6-4-2-16,-6 4 1 16,1 0 0-16,-5 0 0 15,0 0 0-15,9 0 0 16,-4 0 0-16,0 4 0 15,-5-4 0-15,0 0 0 0,9 0 0 16,0-4 0-16,1 4 0 16,-6 0 1-16,6 0-2 15,-10 0 1-15,0 0 0 16,0 0 1-16,0 0-1 16,9-5 1-16,-9 5-1 15,0-4 0-15,-4 0 0 0,4 4 1 16,-5 0-1-16,0 4 0 0,-4-4 0 15,-1 0 0-15,-4 4 0 16,-4 1 0-16,-6 3 0 16,1 4 1-16,-5 1-1 15,-5 8 0-15,10-1 0 32,-5 5 0-32,4 0-1 0,6 0 1 15,4-8-1-15,4-5 1 16,1-3-1-16,4 3 1 15,0 1-1-15,5-5 1 16,0 0 0-16,-4 1 0 16,4-1 0-16,0 0 0 15,0 5 0-15,0-1 0 0,0 1 0 16,0-1 1-16,4-3-1 16,1 3 0-16,0-4-1 15,0 1 1-15,-1-1 0 16,1 0 1-16,0 1-1 15,-1-1 0-15,1 0 0 16,0 1 0 0,-1-5 0-16,1 0 0 15,4 0 0 1,1 0 0-16,-1 0 0 16,0 1 0-16,5-5 0 15,-4 0 0-15,4 4 0 16,0 0 0-16,-5-4 0 15,10 4 0-15,-10-4 0 0,1 4 0 16,-1-4 0 0,0 0 0-16,1 0 0 15,-1 0 0-15,0 0 0 16,1 4 0-16,-1 1 0 16,0-5 0-16,1 0 0 15,-1 0 0-15,0 0 0 0,-4 4 0 0,0-4 0 16,4 0 0-16,-9 0 0 15,10 0 0-15,-6 0 0 16,6 0 0-16,-10 0 0 16,9 0 0-16,-9 0 0 15,9 0 0-15,1 0 0 16,-1 0 0 0,0 0 0-16,-4 0 0 15,0 0 0-15,-1 4 0 0,1 0 0 16,0 0 0-16,-5 4 0 15,0 1 0-15,0-9 0 16,0 0 0-16,4 4-1 16,1 0 1-16,0 4 0 15,-5 5 0-15,0 4 0 0,0-1 1 16,0 1-1-16,0-1 0 16,-5 9 0-16,0-4 1 15,-4 8-1-15,-5-4 0 16,-9 4 0-16,-1 5 0 15,1-14 0-15,-1-3 1 16,1-4-1 0,-5-1 0-16,0-8 0 15,5-4 0-15,-1 4 0 16,1 1 1-16,4-5-3 16,5 0 0-16,5 0-5 15,-1-5 1-15,10 5-9 16,14-12 0-16</inkml:trace>
  <inkml:trace contextRef="#ctx0" brushRef="#br0" timeOffset="15557.2066">7667 10736 31 0,'4'8'15'0,"-13"-12"-4"0,9 4 17 0,0 0-26 15,0 0 1-15,0 0 2 32,-5 0 1-32,-4 8-7 0,0 13 0 15,-1 4 4-15,1 4 0 16,0 0-1-16,-1 4 0 16,1 1-1-16,0-9 0 15,4 4 0-15,0-9 0 16,1-3-4-16,-1-9 0 15,5-3-4-15,5-14 0 0,-1 1-7 16,10-5 0-16</inkml:trace>
  <inkml:trace contextRef="#ctx0" brushRef="#br0" timeOffset="15925.7482">7816 10544 45 0,'-9'0'22'0,"9"0"-21"0,0 0 39 0,-5 4-39 32,1 9 0-32,-1-5 1 0,0 5 0 15,5-1-3-15,5-4 1 16,4 1 0-16,1-5 0 15,4-4-2-15,5 0 1 16,-5-4-2-16,-5 0 1 16,0-5 0-16,-9 1 0 15,-4 0 0-15,-1 4 1 0,-4-1 1 16,-5 1 1-16,-1 4-1 16,1 0 1-16,0 0-1 15,0 0 0-15,5 0-6 16,4 0 1-16,5-4-8 15,10 0 1-15</inkml:trace>
  <inkml:trace contextRef="#ctx0" brushRef="#br0" timeOffset="16873.6951">7615 9488 39 0,'-4'0'19'0,"8"-9"-18"0,-4 9 30 32,5 0-29-32,0 0 0 0,-1 9 3 15,-4 3 0-15,-4 5-6 16,-6 8 1-16,1 8 4 15,0 0 0-15,-5-3-2 16,0-1 1-16,0 0-2 16,4-4 1-16,1-5-4 15,-1 1 1-15,6-4-8 0,4-13 1 16,9-4-7-16,0 4 0 0</inkml:trace>
  <inkml:trace contextRef="#ctx0" brushRef="#br0" timeOffset="30551.4791">9683 8302 19 0,'0'-16'9'0,"-5"16"1"0,5 0 8 16,0-4-15-16,-4-1 1 15,-6-3 5 1,5 4 0-16,-4 0-10 16,0 0 0-16,4-1 7 15,0 5 1-15,1 0-2 16,4 5 1-16,0-1-3 16,0 0 1-16,0-4 0 15,4 4 0-15,1 4-2 0,9 9 1 0,-5 4-1 16,6 4 0-16,3 4-1 15,1-4 1-15,4 4-2 16,1-4 0-16,4 8-1 16,5 0 1-16,-1 1 0 15,1 7 0-15,4-7 0 32,-4 3 0-32,-5-8 0 0,0 0 0 15,-9-4 0-15,0 0 1 16,-5 0-1-16,0 0 0 15,-5-8 0-15,1-1 1 16,-6 1-1-16,6 4 1 16,-6-9-1-16,-4 1 1 15,0-5-1-15,5 0 1 0,-5-3-2 16,0-1 1-16,-5-8-5 16,1 4 1-16,-1-5-5 15,0 1 1-15,1 8-8 16,-1-4 0-16,5 0 0 15,5 5 1-15</inkml:trace>
  <inkml:trace contextRef="#ctx0" brushRef="#br0" timeOffset="30935.3114">10080 8564 25 0,'0'-8'12'0,"0"-4"-4"0,0 12 21 16,0 0-27-16,0 0 1 16,-4 0 2-16,-1 0 0 15,-4 8-5-15,-1 0 1 0,-8 9 5 31,-10 8 0-31,-10 4-1 0,1 0 0 0,-5 4-1 16,0 1 1-16,-1-1-2 16,6-4 1-16,4-4-2 15,1 0 1-15,4 0-1 16,4-4 1 0,1-5-2-16,4 1 1 0,0-5-3 15,1 1 1-15,4-1-4 16,0-3 0-16,4-1-7 15,6 4 1-15,4-7-8 16,0-5 1-16</inkml:trace>
  <inkml:trace contextRef="#ctx0" brushRef="#br0" timeOffset="32052.3367">10478 8593 25 0,'5'-16'12'0,"-5"3"5"0,0 13 10 0,0 0-23 16,-5 9 0-16,0 3 3 16,-4 5 1-16,0-5-10 15,4 1 1-15,0-1 5 16,5 1 1-16,5-5-2 16,4 5 0-16,5-9-3 0,0 0 1 15,5 0-1-15,5-8 0 16,4-4 0-16,-5-1 1 15,-4 1-1-15,-5-9 0 16,-5 5 1-16,-9-5 0 16,0 5-1-16,-9-1 0 15,-5 1 0-15,0 3 1 0,0 9-1 16,0-4 0-16,0 0-1 16,4 8 1-16,1 5-2 15,0-5 1-15,-1 12-4 16,1-7 0-16,-1 3-4 15,6 1 0-15,4-1-6 0,9-4 0 32</inkml:trace>
  <inkml:trace contextRef="#ctx0" brushRef="#br0" timeOffset="33884.2009">10960 9134 21 0,'-9'0'10'0,"-5"0"0"0,14 0 11 0,-5 0-16 16,0 0 0-16,0 0 3 15,1 0 1-15,4 0-10 16,0 0 0-16,0 0 7 16,0 0 1-16,0 0-2 15,0 0 0 1,0 0-2-16,9 0 1 15,5 0-2-15,0 0 1 16,14-4-2-16,0 0 1 16,5 0-1-16,5 0 1 15,4-1-2-15,0 1 1 16,4 4-1-16,1 0 0 16,-5 0 0-16,-4 0 1 0,-1 0-1 15,-9 0 0-15,0 0 0 16,-4-4 0-16,-10 4 0 15,0-4 1-15,-5-4-1 16,1-1 1-16,-6 1 0 16,-4-4 0-16,0-1-1 0,0 1 1 15,0-5-1-15,0-4 1 0,5-12-1 16,4 8 0-16,1-4 0 16,-1 0 0-16,-4 4 0 15,-1-4 0-15,1 4-1 16,0-4 1-16,4 4 0 15,0-9 0-15,1 1 0 32,-6 0 0-32,1 4 0 0,4-1 0 0,1-3 0 31,-1 4 0-31,5 4 0 16,0 0 0-16,-4 4-1 0,-1 1 1 15,0 3 0-15,5 0 1 16,0 1-1-16,0-1 0 15,0 0 0-15,5 1 0 0,0 3 0 16,0 1 0-16,-1-1 0 16,1 5 0-1,4 0 0 1,1 4 0-16,-6-1 0 16,6 1 0-16,-5 0-1 15,4 0 1 1,5 0-1-16,-5 4 1 0,1 0 0 15,-1 0 0-15,1 0 0 16,-1 4 1-16,-4 0-1 16,-5 0 0-16,0 5 0 15,4-1 0-15,-4 0 0 16,0 0 1-16,1 5-2 16,-6-1 1-16,5 1 0 0,-5 4 1 15,1-1-2-15,4 1 1 16,-5 4 0-16,0-5 0 15,-4 1 0-15,4 4 1 16,1 0-2-16,-6-1 1 16,1 1 0-1,0-4 0-15,-5 8 0 0,0-5 0 0,0 1 0 16,-5 0 0-16,0 0 0 16,1 4 1-16,4-9-1 15,-10 1 0-15,6 4 0 16,-6 4 0-16,-4 0 0 0,0 0 0 15,-4 4 0-15,-6-4 1 32,-4-4-1-32,-5 4 0 0,-4-5 0 15,0 1 1-15,-1 0-1 16,1 4 0-16,-1-4 0 16,6-5 1-16,3 1-1 15,6-4 0-15,4-5 0 16,5 0 0-16,5 0 0 15,4-3 0-15,5-1 0 0,10 0 0 16,4 0-1-16,4 0 1 16,10 0 0-16,5 1 0 15,9-1-1-15,0-4 1 16,1 0 0-16,-1 0 1 16,-5 4-1-16,0-4 0 15,-8 4 0 1,-1-4 0-16,-10 4 1 15,1-4 0-15,-10 0 0 16,1 4 0-16,-10-4-1 16,0 0 1-16,0 0-1 15,0 0 0-15,0-8-4 16,0 0 1-16,0 4-5 16,0-5 0-16,4 1-7 0,10-5 0 0,0 1-2 15,10 4 0-15</inkml:trace>
  <inkml:trace contextRef="#ctx0" brushRef="#br0" timeOffset="34568.8325">13116 8269 26 0,'5'-12'13'0,"0"3"-5"0,-5 9 20 16,0-8-24-16,0 8 0 15,0-4 4-15,-5 0 0 16,0-1-9-16,1 1 1 16,-1 8 7-16,-4 5 1 0,4-1-1 15,-4 0 0-15,-5 9-2 16,-5 12 0-16,0 9-2 15,-4 7 1-15,-1 14-2 16,1 7 0-16,4 1-2 16,5 3 0-16,0-3 0 15,5-5 1-15,4-16-1 0,5-4 1 16,5-1-2-16,4-3 1 0,1-5 0 16,4 4 0-16,4-12-6 15,1-4 1-15,0-8-6 16,-1-5 0-16,1-4-7 15,-5-4 1-15,5-4-2 32,4-4 1-32</inkml:trace>
  <inkml:trace contextRef="#ctx0" brushRef="#br0" timeOffset="35907.4188">13215 8793 22 0,'-5'-4'11'0,"5"-8"-6"16,5 3 19-16,-5 1-20 16,4 0 1-16,-4-5 4 15,0 5 0-15,0-9-9 16,0 5 0-16,0-1 8 16,0 5 1-16,0 8-2 0,0-8 1 15,0-1-3-15,0 9 1 0,5 9-3 16,0 3 1-16,-5 5-2 15,4 3 0-15,-4 5-1 16,0 13 0-16,-4 8-1 16,-1-13 0-16,0 0 0 15,5 5 1-15,5-5-1 0,0 4 0 16,4-12 0-16,0-4 0 16,1-8 0-16,4-5 0 15,0-12 0-15,0-5 0 16,0 1 0-16,4 0 1 15,1-9-1-15,0-8 1 32,0-8 0-32,-1 0 0 0,6-1 0 15,-10 5 0-15,9 4 0 16,-9 4 0-16,0 5-1 16,-4 3 1-16,-1 9-1 15,-9 4 0-15,-5 13 0 16,1 7 1-16,-6 10-2 15,6 3 1-15,-1-8 0 0,5 0 0 16,0 0-1-16,5 0 1 0,-5-9 0 16,9-7 0-16,0-5 0 15,10-8 0-15,4-1-1 16,1-3 1-16,4-9 0 16,9-12 0-16,-9 0 0 31,-4 0 1-31,-1 0-1 0,-9-4 0 15,0-1 0-15,0 1 1 16,-4-4-1-16,-1-1 1 16,0 13-1-16,-4 0 0 15,0 5 0-15,-1 3 1 16,1 4-2-16,-5 5 0 16,0-4-6-16,-5 8 0 15,5 8-6-15,0-4 1 0,10 12-8 0,8 1 0 16</inkml:trace>
  <inkml:trace contextRef="#ctx0" brushRef="#br0" timeOffset="36285.3558">14188 8273 34 0,'0'-8'17'0,"4"20"-9"16,-4-12 23-16,0 0-28 16,0 0 1-16,0 0 3 15,0 0 0-15,0 0-7 31,0 0 0-31,0 9 6 0,-4 3 0 0,-6 9-1 16,1 8 0-16,-5 0-2 16,0 0 0-16,0 5-1 15,0-1 1-15,0 0-2 16,4-8 0-16,6-4-6 16,-1-9 0 15,19-16-13-31,5-4 0 15</inkml:trace>
  <inkml:trace contextRef="#ctx0" brushRef="#br0" timeOffset="36754.2535">14562 8223 43 0,'0'0'21'0,"0"-29"-11"15,0 29 23-15,0 0-31 16,4-4 1-16,6 4 1 15,-6 8 1-15,1 5-6 32,0-5 1-32,-1 5 3 0,-4 12 0 15,0 8-1-15,-4 8 0 16,-1 1-2-16,-4 12 1 0,-1 9 0 16,6-1 0-16,-6 9-1 15,-8-9 1-15,-6 5 0 16,1-13 1-16,-5 0 0 15,0-4 0-15,4-5-1 16,1-3 1-16,0-9-1 0,-5-4 1 16,4-4-5-16,-4-4 0 15,5-4-5-15,-5-1 0 16,0-3-11-16,-1-1 1 16,6-3 0-16,4-1 0 15</inkml:trace>
  <inkml:trace contextRef="#ctx0" brushRef="#br0" timeOffset="39887.7369">9271 9296 27 0,'-14'9'13'0,"19"-22"-10"0,-5 13 24 0,-5 0-25 15,5 0 1-15,-4-4 1 16,4 12 0-16,-5 5-5 16,0-1 1-16,0 13 3 0,-4 4 0 15,4 5-2-15,1-1 1 16,4 0-1-16,0 5 0 16,9-1-1-16,0 1 1 15,6-9-1 1,-1 0 0-16,9-8-1 15,0-1 1-15,1 5 0 16,-6 0 1-16,1-4-2 16,0 4 1-16,4-8 0 15,5-1 0-15,10-3 0 16,4-5 1-16,9-4-1 16,5 0 0-16,19-4 0 0,-5 0 0 15,1 5 0-15,-6-5 1 16,-9 4-1-16,0 0 0 15,0 0 0-15,1 0 1 0,3-4-1 16,6 0 0-16,4-4 0 16,-4 0 1-16,4 0-1 15,0 0 1-15,0-1-1 16,-14 1 0-16,-4 0 0 16,-1 4 0-16,1 0 0 0,-1 0 1 15,5 0-1-15,5 0 1 31,0-4 0-31,-5 0 0 16,14 0 1-16,-4 0 0 16,-1-1 0-16,-4 1 0 0,-5 0 0 15,-14 0 0-15,0 0 0 16,-4 0 0-16,4 4-1 16,0-5 0-16,5 1 0 15,-1 0 0-15,1-4-1 16,0-5 1-16,0 5-1 15,-5 4 1-15,9 4-1 0,-9 0 0 16,0 0 0-16,1 0 1 16,-1 0-1-16,0 0 1 15,-5-4-1-15,-9-1 1 0,-4 5-1 16,-1 0 1-16,0 0-1 16,5 0 1-16,-4 0-1 31,-1 0 0-31,1-4 0 15,-6 0 1-15,1 4-1 16,0 4 0-16,-1 0 0 0,-3 1 0 16,-1 3 0-16,-5 13 1 15,0 0-1-15,-9 4 1 16,-4 8-1-16,-6-4 0 16,1 8 0-16,0 1 1 0,-1-5-2 15,1 0 1-15,-1-4 0 16,6-8 1-16,-1-4-1 15,0-5 0-15,5-3 0 16,0-5 0-16,0-12 0 16,5-9 0-16,4-4 0 15,5 0 0 1,5 0 0-16,5-3 0 16,-1-6 0-16,0 1 1 15,1-4-2-15,-1 0 1 16,5 8 0-16,0 4 0 0,5-8 0 15,0 4 1-15,-1 0-2 16,1 4 1-16,0 5 0 16,-5 3 1-16,-5 5-2 0,1 8 1 0,-1 0 0 15,1 0 0-15,-1 4-1 16,-4 0 1-16,-1 4 0 16,-4-3 0-16,-4-1 0 15,-1 0 0-15,1-4 0 31,-1 4 0-31,5-4 0 0,0 4 0 0,5-4 0 16,-1 4 1-16,1-4-1 16,4 0 0-16,1 0 0 15,-1 0 0-15,1-4 0 16,-1 8 0-16,0-8-1 16,1 8 1-16,-1-8 0 15,1 4 0 1,-1 0 0-16,0 0 1 15,5-4-2-15,5 4 1 32,14 0 0-32,-5 0 0 0,-5 4-1 15,-4 0 1-15,0-4 0 16,-5 4 0-16,-5 1 0 16,-4-14 0-16,0 13 0 15,0-12 1-15,-1 8-1 0,6 0 0 16,-1 0 0-16,0 4 0 15,1-4 0-15,-1 4 0 16,1-4 0-16,-1-4 0 16,0 4 0-16,1-4 0 15,-1 4 0 1,1 0 0-16,4 4 0 16,0-8 0-16,0 8 0 15,0-4 1-15,0 0-1 16,-5 0 0-16,1 0 0 15,-1 0 0-15,0 0 0 16,5 4 0-16,-4-4 0 16,4-4 0-16,-5-4 0 0,1 4 0 15,-1-4 0-15,0-1 0 16,-4 1 0-16,-5 0 0 16,0-1 0-16,0 5 0 0,0 0 0 15,0 0 1-15,0 0-2 16,0-1 1-16,0-3 0 15,0-4 1-15,1-1-1 16,3 1 0-16,1-5 0 16,0-4 0-16,-1 0 0 0,1 1 1 15,-5-5-1-15,5-4 1 16,-5-1 1-16,0-3 0 16,0 4 0-16,0-4 0 31,0 12 0-31,-5 0 1 0,1 0-1 15,-6 1 0-15,1-1-1 16,-5 4 0-16,0 1-1 16,0 3 1-16,0 5-3 15,-5-1 0-15,1 5-6 16,-1 4 0-16,0 4-6 16,1 1 0-16,-1 3-6 0,-4 4 1 15</inkml:trace>
  <inkml:trace contextRef="#ctx0" brushRef="#br0" timeOffset="41359.6183">9903 10715 26 0,'-10'-9'13'0,"20"-7"-1"16,-10 16 16-16,4-8-26 0,1-1 1 15,0 1 1 1,4 0 0-16,0 3-5 16,6 5 1-16,-6 9 3 15,0 7 1-15,1-3-2 16,-1 12 0-16,-4 0-1 15,-1 12 0-15,-4 1-1 0,0-9 1 0,0-4-1 16,5-5 1-16,-5-3-1 16,0-4 1-16,0-13 1 0,5-13 0 15,4-8 0-15,0-12 1 16,5 4 0-16,0-4 0 16,0-1 0-16,5 1 0 31,-5 4-2-31,0 4 1 0,0 4-1 15,-9 5 0-15,4-1-1 16,-4 4 0-16,4 5-3 16,-4 0 0-16,4 4-6 15,1 4 0-15,-1 4-8 16,5 8 1-16</inkml:trace>
  <inkml:trace contextRef="#ctx0" brushRef="#br0" timeOffset="41805.1508">10525 10690 43 0,'-24'0'21'0,"10"0"-20"0,14 0 33 15,0-4-32-15,0 4 1 16,0 0 0-16,5 0 1 16,9 0-5-16,0 0 0 0,10 4 3 15,4-4 0-15,9-4-1 16,0 0 0-16,1-9-1 16,-5 1 1-16,-1-5-1 15,-4-4 0-15,-4 0 1 16,-5-4 0-16,-5 5 0 15,-5 3 0-15,-9 4 0 0,-9 5 0 32,-10 0-1-32,-5-1 1 15,-13 14 0-15,0 7 0 16,-1 13-1-16,1 13 1 16,4-9 0-16,5 0 0 0,9 8-1 15,5 1 0-15,5-5-4 16,4 4 0-16,5 1-7 15,10-5 1-15,13-4-6 16,5 0 0-16</inkml:trace>
  <inkml:trace contextRef="#ctx0" brushRef="#br0" timeOffset="42395.5421">11184 10690 33 0,'5'-29'16'0,"-5"0"-10"16,0 20 24-16,0 5-27 15,-5 0 0 1,-4 4 3-16,-5 4 1 16,-5 4-8-16,-4 5 0 15,0 4 4-15,-6-1 1 16,1 9-2-16,5 8 0 0,4-3-2 15,5-1 1-15,5-13-1 16,9 1 0-16,9-5 0 16,5-7 1-16,0-5-1 15,5-5 0-15,4-3 0 16,-4 0 0-16,0-1 0 0,0-3 0 16,-1-1 0-16,-4 5 0 15,0 0 0-15,-4 8 1 16,-6 8-1-16,-4 9 0 15,-4 4 0 1,-10 8 0-16,-5 8 0 16,-9 9 0-16,-5 8-1 15,-4-4 0-15,4-4 0 16,0-1 0-16,5-7 1 16,0-9 0-16,0-4 0 15,5-8 0-15,4-9 0 16,5-4 1-16,5-4-1 0,9 0 1 15,0 0-1-15,14-17 1 16,0-8-1-16,4 0 1 16,10-8-1-16,5 4 0 15,0-4-1-15,4 0 1 16,1-1-12 0,-1 5 1-16,1 13-4 15,-10-1 1 1</inkml:trace>
  <inkml:trace contextRef="#ctx0" brushRef="#br0" timeOffset="42805.476">11601 10690 31 0,'-5'-4'15'0,"10"-9"-4"16,-5 13 21-16,-5-4-30 15,0 4 0-15,1 4 2 16,-6 5 0-16,1-1-5 15,-5 13 0-15,5 4 3 16,-1 0 0-16,6 8-2 16,-1-8 1-16,5 4-2 0,0-8 1 15,5-1-1-15,4-3 0 16,-4-4 0-16,9-9 1 16,0-4 0-16,0-13 0 15,-5-3 0-15,-4-9 1 0,4-4 1 16,0 4 0-16,5-5 0 31,5-3 0-31,-5 0-1 16,-4 4 1-16,-1 4 0 15,-4 8 1-15,-1 5-2 0,-4 12 1 16,-4 4-1-16,-1 8 1 16,0 1-1-16,-4 4 0 15,0 7-1-15,-1 1 0 16,6 9-4-16,-6-5 1 0,10 0-6 15,0-4 0-15,10-4-7 16,8-1 1-16</inkml:trace>
  <inkml:trace contextRef="#ctx0" brushRef="#br0" timeOffset="43221.1853">11891 10898 31 0,'-14'0'15'0,"0"-13"-5"0,9 9 19 0,5 0-28 16,0-4 0-16,0 8 1 31,5-4 0-31,4-5-2 16,5 1 0-16,0 4 3 15,5-9 0-15,0-3-1 16,9-1 1-16,0-8 0 0,0 0 0 15,4-8-1-15,1-5 1 16,-5 1-2 0,0-1 1-16,0-3-1 0,-4-9 1 0,-10 8-1 15,0 9 0-15,-9 0-1 16,-1 8 1-16,-8 8-1 16,-1 9 1-16,0 8-1 15,-9 12 0-15,5 9 0 0,-1 0 1 16,-4 12-1-16,0 9 0 31,0 4-2-31,0 4 1 16,0 4-5-16,5-4 0 15,4-1-10-15,15-3 1 16</inkml:trace>
  <inkml:trace contextRef="#ctx0" brushRef="#br0" timeOffset="43458.716">12433 10727 41 0,'0'-8'20'0,"0"12"-16"0,0-8 29 16,0 4-31-16,-4 0 1 16,-1 8 0-16,-4 9 1 0,-1 12-5 15,1 4 0-15,4 5 3 16,1-1 0-16,-1 1-5 15,0-9 1-15,1 8-9 16,-1-12 1-16,14-12-4 16,10-13 0-16</inkml:trace>
  <inkml:trace contextRef="#ctx0" brushRef="#br0" timeOffset="43614.136">12541 10578 38 0,'0'-34'19'0,"-5"1"-20"0,5 25 34 0,0 8-32 16,-4-9 0-16,-1 9 0 15,0 0 0 1,1 0-6-16,-1 0 0 16,5 4-6-16,9 5 1 0</inkml:trace>
  <inkml:trace contextRef="#ctx0" brushRef="#br0" timeOffset="44632.9302">13004 10790 28 0,'-14'-38'14'0,"0"17"-2"15,14 17 17-15,-9 4-24 16,4 0 0-16,5 0 3 16,-9 0 1-16,4 0-11 0,5 0 0 15,5-4 7 1,4 4 1-16,10-4-3 16,-1 0 1-16,1 0-3 15,-5 4 0-15,5 4-1 16,0 0 1-16,4 0-1 15,5 4 0-15,0 5 0 16,0-5 0-16,-4 1 0 16,-6-5 1-16,-4 8-1 15,-4 1 1-15,-10 3-1 16,-10 1 1-16,1 4 0 0,-10 4 0 16,-4 4-1-16,4 0 1 15,-4 8-1-15,-5-8 0 16,-5 5 0-16,0-1 0 0,0-4-1 15,5-4 1-15,-4-4 0 16,4-4 0-16,4-1 0 16,5-3 0-16,10-1-1 15,0 1 1-15,9-1-1 16,0-4 1-16,9-3 0 16,5-1 0-16,0 0-1 0,0 0 1 15,5 0 0-15,0 0 1 16,-5-4-1-16,14 0 0 15,-10 0 0-15,-4-4 0 16,0 4 0-16,1-8 0 16,3 4 0-16,1-5 0 15,0 5 0 1,-1 0 0-16,1 4-1 16,0-4 1-16,-1 0 0 15,-3 8 1-15,-1 0-1 16,0-4 0-16,0 0 0 15,0 0 0-15,-5-4 0 16,0 4 1-16,1 4-1 0,-6-8 0 16,6 8-1-1,-10-4 1-15,0 0-6 0,0 0 0 16,0 0-8-16,0 0 1 16,9-4-4-16,0 0 1 15</inkml:trace>
  <inkml:trace contextRef="#ctx0" brushRef="#br0" timeOffset="44921.4715">13084 10960 41 0,'4'-8'20'0,"-13"-13"-17"0,9 21 38 0,0 0-36 15,0 0 0-15,0 0 2 16,0 0 1-16,0 0-11 16,0 4 1-16,5 0 6 15,4-4 1-15,5 0-3 16,5-4 0-16,-1 4-2 0,6 0 0 16,4 0-1-16,-5 0 1 0,1 4-5 15,-1-4 1-15,-4 0-5 16,-5 0 0-16,0 5-8 15,0-5 0-15</inkml:trace>
  <inkml:trace contextRef="#ctx0" brushRef="#br0" timeOffset="45390.1602">13734 10973 37 0,'-14'-4'18'0,"9"4"-13"0,5 0 25 0,0 0-29 15,0 0 1-15,5 0 0 16,9-5 1-16,0 1-4 15,0-8 1-15,-5-1 2 16,1 1 1-16,-1-9-2 16,0 4 1-16,1 1-1 15,-6-5 1-15,1 0-1 16,-5 0 0-16,0 0 0 16,-5 9 0-16,5 0 0 15,-4-1 0-15,-1 5 0 16,-4 8 1-16,-5 8-1 0,4 5 0 15,-4 11 0-15,5 1 0 16,-1 9-1-16,1 3 0 16,0 5 0-16,-1 8 0 15,1-9-2-15,4-3 0 16,5-5-6-16,0-4 1 16,5-12-8-16,9-9 0 0</inkml:trace>
  <inkml:trace contextRef="#ctx0" brushRef="#br0" timeOffset="45743.0948">14038 11014 24 0,'14'-4'12'0,"14"8"-7"0,-19-8 10 0,1 0-15 15,-1 4 1-15,5 0 2 16,-5 8 1-16,1 1-4 15,-1 7 0-15,-4 5 3 16,-1-4 1-16,-8 8-1 16,-6 0 1-16,1-5-1 0,-10 1 0 15,5 0 1-15,0-4 1 16,5-5-2-16,4-4 0 16,5-8 1-16,5-8 0 15,4 8-1-15,10-17 1 16,0-3-2-16,-1-5 1 15,10-4-1 1,1 4 1-16,-1 0-2 16,0-9 1-16,-5 9-4 15,5 5 0-15,-9 3-5 16,-5 0 1-16,-5 1-10 16,5 3 0-16</inkml:trace>
  <inkml:trace contextRef="#ctx0" brushRef="#br0" timeOffset="47274.7546">15376 8664 30 0,'-14'-12'15'0,"0"8"-3"0,9-1 15 16,0 5-22-16,1 0 0 0,-1 5 3 15,0-5 1-15,1 0-11 0,-1 0 1 32,5 4 7-32,5-4 0 0,4 0-3 0,10 0 1 15,4 4-2 1,5-4 0-16,9 4-1 16,6 0 1-16,8 5-1 15,5-1 0-15,5 0-1 16,-5 0 1-16,-4-3 0 15,-10-1 0-15,-5-4-1 16,-4 0 1-16,-10 0 0 16,-4 0 0-16,0 0-1 15,-5-4 1-15,-5 4-4 16,0-5 0-16,-9 5-4 16,5 0 0-16,-5 0-8 15,-5-4 1-15,5 4-4 16,0 0 1-16</inkml:trace>
  <inkml:trace contextRef="#ctx0" brushRef="#br0" timeOffset="47621.5453">15741 8494 41 0,'-15'-4'20'0,"20"-13"-20"0,-10 13 36 16,1 0-32-16,-1 4 1 16,0 0 3-16,1 4 0 31,-1 0-10-31,0 8 1 0,1 17 6 16,-6 9 0-16,1 12-2 15,-5 0 0-15,5-5-2 16,-1 10 0-16,1-1-1 15,0-17 1-15,4-8 0 16,0 0 0-16,5-12-2 16,0-5 0-16,5 5-5 0,0-9 1 15,9-8-6-15,-5-4 1 16,0-4-8-16,15 0 0 16</inkml:trace>
  <inkml:trace contextRef="#ctx0" brushRef="#br0" timeOffset="49624.1112">17560 8286 24 0,'0'0'12'0,"0"-13"-5"0,0 13 12 0,0 0-15 16,0 0 0-16,0-8 3 15,0 8 0-15,0 0-9 16,-5-4 1-16,1-5 6 16,-1 5 1-16,-4-4-2 15,-5 8 0-15,0-4-1 16,0 4 1-16,0 4-1 0,-5 0 0 15,-4 0-1-15,-10-4 1 0,-5 4-1 16,-8 1 0-16,3 3 0 16,-3 4 0-16,4 1 0 15,0 3 0-15,4 1 0 16,1 0 0-16,4-1 0 16,0 5 0-16,5-4-1 0,0-1 1 15,9 1-1-15,5 0 0 16,5-1 0-16,0-3 0 15,4 4-2-15,5-1 0 16,5 1 0-16,4-1 0 16,5 1 0-16,5 0 0 31,9 8 0-31,-5-5 1 0,5-3-1 16,5 8 1-16,0-4 0 15,4-5 1-15,1-3-2 16,-1-5 1-16,0 1 0 15,-4-1 0-15,-5-4 0 16,0-4 0-16,-9 0 0 16,0 8 1-16,-10-3-1 0,0 7 1 15,-9-4 0-15,0 1 0 0,0 3 0 16,0 1 0-16,-9-5 0 16,0 4 0-16,-5-3-1 15,-5 3 1-15,-4 1-1 16,-10 3 1-16,0 1-1 31,-4 8 0-31,-5-8 0 0,-5-1 0 16,0 1-1-16,5 8 1 15,9-9 0-15,-4 1 0 16,13 0 0-16,1-1 0 16,4 1 0-16,1 0 0 15,3-5 0-15,1 1 0 16,5-1 0-16,4 1 0 0,5-1-1 15,5 0 1-15,4-3-1 16,5-1 0-16,5-4 1 16,5 0 0-16,4 1-1 15,9-1 1-15,-4-4 0 16,0 0 0-16,4 0 0 16,0 4 0-16,1 0 0 0,-1-4 1 0,-4 0-1 31,0 4 0-31,-5 0 0 15,0 1 0-15,0-5 1 16,-5 4 0-16,-4-4 0 16,-5 0 0-16,-5 0 0 15,1 0 0-15,-1 0 0 16,-4 0 1-16,-1 4-2 0,1 0 1 16,0-4-1-1,0 8 1-15,-5-8-1 0,0 0 1 16,0 0-1-16,0 0 1 15,0 5-1-15,0-5 1 16,0 0-1-16,0 0 1 16,4 4-4-16,-4-4 0 0,0 0-6 15,0 0 1-15,0 0-10 16,0 0 0-16,0 4-2 16,-4 0 0-16</inkml:trace>
  <inkml:trace contextRef="#ctx0" brushRef="#br0" timeOffset="54813.8766">17069 8003 25 0,'-9'-4'12'0,"-1"-5"-7"0,10 5 19 0,0 4-21 16,-4-4 1-16,4 4 1 15,0-8 1-15,0-1-7 16,0 9 1-16,0 0 5 0,0 0 0 16,0 0-1-16,4 0 0 15,6-4-1-15,4-4 1 16,0-5-2-16,9-11 1 16,5-1 0-16,0 0 0 15,-4 4 0-15,-1 0 0 16,0-4 0-16,-4 0 1 0,-5 4-1 15,0 0 1-15,-4 1-2 16,-1 3 0-16,5 0-1 16,-5 1 1-16,1 3-1 15,-1 1 0-15,-4 4-1 16,4-1 0-16,-4 5 0 16,4 0 0-1,-9 4 0-15,0 0 0 16,0 0 0-16,0 0 0 0,0 0 0 15,0 0 0-15,0 0 0 16,0 0 0-16,0 0 0 16,0 0 0-16,0 0 0 15,0 0 1-15,0 0-1 16,0 0 0-16,0 0 0 0,0 0 0 16,0 0 0-16,0 0 0 15,0 0-1-15,0 0 1 16,0 0 0-16,0 0 0 15,0 0 0-15,5 0 0 16,-5 0 0-16,0 0 0 16,0 0 0-1,0 0 0-15,0 0 0 16,0 0 0-16,0 0 0 16,0 0 1-16,0 0-1 15,0 4 0-15,0-4 0 16,0 0 0-16,0 4 0 15,0-4 0-15,0 0 0 16,0 0 0-16,0 0 0 0,0 4 0 16,0 1 0-16,0-1 0 0,0 0 0 15,0 4 1-15,0 0-2 16,0 1 1-16,0-1 0 16,0 0 1-16,-5 1-2 15,5 3 1-15,-5 1 0 16,5-5 0-16,-4 9 0 0,-1 3 0 15,0-3-1-15,5 8 1 16,-4-4 0-16,4 0 1 16,0-5-2-16,0-3 1 15,0 3 0-15,0-3 1 16,0-1-2-16,0 5 1 16,0-5 0-1,0 1 0-15,0-1 0 16,0 1 0-16,0-5 0 15,0 1 0-15,0-5 0 16,0 4 0-16,0-4 0 16,0 4 1-16,0-3-1 15,0-5 0-15,0 4 0 16,0 0 0-16,0 0 0 0,0-4 0 0,0 0 0 16,0 4 0-16,0 0 0 15,0 1 0-15,0-1 0 16,0 0 0 15,0 0 0-15,0 0 0-16,0-4 0 15,4 0 0-15,6-4 0 0,-1-4 1 16,0-1-1-16,5-3 0 16,0-1 0-16,-4-7 0 15,-1-5-1-15,5-4 1 16,0-5 0-16,5 1 0 15,4-4 0-15,5-5 1 16,0-4-1-16,-4 5 1 0,-1 7 0 16,5 1 0-16,-9 8-1 15,-5 4 1-15,-5 5-1 16,-4 3 1-16,-5 5-1 16,0 0 1-16,0 8-1 15,0 0 1-15,0 0-4 16,0 0 0-16,0 0-7 0,5 4 1 0,4 0-8 15,0 0 0-15,-4 9-3 16,-5 7 1-16</inkml:trace>
  <inkml:trace contextRef="#ctx0" brushRef="#br0" timeOffset="57298.8969">16723 9737 28 0,'0'-16'14'0,"5"7"-5"16,-5 9 22-16,0-8-27 15,0 8 1-15,0 0 4 16,0 0 0-16,0 0-10 15,-5 0 1-15,5 8 7 16,0-3 0-16,-5 7-3 0,0 5 1 16,-4 12-2-16,4 0 0 0,-4 0-3 15,0 0 1-15,4-8-1 16,0-4 1-16,1-1-4 16,-1-3 1-16,0-5-5 15,1 0 0-15,4 1-5 16,0-9 0-16,4-5-5 15,15-7 0-15</inkml:trace>
  <inkml:trace contextRef="#ctx0" brushRef="#br0" timeOffset="57730.1009">16770 9488 31 0,'-14'-4'15'0,"4"-1"-6"15,10 1 23-15,0-4-28 16,-4 4 1-16,4 8 1 0,-5-4 0 16,5 0-8-16,0 0 0 15,5 4 5-15,-5-4 1 0,4 4-3 16,1 0 0-16,4-4-1 15,-4-4 1-15,4 4-1 16,-9 0 1-16,5-4-1 31,0-4 0-15,-10-9 0-16,0 5 0 16,1-1 0-16,-6 5 0 15,6 8-1-15,-1-4 1 16,0 8 0-16,1-4 0 15,-1 0 0-15,0 4 0 16,5 4-3-16,0 1 0 0,5-1-3 16,0 0 1-16,4 5-8 15,5 3 0-15,9 5-1 16,5 4 0-16</inkml:trace>
  <inkml:trace contextRef="#ctx0" brushRef="#br0" timeOffset="58083.9666">17055 9750 43 0,'-19'8'21'0,"-4"-16"-19"0,18 8 44 15,-4-4-41-15,-1 4 0 16,1 0 4-16,4-5 0 16,1 1-12-16,4 0 1 15,0 4 6-15,9 0 0 16,10 0-2-16,4 0 1 0,1 0-3 16,-1 4 0-16,10 0-1 15,-5 1 1-15,0 3-5 16,-5 0 1-16,1 5-6 15,-6-5 1-15,1 5-9 16,-10-1 1-16,5 5-1 16,-9-1 0-1</inkml:trace>
  <inkml:trace contextRef="#ctx0" brushRef="#br0" timeOffset="58283.0038">17046 9970 44 0,'-24'0'22'0,"1"-4"-23"0,18 4 46 0,5-4-43 16,0 4 0-16,0 0 1 15,5 0 1-15,4 4-5 0,5 0 0 16,0-4 3-16,5 4 0 16,0-4-7-16,4 0 1 15,0 0-9-15,6 0 0 16,13 5-2-16,-5 3 0 0</inkml:trace>
  <inkml:trace contextRef="#ctx0" brushRef="#br0" timeOffset="58698.6049">17453 9970 41 0,'-10'-4'20'0,"10"-4"-15"0,0 4 39 15,5-5-42-15,-5 1 1 16,0 0 2-16,5-1 0 16,4-3-6-16,0-5 0 0,10-4 4 15,0 1 0-15,4-1-1 16,5 0 0-16,0 9-1 16,0-1 0-16,5-8-1 15,-5 5 1-15,-5-1 0 16,-4 5 0-16,0-1 0 0,-5 5 1 15,-5 12-1-15,-9 4 0 16,-4 1 0-16,-10 7 0 31,-5 22-1-31,-5 3 1 0,1-3-1 16,0 7 0-16,4 1 0 16,-4 0 0-16,9-5 0 15,0-3 1-15,4-5-1 16,-4-8 0-16,5-4-4 15,-1-9 0-15,1 5-5 16,4-9 0-16,5-3-9 0,10-10 0 16</inkml:trace>
  <inkml:trace contextRef="#ctx0" brushRef="#br0" timeOffset="64388.3213">18299 8361 30 0,'-4'-13'15'0,"4"9"-6"0,0 4 15 16,0 0-23-16,-10 0 1 0,6 0 1 16,-1 0 0-16,5 4-4 15,0 0 0-15,0 5 3 16,0-1 0-16,5 4-1 16,-1 1 0-16,10 3-1 15,-4 1 1-15,4-4-1 16,-5-5 1-1,5 9-1-15,0-5 1 16,0-4-1-16,5 5 0 16,-1-5 0-16,6 0 1 15,4-3-1-15,0 3 0 16,5-4 0-16,-5 0 0 0,5 0 0 16,-5-4 1-16,0 0 0 15,-5 0 1-15,0-4-1 16,1 0 1-16,-1 0-1 15,5 0 0-15,0-5 0 0,-4 5 0 16,-10-4-1-16,0 4 1 16,0 4-1-16,0-4 0 15,0 0 0-15,-5-5 1 16,1 1-1-16,-1-5 0 0,5 1 0 16,-5-5 0-16,1 1 0 15,-6-1 1-15,6 0-1 16,-6 1 1-16,-4 3-1 15,0 1 1-15,0-1-1 32,-4 1 1-32,-6-1-1 15,1 5 1-15,4 4-1 0,-4-4 0 16,4 3 0-16,1 1 0 16,-6 8-1-16,6-4 1 15,-6 0 0-15,-4 0 0 16,0 5 0-16,-4-1 0 15,-6 4 0-15,-4 4 0 0,0 1 0 16,0 4 0-16,0 3 0 16,4 1 0-16,1 0-1 15,4 0 1-15,1-5-1 0,4 9 1 16,0 5 0-16,0-1 0 16,0 4 0-16,4 4 0 15,1-3 0-15,4-9 0 16,0-5 0-1,5 1 0-15,0-4-1 16,0 4 1-16,5-5 0 16,0-3 0-16,4 3-1 15,1-3 1-15,-1-5 0 16,0 5 0-16,5-5 0 16,0 4 0-16,0 1 0 15,5-1 0-15,0-7 0 0,4-1 0 16,-4-4 0-16,0 0 0 15,-5 0 0-15,0 0 0 16,0 4 0-16,-5 0 0 16,0 0 0-16,1 0 0 0,-1-4 0 15,0 0 0-15,1-4 0 16,-1 4 0-16,1 0 0 16,-1 0 0-16,0-4 0 15,1 8 0-15,-1-4 0 0,-4 4 0 16,-5-4 0-16,0 0 0 15,0 0 0-15,0 0 0 16,9-4 0-16,-4-4 0 31,-5 8 0-31,4 0 0 0,1-4 0 16,-5 4 1-16,5 0-1 16,-1 0 1-16,-4 0-1 15,0 0 1-15,5-9-1 16,-5 9 1-16,0 0-1 15,0 0 1-15,0-8-1 16,0 8 0-16,0 0 1 0,-5 0 0 16,5 0-1-16,0 0 1 15,-4 0 0-15,-6 0 0 16,1 0 0-16,-5 4 0 16,-5 0 0-16,1 1 0 0,-6 3-1 15,1 4 0-15,-1-3 0 31,1 3 1-31,0-4-1 16,-1 5 0-16,1-1 0 16,4 5 0-16,0-4-1 0,5-9 1 15,0 0 0-15,5 8 0 16,0-3-1-16,-1-1 1 16,6 0 0-16,-1 1 0 15,0-1 0-15,5 0 0 0,0 1 0 16,0-1 0-16,5 0 0 15,0 1 1-15,-5-1-1 16,4 0 0-16,1-4-1 16,0 0 1-16,-1 1 0 15,1-1 0-15,4 0 0 16,-4 0 0-16,0 4-1 0,-1-3 1 31,1 3 0-31,0 0 0 0,-1-4 0 0,6 1 0 16,-1-1 0-16,-4 0 1 15,-5-4-1-15,0 0 0 0,4 0 0 32,1 4 0-32,0-4 0 15,-1 0 0-15,1 0 0 16,-5 0 0-16,5 0-1 16,-5 0 1-16,5 4 0 15,-1-4 0-15,6 0 0 16,-6 0 0-16,1 0 0 15,-5 0 0-15,5 0 0 16,-5 0 1-16,4 0-1 0,-4 0 0 0,0 0-1 16,5 0 1-16,-5 0 0 15,5 0 1-15,-5 4-2 16,0-4 1-16,0 0 0 16,4 4 0-16,1 1 0 15,-5-5 1-15,0 0-1 16,5 0 0-1,-5 0-1-15,4 4 1 16,-4-4 0-16,5 0 0 16,0 0 0-16,-1 4 0 15,-4-4 0-15,0 0 0 0,0 0 0 16,0 0 0-16,5 0 0 16,0 0 1-16,-1 4-1 15,1-4 0-15,-5 0 0 16,5 4 0-16,-1-4 0 0,-4 0 0 15,5 0-1-15,0 0 1 16,-1 4 0-16,-4-4 0 16,0 0 0-16,0 0 0 15,0 0 0-15,5 0 0 16,0 0 0 0,-5 0 1-16,0 0-1 15,0 0 0-15,4 0 0 16,1 0 0-16,-5 0-1 15,0 0 1-15,0 0 0 16,0 0 0-16,10 0 0 16,-10 0 0-16,0 0 0 15,9 5 0-15,-9-5 0 0,5 0 1 16,-5 0-1-16,0 0 0 16,0 0 0-16,9 0 0 15,-9 0 0-15,9 0 0 0,-9 0 0 16,0 0 0-16,0 0 0 15,0 0 0-15,0 0 0 16,0 0 0-16,0 0 0 16,0 0 0-16,0 0 0 0,0 0 0 15,0 0 0-15,0 0 0 16,0 0 0-16,5 0 0 16,-5 0-1-16,0 0 1 15,0 0 0-15,0 0 0 31,0 0 0-31,0 0 0 0,0 0 0 16,0 0 0-16,0 0 0 16,0 0 1-16,5 0-1 15,-5 0 0-15,0 0 0 16,0 0 0-16,4 0 0 16,-4 0 0-16,0 0 0 15,0 0 0-15,0 0 0 0,0 0 0 16,0 4 0-16,0-4 0 15,5 4 0-15,-5 0 0 16,0-4 0-16,0 0 0 0,0 0-1 16,0 0 1-16,0 0 0 15,0 0 1-15,0 0-1 32,0 0 0-32,0 0 0 15,0 4 0-15,0-4 0 0,0 0 0 16,0 0 0-16,0 0 0 15,0 0 0-15,0 0 0 16,0 4-1-16,0-4 1 16,0 0 0-16,0 0 0 15,0 5 0-15,0-1 0 0,0-4 0 16,0 0 0-16,0 4 0 16,0-4 0-16,0 0 0 15,0 0 0-15,0 0 0 16,0 0 0-16,0 0 0 15,0 0 0-15,0 0 0 16,0 0 0-16,0 0 0 0,0 4 1 16,0-4-1-16,0 0 0 15,0 0 0-15,0 0 0 16,0 0 0 0,0 0 0-16,0 0 0 15,0 4 0-15,0-4 0 16,0 0 0-16,0 0 0 15,0 0 0-15,0 0 0 16,0 0 0-16,0 0 0 16,0 0 0-16,0 0 0 0,0 0 1 15,0 0-2-15,0 0 1 16,0 0 0-16,0 0 0 16,0 0 0-16,0 0 0 15,5 4 0-15,-5-4 0 0,0 0 0 16,0 0 0-16,4 5 0 15,-4-1 0-15,0-4 0 16,0 0 0-16,0 0 0 16,0 0 0-16,0 0 0 15,0 0 0-15,0 0 0 16,0 0 0 0,0 0 0-16,0 0 0 15,0 0-1-15,0 0 1 16,0 0 0-16,0 0 1 15,0 0-1-15,0 0 0 16,0 0 0-16,0 0 0 0,0 0 0 16,0 0 0-16,0 0 0 15,0 4 0-15,0-4 0 16,0 0 0-16,0 0 0 16,0 0 0-16,0 0 0 0,0 0 0 15,0 0-1-15,0 0 1 16,0 0 0-16,0 0 1 15,0 0-1-15,0 0 0 16,0 0-1 0,0 0 1-16,0 0 0 15,0 0 0-15,0 0 0 16,0 0 1-16,0 0-2 16,0 0 1-16,0 0 0 15,0 0 0-15,0 0 0 31,0 0 0-31,0 0 0 0,0 0 0 16,0 0 0-16,0 0 0 16,0 0 0-16,0 0 0 15,0 0 0-15,0 0 0 16,0 0 0-16,0 0 1 0,0 0-1 16,0 0 0-16,0 0 0 15,0 0 0-15,0 0 0 16,5 4 0-16,-5-4 0 15,0 0 0-15,0 0 0 0,0-8 0 16,0 8 0-16,0 0 0 16,0 0 0-16,0 0 0 15,0 0 0-15,0 0 1 16,0 0-2 0,0 0 1-16,0 0 0 15,0 0 0-15,0 0 0 16,0 0 0-16,0 0 0 15,0 0 0-15,0 0 0 16,0 4 0-16,0-4 0 16,0 0 0-16,0 0 0 15,0 0 0-15,0 0 0 0,0 0 0 16,0 4 0-16,0-4 0 16,0 8 0-16,0 1 0 15,0-5 0-15,0 0 0 16,0 4 0-16,0-4 0 0,0 5 0 15,-5-1 0-15,5 0 0 16,-4-3 0-16,4 7 0 16,0-4 0-16,0 5 0 15,-5-5 0-15,-4 9 0 0,-5-9 0 16,0 0 0-16,0 5 0 16,-5-5 0-16,0 1 1 15,0-5-1-15,1 0 0 31,-1 0 0-31,-9 0 1 0,5-4-1 16,4 0 0-16,0-4 0 16,0 0 0-16,1 4-1 15,4 0 0-15,0-4-4 16,4 0 0-16,1 8-3 16,4-8 0-16,5 4-8 15,10-9 1-15</inkml:trace>
  <inkml:trace contextRef="#ctx0" brushRef="#br0" timeOffset="65156.2748">19235 9247 36 0,'0'-5'18'0,"0"26"-15"16,0-21 27 0,0 0-26-16,0 0 0 15,9 0 3-15,-4-4 0 16,-1 0-8-16,-4 4 0 15,0 12 6-15,0 13 1 16,-4 4-3-16,-1 5 0 0,0 3-2 16,-4-4 1-16,4-4-2 15,1-4 1-15,4-8-3 16,0-9 0-16,0-3-5 16,0-5 1-16,4-9-5 15,6 1 1-15,-1-9-6 16,5 1 1-16</inkml:trace>
  <inkml:trace contextRef="#ctx0" brushRef="#br0" timeOffset="65357.0978">19431 9043 44 0,'0'-9'22'0,"-9"1"-16"15,9 8 41-15,-5-4-41 31,-4 0 0-31,-1 4 1 0,-4 0 1 16,0 4-11-16,5 0 1 16,0 0 6-16,-1 0 0 15,1 1-11-15,0-1 0 16,9 0-12-16,18 4 1 16</inkml:trace>
  <inkml:trace contextRef="#ctx0" brushRef="#br0" timeOffset="66035.8388">19441 7970 34 0,'-10'4'17'0,"20"-17"-2"16,-10 13 14-16,0 0-24 15,0 0 1-15,0 0 4 0,4 4 0 16,-4 1-12-16,0 7 0 15,-4 5 8-15,-6 3 1 16,-4 5-3 0,-5 9 0-16,1-1-3 15,-1-8 1-15,5 0-2 16,5 4 1-16,4-8-3 16,0-9 1-16,5-3-6 15,5-5 1-15,4 4-8 16,5 0 0-16,10-8-5 15,-6 0 1-15</inkml:trace>
  <inkml:trace contextRef="#ctx0" brushRef="#br0" timeOffset="70006.0181">20446 8893 27 0,'-9'-13'13'0,"0"5"-5"0,4 4 18 15,0 0-23-15,1 8 1 16,-1 0 2-16,0-4 0 16,1 0-7-16,4 4 0 15,0-4 6-15,4 4 0 16,10-4-1 0,5-4 1-16,4 0-2 15,10 0 1-15,4 0-2 16,6 4 0-16,-1 0-1 15,9 0 1-15,1 0-1 16,-1 4 0-16,1 0-1 16,-1 4 1-16,-9-8-1 15,0 5 1-15,0-5-1 16,0 0 0-16,0-5 0 16,5 5 1-16,0-4-1 15,0 4 0-15,0 0 0 16,-1-4 0-16,6 4 0 15,-1 0 1-15,5-4-1 16,-4 4 0-16,-1 0 0 0,1 0 0 16,-10 4 0-16,-14 0 1 15,0 0-2-15,-5 1 1 16,1-5 0-16,-1 8 0 16,1-4 0-16,-1 4 0 15,0-3 0-15,1-1 0 16,-1 0 0-16,0-4 1 15,6 0-1-15,-1 0 0 0,-5-4 0 16,0 8 0-16,1 0 0 16,-5 0 1-16,-1 0-1 15,1 1 0-15,0-1 0 16,-1-4 0-16,1 0 0 16,0 0 0-16,4 0 0 15,1 0 0-15,-6 0 0 0,6 0 1 0,-6 0-1 16,1 0 0-16,0-4 0 15,-1 4 0-15,1 0 0 16,0-5 0-16,0 1 0 16,-1 0 0-16,1-4 0 15,-5 4 0-15,5-5 0 32,-5 5 1-32,-5 4-1 0,1 0 0 15,-6-4 0-15,-4 4 0 16,5-8 0-16,-5 8 1 15,5-9-1-15,-1-3 0 16,-4-1 0-16,0 5 0 16,-4-4 1-16,-6 3 0 15,-9-3-1-15,-4 3 1 0,-14-3 0 16,-5 4 0-16,4-5-1 16,1 9 1-16,4-4-1 15,0-1 1-15,5-3-1 16,5-1 1-16,4 1-1 15,0 4 0-15,1 3 0 16,8 1 1 0,1 4-1-16,9 4 1 0,5 1-1 15,4-1 0-15,5 4-1 16,5 5 1-16,13-5-1 16,1 4 1-16,5 1 0 15,-6-1 0-15,1 5 0 16,-5-9 0-1,0 17 0-15,-4-4 1 16,-6-4-1-16,1-1 1 16,-5-3-1-16,0-1 1 15,-9 1-1-15,-5-1 1 16,-5 5-1-16,-4-9 0 16,-5 5 0-16,-5 3 1 15,-4 5-1-15,-5 0 0 0,-5 0 0 16,0 0 1-16,0 3-1 15,-4 1 0-15,0-4 0 16,-1 0 1-16,1-4-2 16,-1-1 1-16,6-7-1 15,8-1 1-15,5 0-5 16,5-4 1 0,5 1-6-16,4-1 0 15,5 0-8-15,14-4 0 0</inkml:trace>
  <inkml:trace contextRef="#ctx0" brushRef="#br0" timeOffset="70938.0856">23473 8697 30 0,'14'-33'15'0,"-5"0"-2"0,-9 25 14 16,0 8-25-16,0-9 1 0,-5 5 4 16,1 8 0-16,-6-4-8 15,-4 9 1-15,-4 3 6 16,-1 5 0-16,-4-1-1 15,-1 1 0-15,6 4-2 32,-1 0 1-32,5-1-1 0,4-3 0 15,1-4-1-15,0 3 0 16,4-3-1-16,0 3 1 16,1-3-2-16,-1 8 0 15,5 3 0-15,0 6 0 16,0-10-1-16,0 5 0 15,-5 4-1-15,1-4 0 0,4 0-1 16,-5 0 1-16,5-4-1 16,-5 0 1-16,-9 0 1 15,-4 0 0-15,-11-5 0 16,-3 5 1-16,-10-9 0 16,0-3 1-16,-5-1-1 15,0 5 0-15,10-5-2 0,-1 4 1 0,15-3-5 16,4-5 0-16,14-4-5 15,5 0 0-15,14-4-5 16,5 4 1-16</inkml:trace>
  <inkml:trace contextRef="#ctx0" brushRef="#br0" timeOffset="71375.6921">23805 9014 42 0,'-14'-9'21'0,"5"13"-19"0,-1-8 38 0,-4 4-38 16,-5 0 1-16,-4 0 0 16,-10 0 1-16,1 9-5 15,-1 3 0-15,-5 13 3 16,6 4 0-16,8 4-2 15,6-8 1-15,8 0-1 16,5-4 0 0,5 8 0-16,10-12 0 0,4 0-1 15,9-9 1-15,5 0 0 16,5-8 0-16,14-4 0 16,-5 0 0-16,0-9 0 15,0-7 0-15,-4-10 0 16,-6-7 0-16,-4 4 0 15,-4-5 1-15,-10 1-1 16,-5 8 0-16,-9 0 0 0,-9 4 0 16,-15 8 0-16,-4 13 0 15,0 0-2-15,5 4 0 16,4 4-5-16,0 4 0 16,5 1-8-16,14 3 1 15</inkml:trace>
  <inkml:trace contextRef="#ctx0" brushRef="#br0" timeOffset="72038.5147">24820 8664 26 0,'5'-41'13'0,"-5"16"1"0,0 16 11 0,0-3-21 15,0 4 0-15,0 8 5 16,0-5 0-16,0 10-10 16,0 11 0-16,-5 5 8 15,0 4 0-15,1 4-2 0,-6 8 0 16,-4 9-2-16,0 12 0 15,5-3-2-15,-5 3 1 16,0 8-1-16,-5-12 0 16,0 9-1-16,-4-1 1 15,0-8-1-15,9-8 0 32,0-9 0-32,4-3 0 0,-4-13-5 15,9-9 0-15,1 0-6 16,-1-20 0-16,10 0-6 15,4-5 0-15</inkml:trace>
  <inkml:trace contextRef="#ctx0" brushRef="#br0" timeOffset="72291.7175">24577 8868 45 0,'-10'-17'22'0,"6"17"-15"16,4 0 37-16,0 0-41 16,9-4 1-16,5 0 0 15,0 0 1-15,10 0-7 0,-1 0 1 16,-4 4 3-16,4 4 1 16,5 0-6-16,0 0 1 15,5 4-6-15,4 5 0 16,-4-1-8-16,4 5 0 15,1 0-1-15,-1-9 0 0</inkml:trace>
  <inkml:trace contextRef="#ctx0" brushRef="#br0" timeOffset="72823.1882">25325 8656 41 0,'-9'-17'20'0,"13"13"-22"0,-4 0 41 16,-4 4-37-16,-1 4 1 15,0 4 1-15,5 9 1 0,-4 8-7 16,-6 4 1-16,-8 13 4 16,-6 8 0-16,1 0-2 15,-5 12 0-15,-5 9 0 32,-4-13 0-32,-1 4-1 15,6-8 1-15,3-4-1 16,6-4 0-16,4-9 0 0,5-3 0 15,5-9 0-15,4-5 1 16,1-7 0-16,-1-9 0 16,5-4 0-16,5-8 1 15,4-13 0-15,5-4 0 0,5 8-1 16,4-3 1-16,5-5-2 16,0 0 1-16,-4 4-1 15,4 4 0-15,0 5 0 16,-5 3 0-16,1 9 0 15,-10 5 1-15,-5 3-2 16,-9 0 1 0,5 5 0-16,-5 3 1 15,-5 5-1-15,0 4 0 16,-4 4 0-16,0 0 0 0,-1 5 0 16,1-5 0-16,-1-8-1 15,1-1 1-15,0-3-6 16,-1 0 1-16,6-5-8 15,8-8 0-15,20 0-4 16,4-8 0-16</inkml:trace>
  <inkml:trace contextRef="#ctx0" brushRef="#br0" timeOffset="73238.5533">25695 9188 46 0,'4'-12'23'0,"-13"-5"-21"15,9 9 43-15,-5 0-41 16,-4 3 1-16,-5 5 0 16,-5 0 1-16,-4 9-9 15,-5 3 1-15,4 1 4 32,1 3 1-32,0 13-3 0,9 5 1 15,4 3-2-15,1 1 1 16,0-5 0-16,4 0 0 15,5-12-1-15,0-4 1 0,5-5 0 16,4-4 1-16,5-8-1 16,0-12 0-16,5-5 0 15,9-12 1-15,0-8-1 16,5 12 0-16,-5-4 0 16,-5-1 1-16,-4 6 0 0,-5 3 1 15,-5 0 0-15,-4 8 0 16,-5 5 0-16,-10 8 0 15,-4 8-1-15,-4 9 0 16,-6 4-1 0,1 8 0-16,4 4-6 15,0 1 0-15,10-1-6 16,4 0 1-16,5-8-8 16,14-12 0-16</inkml:trace>
  <inkml:trace contextRef="#ctx0" brushRef="#br0" timeOffset="73561.0411">26191 8918 41 0,'4'-42'20'0,"6"30"-17"16,-10 12 31-16,4-8-30 15,-4 8 0-15,0 0 1 16,0 4 1-16,-4 8-7 0,-1 13 0 15,0-4 5-15,-4 12 0 16,-10 13-2-16,-9 4 1 16,0 0-1-16,-5 4 0 15,10 4-2-15,-5-8 1 32,0 0-1-32,4-8 1 0,6-5-1 15,-1-8 0-15,0 0-4 16,5-4 0-16,0-8-6 15,9-5 1-15,5-3-8 16,15-5 1-16</inkml:trace>
  <inkml:trace contextRef="#ctx0" brushRef="#br0" timeOffset="73792.5047">25933 9180 48 0,'-9'-4'24'0,"14"-9"-21"32,-1 9 40-32,6 0-40 15,4-4 1-15,4 4 0 0,1 4 0 16,4 0-6-16,1 4 1 16,-1 0 3-16,1 4 0 15,-1 0-8-15,-4 1 1 16,-1-5-10-16,11-4 0 15,8 0-2-15,0-4 0 0</inkml:trace>
  <inkml:trace contextRef="#ctx0" brushRef="#br0" timeOffset="80246.4243">26813 9263 28 0,'-5'-25'14'0,"-4"34"-8"16,9-9 22-16,-5 0-25 0,0 0 0 15,1 0 2-15,4 0 0 16,-5-5-5-16,0 5 0 16,1 0 4-16,-1 5 1 15,0 3-1-15,1 4 0 16,-1 5-1-16,0 4 0 15,1 0-2 1,-1 8 1-16,0 4-1 16,5-8 0-16,10 0-1 15,-1-4 0-15,5-9 0 16,0 1 0-16,9-9 0 16,1-8 1-16,-6-5-1 15,-4 1 1-15,5-13 0 16,-5-4 1-16,5 4-1 0,0-16 1 0,4 12 0 15,-4 4 0-15,4-4-1 16,-4 0 0-16,0 5 0 16,-1-1 0-16,-4 4-1 15,-4 5 0-15,-1 7 1 16,-9 5 0-16,0 9 0 16,-5-1 1-16,-4 13-1 0,-5 12 0 15,0 9 0-15,-5 4 0 16,-4 8-1-16,4 8 0 15,-9-4-1-15,-19-8 0 16,0 0 0-16,1-4 1 16,4-5-1-16,9-7 1 15,5-1 0 1,4-12 0-16,6-5 0 16,-1-3 1-16,5-9 0 15,5-4 0-15,4-8-1 16,10-9 0-16,13 5-1 15,6-13 0-15,4-5 0 16,4 6 1-16,1-1-1 16,0 4 1-16,-10 0-1 0,1 0 1 0,4 0-3 15,0-4 1-15,5 5-7 16,4-1 1-16,-4 4-9 16,4 1 0-16</inkml:trace>
  <inkml:trace contextRef="#ctx0" brushRef="#br0" timeOffset="80546.4252">27496 9525 37 0,'-14'-8'18'0,"9"4"-13"16,5 4 24-16,-9 4-26 16,-1 0 1-16,-9 4 1 15,1 9 1-15,-1 0-8 16,0 8 1-16,1 0 4 16,-1 4 1-16,5-9-2 0,0-3 0 0,5-4-6 15,-1-1 1-15,5-4-5 16,1 1 0-16,8-5-6 15,-4-4 0-15</inkml:trace>
  <inkml:trace contextRef="#ctx0" brushRef="#br0" timeOffset="80768.3464">27542 9346 43 0,'-18'-8'21'0,"-1"-17"-13"0,14 21 36 16,-4 4-40-16,0-4 0 16,-1 4 0-16,-4 0 0 0,5 0-7 15,-5 4 1-15,9 0-3 16,0 0 1-16,5 5-11 16,10-5 1-16,4 4-2 15,5 0 0-15</inkml:trace>
  <inkml:trace contextRef="#ctx0" brushRef="#br0" timeOffset="81872.3818">27846 8968 28 0,'10'-25'14'0,"-6"8"-8"16,1 9 23-16,-5 8-26 15,0 0 0-15,0-4 2 16,-5 4 1-16,-4 4-6 16,-5 4 0-16,-5 1 5 0,1 3 1 15,-1 5-2-15,0 12 1 0,1 4-1 16,-6 13 0-16,5-5-2 16,5 9 1-16,5 4-1 15,0-4 0-15,9 0-1 16,-5-4 0-16,5 4-1 31,-5-9 1-31,1-3-1 0,4-1 0 16,0-3-1-16,0-9 1 15,0 0-5-15,-5-5 1 16,5 1-6-16,0-8 0 16,5-5-7-16,18 0 1 15</inkml:trace>
  <inkml:trace contextRef="#ctx0" brushRef="#br0" timeOffset="82232.1963">28085 9284 39 0,'-9'-29'19'0,"9"21"-14"0,0 8 30 0,0-5-30 32,0 5 1-32,-5 0 3 0,5 5 0 0,-5-5-12 31,5 8 1-31,0 8 6 0,5 5 1 16,0 4-3-16,-1 4 0 15,10 9-2-15,0-9 0 16,-4 4 0-16,4 0 1 15,-5-3-1-15,0-1 0 16,1-4-2-16,4-9 0 16,-5 1-4-16,1-5 1 0,-1-7-5 15,5-5 0-15,-5-5-7 16,5-7 1-16</inkml:trace>
  <inkml:trace contextRef="#ctx0" brushRef="#br0" timeOffset="82469.2692">28356 9326 31 0,'-9'8'15'0,"-19"0"-5"0,23-8 21 0,-4 4-29 16,0 1 1-16,-6-1 4 16,-8 4 0-16,4 9-8 15,-9-1 1-15,0 1 5 16,-5 8 0-16,5 4-2 0,-4-4 1 15,-1 4-3-15,0 4 1 16,5-4-6-16,9-4 0 16,10-8-5-16,4 0 0 15,10-13-7-15,4 4 1 16</inkml:trace>
  <inkml:trace contextRef="#ctx0" brushRef="#br0" timeOffset="82869.3577">28459 9658 35 0,'5'-16'17'0,"-5"3"-13"0,0 13 26 16,0 0-28-16,-5 4 0 15,1 9 3-15,-6 3 1 16,1 1-7-16,-1-4 1 15,1 3 3 1,0 5 1-16,-1 0-2 16,6 4 0-16,-1-4-2 15,0-5 0-15,5-3-7 16,0-5 1-16,0 0-8 16,0-4 0-16</inkml:trace>
  <inkml:trace contextRef="#ctx0" brushRef="#br0" timeOffset="83116.6011">28586 9405 49 0,'-15'-17'24'0,"1"13"-21"0,10 0 40 15,-1 4-41-15,0-5 1 16,1 10-1-16,-1-5 1 16,0 0-6-16,1 4 0 31,-1 0-3-31,5 0 1 0,0 0-11 16,9 0 0-16</inkml:trace>
  <inkml:trace contextRef="#ctx0" brushRef="#br0" timeOffset="83832.5615">28590 8818 31 0,'0'-4'15'0,"-4"-4"-5"0,4 8 15 0,0 0-21 16,0 0 0-16,0 0 4 31,0 0 0-31,0 0-9 16,9 4 0-16,5-4 6 0,5 0 1 15,4 0-2-15,5 0 0 16,0 0-2-16,10 4 0 15,-1 0-1-15,-4 0 0 16,-1 0-1-16,-3 1 1 16,-1-1 0-16,0 0 0 0,-5 0 0 15,-4 0 0-15,-1 0 0 16,1-4 0-16,-5 0 0 16,-4 0 0-16,-10 0-2 15,4 0 1-15,-4 0-4 16,0 0 1-16,0 0-5 15,0 5 0 1,0-1-8-16,-4 0 1 16,4 0-1-16,4 0 0 15</inkml:trace>
  <inkml:trace contextRef="#ctx0" brushRef="#br0" timeOffset="84185.8454">28801 8856 35 0,'-5'-21'17'0,"5"21"-15"16,0 0 33-16,0 0-33 0,0 4 0 0,0 4 3 15,0 1 0-15,-5 7-6 16,1 1 1-16,-6 4 3 15,1-9 1-15,-5 5-1 16,0-5 0-16,-9 17-1 16,-6-4 0-16,1 0-1 31,0 0 1-31,5-4-1 0,0-4 1 16,-1-5-1-16,5 1 0 15,1-5-1-15,4-4 1 16,0 0-5-16,4-4 1 0,1 0-5 15,0 0 0-15,4 0-8 16,5 0 0-16</inkml:trace>
  <inkml:trace contextRef="#ctx0" brushRef="#br0" timeOffset="85872.4132">28908 9492 24 0,'0'-17'12'0,"14"-8"0"15,-4 13 10-15,-6-1-19 16,1-3 1-16,0-1 3 15,-1 0 0 1,1 1-7-16,-5 3 1 16,5-3 6-16,-5 3 0 15,0 5-1-15,0 8 1 16,0 0-2-16,0 8 0 16,0 9-3-16,4 8 1 0,1 0-2 15,-5 0 1-15,0 0-1 16,0 4 0-16,-5 0-1 15,1 8 0-15,4-3 1 0,-5-1 0 16,5-8-1-16,5 0 0 16,-1-4 0-16,1-5 0 15,4-7 0-15,1-1 1 16,-1-8-1-16,5-8 0 16,5-5 0-1,-5-4 0-15,0-7 0 16,0-1 0-16,0 0 0 15,0-5 1-15,-5 6-1 16,1-1 1-16,-1 4 0 16,0 4 0-16,1 0-1 15,-5 5 1-15,-1 4-1 16,1 4 1-16,0 12-1 0,-1 0 0 16,-4 5 0-16,0 7 0 15,-4 14 0-15,-6 7 1 0,1-3-2 16,4-5 1-16,0-4-1 15,1-4 1-15,4-4-1 16,4-9 1-16,6-3-1 16,4-5 1-16,5-8-1 0,4-9 1 15,0-8 0-15,5-4 1 16,1 1-1-16,-1-6 0 16,0-3 0-16,-5 4 1 15,-4 4-1-15,-1 0 1 16,-4 4-1-16,-4 5 1 31,-1-1-1-31,-4 5 0 0,-5 3-4 16,0-3 1-16,0 12-5 15,0 0 0-15,0 0-6 16,5 4 0-16,4 0-4 16,-9 4 0-16</inkml:trace>
  <inkml:trace contextRef="#ctx0" brushRef="#br0" timeOffset="88321.294">29849 9026 37 0,'-5'-4'18'0,"0"0"-14"0,5 4 31 15,-5 4-30-15,1 4 1 16,-1 5 2-16,5 3 1 16,0 5-11-1,0 0 0-15,0 0 7 16,0 4 1-16,0-9-4 16,0-3 1-16,-5-1-2 15,5 1 0-15,-4-5-3 16,-1 0 0-16,5 1-6 15,0-5 1-15,5-4-8 16,-1 0 0-16,10 0-2 0,5-4 0 16</inkml:trace>
  <inkml:trace contextRef="#ctx0" brushRef="#br0" timeOffset="89005.778">29984 9575 35 0,'-19'0'17'0,"5"-8"-15"0,14-1 32 16,-4 9-30-16,-1-4 1 0,0 0 3 16,5 4 0-16,0 0-10 15,0 0 1-15,10 0 6 16,4 4 0-16,4 0-2 16,6 1 0-16,4-5-1 15,5 0 0-15,-1 0-2 16,1 0 0-16,0 0 0 0,4 0 1 15,1 0-1-15,-1 0 0 16,-9 0 0-16,-9 0 0 0,0 0-2 16,-5 4 1-16,0 0-5 15,-5-4 0-15,-9 0-5 16,0 0 0-16,9-8-5 31,-4 3 0-31</inkml:trace>
  <inkml:trace contextRef="#ctx0" brushRef="#br0" timeOffset="89252.6585">30241 9396 41 0,'-4'9'20'0,"4"-30"-14"16,0 21 35-16,0 0-37 15,-5 4 0-15,0 0 4 16,-4 4 0-16,0 9-10 15,-5 4 1-15,0 8 6 16,0 4 1-16,0 5-4 16,0 3 1-1,4-7-2-15,5-1 0 16,1-4-4-16,4-8 0 16,0-5-7-16,9-3 1 15,1-9-9-15,8 0 0 0</inkml:trace>
  <inkml:trace contextRef="#ctx0" brushRef="#br0" timeOffset="90436.9404">30821 9055 34 0,'0'-8'17'0,"10"-5"-10"0,-10 13 19 16,0 0-21-16,0 0 0 0,0 0 3 15,0 0 1-15,0 0-11 16,0 5 1-16,0 3 7 15,-5 4 0-15,0 9-2 16,1 4 0-16,-6 4-2 16,-4 4 1-16,0 17-2 0,0 4 1 15,-4 5-2-15,-1 11 0 16,0-7 0-16,0-5 1 31,1-4-1-31,-1 0 0 0,5-8 0 16,0-4 0-16,5-9 0 15,-1 0 1-15,1-12-1 16,4-4 1-16,1-5 0 16,-1-8 0-16,0-4-1 15,1-8 1-15,4-5-1 16,0-3 1-16,0 3-1 16,4 1 0-16,6-5-1 15,-1 0 1-15,5 1-1 16,0-5 1-16,5 0 0 15,-1 5 0-15,1-5-1 16,0 8 1-16,0 9-1 16,-1 4 1-16,1-4-1 15,0 8 1-15,-1 5 0 16,1 3 0-16,-5 0 0 16,-4 1 0-16,-6-5 0 15,-8 5 0-15,-6-1 0 16,1 5 0-16,-10 4 0 0,-4 8 0 15,-1 0 0-15,-4 0 0 16,5 0-1-16,-1-4 1 0,1-8 0 16,4-1 0-16,5-7 0 15,0-1 1-15,0 0-1 16,-4-4 0-16,-1 1 0 16,0-5 0-16,-4-5-3 15,4 5 0-15,5-4-5 16,5 0 1-16,9-4-6 0,14-5 1 15,4 1-5-15,15-1 0 16</inkml:trace>
  <inkml:trace contextRef="#ctx0" brushRef="#br0" timeOffset="90974.2444">31266 9039 28 0,'9'-5'14'0,"-9"-7"-4"16,0 12 20-16,-4 0-26 15,4 0 0-15,-5 0 4 16,0 4 1-16,-4 4-9 16,-5 5 0-16,0 4 6 0,-5 7 1 15,0 6-2-15,1-5 0 16,-6 4-3-16,10-4 1 0,5 0-5 15,-1-5 0-15,6-3-5 16,4-5 1-16,0-7-5 16,9-5 0-16,5 0-6 15,5-5 1-15</inkml:trace>
  <inkml:trace contextRef="#ctx0" brushRef="#br0" timeOffset="92044.4558">31575 9014 38 0,'0'0'19'0,"4"0"-18"0,-4 0 31 16,0 0-30-16,14-5 0 15,-4 5 5-15,-1 0 0 16,0-8-8-16,1 8 1 16,-1 8 5-1,0 5 0-15,1 4-2 16,-1 8 1-16,-4 4-3 16,-1 4 1-16,1 4-1 15,-5 1 0-15,0 12-1 16,0-5 0-16,0 1 0 15,-5 8 1-15,1-8-1 0,-10 4 1 16,-5 0-1-16,-4-9 1 0,-5 1-1 16,-10 8 1-16,5 0-1 15,-4 4 1-15,4-12-1 16,1-1 0-16,3-3 0 16,6-5 0-16,9-4 1 15,0 4 1-15,-5-4-1 16,1 5 0-16,-1-5 1 0,-4-4 0 15,4-5-1-15,-5 1 1 16,6 0-2-16,-1-4 0 16,0-5 0-16,5-4 1 15,5 1-1-15,-5-1 0 16,4-4-3-16,1 0 1 16,4 1-6-1,1-1 0-15,-1-4-7 16,0 4 1-16,10 0-4 15,0 0 0-15</inkml:trace>
  <inkml:trace contextRef="#ctx0" brushRef="#br0" timeOffset="93974.7577">27107 10328 31 0,'-18'-4'15'0,"-1"8"-12"16,14-4 25-16,1 4-26 16,4-4 0-16,0 4 1 15,0 0 1-15,4-4-5 16,6 0 1-16,-1 5 3 0,5-5 1 16,5 0-1-1,-1 0 0-15,1 4-1 16,5 0 1-16,4-4-1 0,0 4 1 0,0 0-1 15,4 0 0-15,6 1-1 16,-1-1 1-16,1 0-2 31,-1 0 1-31,-9 0-1 0,-4 5 1 16,-6-9-1-16,1 4 1 16,-5 4-1-16,-5 4 1 15,1-7-1-15,-6 7 1 16,-8-4 0-16,-1-3 0 15,-4 3 0-15,-10 4 0 16,-4 1 0-16,-5 3 0 0,0 5-1 16,-5 8 1-16,-9 5 0 15,-5-1 0-15,0-4-1 16,0 4 1-16,5-8-1 16,5 9 0-16,4-9 0 15,5-1 0-15,5 6 0 16,-1-10 0-16,6-3 0 0,3-4 0 15,1-1-1-15,0-8 1 0,5 4-5 16,0-3 1-16,4-1-6 16,5 0 0-16,5 0-7 15,9-4 1-15</inkml:trace>
  <inkml:trace contextRef="#ctx0" brushRef="#br0" timeOffset="94437.2534">27809 10640 24 0,'14'-17'12'0,"0"1"0"0,-14 16 11 0,0 0-20 15,-5-5 1-15,-4 1 2 16,-5 4 1-16,-5 9-7 15,-4 3 1-15,0 5 5 16,-1-5 1-16,1 9-2 16,-5 8 1-16,-5 0-1 0,-9 0 0 15,0 5-3-15,0-5 1 16,4 4-1-16,1-4 0 16,4 0-2-16,5-8 1 15,0 0-1-15,5 0 1 16,4-9-5-16,0 1 1 0,0-1-6 15,5-4 1-15,5-3-9 16,4-5 0-16</inkml:trace>
  <inkml:trace contextRef="#ctx0" brushRef="#br0" timeOffset="95767.726">28375 10449 26 0,'-9'4'13'0,"-5"17"1"0,9-21 11 0,0 4-22 16,1 0 1-16,4-4 1 15,0 0 1-15,0 0-7 16,0 0 1-16,9-4 5 31,-9 4 0-31,9-9-1 16,1-3 1-16,4-1-2 0,4-3 0 15,6-1-1 1,4-4 0-16,0 9-1 0,-5-1 0 16,1 1-1-16,-1 4 0 15,-4-1 0-15,-5 9 1 16,-5 0-1-16,-4 9 0 0,-5 7 0 16,-5 9 1-16,-9-4 0 15,-9 16 0-15,-5 9-1 16,0 4 1-16,0 8-1 15,9 1 0-15,5-5 0 16,4-9 0-16,-4-3-1 16,5-9 1-1,4-4-2-15,1-8 1 16,-1-4-5-16,0-9 1 16,5-4-5-16,5-4 0 0,9-4-6 15,14-4 0-15</inkml:trace>
  <inkml:trace contextRef="#ctx0" brushRef="#br0" timeOffset="96173.1295">28988 10706 33 0,'-5'-8'16'0,"-14"4"-8"16,15 0 25-16,-1 0-28 16,-4 0 0-16,-1-1 5 15,6 5 0-15,-6 0-12 16,10 0 1-16,0 0 7 31,14 0 0-31,0 0-3 0,5 0 1 16,4 0-3-16,-4 5 0 15,0-5-1-15,0 4 0 16,-1 0 0-16,1 0 0 0,0 0 0 16,-1 0 0-16,-4-4 0 0,1 4 0 31,-6-4-1-31,0 0 0 0,1 0-4 16,-6 5 1-16,-4-5-4 15,0 0 0-15,0 0-5 0,0 0 1 16,0 0-4-16,0 0 0 15</inkml:trace>
  <inkml:trace contextRef="#ctx0" brushRef="#br0" timeOffset="99491.837">29792 10486 24 0,'5'4'12'0,"-10"-8"-7"0,5 4 16 0,-4-4-17 15,4 4 0-15,0 0 2 16,0 0 0-16,0 0-8 16,0 0 1-16,0 0 5 15,0 0 1-15,0 0-3 0,0 0 1 16,0 0-1-16,0 0 1 16,0 0-1-16,0 0 1 15,0 0-1-15,0 0 0 16,0 0 0-16,0 0 0 0,0 0-1 15,0 0 1-15,0 0-1 16,0 0 1-16,0 0-2 16,0 0 1-16,0 0-1 15,9 0 1-15,-9 0-1 16,0 0 1-16,0 0-1 31,0 0 0-31,0 0 0 0,0 0 1 16,0 4-1-16,0 0 0 15,0-4 0-15,5 0 1 16,-5 4-1-16,4 0 0 0,-4 1 0 16,5-1 0-16,0 0 0 15,-5-4 0-15,4 4 0 16,-4 0 1-16,0 0-1 16,0 1 0-16,5-1-1 15,-5 0 1-15,0 4 0 0,0 1 0 16,5 3 0-16,-1-4 0 15,6-3 0-15,-1-1 0 16,1 0 0-16,-1-4 0 31,0 4 0-31,1 0 0 0,4 0 0 16,-5 0 0-16,10 1 0 16,-1-1 0-16,1-4 0 15,0-4 0-15,4 4 0 16,-4-5 0-16,0 1 0 15,-5 0 0-15,0 0 0 16,-5 0 1-16,0 0-1 0,-9 4 0 16,10 0 0-16,-10 0 1 15,4-4-1-15,1-1 0 0,0-3 0 16,-1-4 0-16,1 3 0 16,0 1 0-16,-5 8 0 15,0 0 0-15,0-8 0 16,0 8 1-16,0 0-1 15,0 0 0-15,0 0 0 16,0 0 0-16,0-9 0 0,5 1 0 16,-5 0 0-16,4 3 0 15,-4 5 0-15,5-8 0 16,-5 8 0-16,0 0 0 31,0 0 0-31,0 0 0 0,0 0 0 16,0 0 0-16,0-4 0 15,-5 0 0-15,5-4 0 16,-4-1 1-16,-1 5-1 16,-5 4 0-16,1 0 0 15,0 0 0-15,-5 4 0 16,0 0 0-16,-5 1 0 0,0-1 0 16,1 0 0-16,-1 4 0 15,-5 5 0-15,1-1 0 16,4 5 0-16,1 4 0 15,-1 8 0-15,5-4 0 0,0-5 0 16,5-3 0-16,4 8 0 31,-4 8 0-31,4-8-1 16,0 4 1-16,0-4 0 16,5-4 0-16,0 4-1 15,0-4 1-15,5-4-1 0,0-1 1 16,4 1 0-16,1-5 0 15,4 1 0-15,0 3 0 16,0-3 0-16,4-1 0 0,-4-3 0 16,5-1 0-16,-5-4 0 15,5 0 0-15,-5 0-1 16,0-4 1-16,-5 5 0 16,1-1 0-16,-1 0 0 15,0-4 0-15,1 0 0 16,-1 0 0-16,0-4 0 0,-4 0 1 15,0-5-1-15,-5 9 1 16,0-8-1-16,0 8 1 31,0 0-1-31,-5 0 0 0,0 0 0 16,1-4 0-16,-1 4 0 16,0 0 0-16,1 4 0 15,-1 0 0-15,5-4 0 16,-5 0 0-16,1 4 0 15,-1 0 0-15,-4 1 0 16,-1-5 0-16,-4 4 0 0,-4 0 0 16,-1 4 0-16,0 1 1 15,0-1-1-15,5 0 0 16,0 1 0-16,0-1 0 0,5 4 0 16,-5 1 0-16,9-1 0 15,1 5 0-15,-1-5 0 16,0 9 0-16,1-4 0 15,-1-5 0-15,5-3-1 16,-5-1 1-16,0 4 0 31,5 1 0-31,0-1 0 0,-4 1 0 16,4-1 0-16,0 1 0 16,0-1-1-16,0-3 1 15,4-1 0-15,1 0 0 16,5 1 0-16,-6-5 0 15,1 0-1-15,0 4 1 16,-1-4 1-16,-4 5 1 0,0-5 0 16,0 0 0-16,0 4 1 15,0-4 1-15,0-4 0 16,0 0 0-16,0 0-1 16,0 0 1-16,0 0-2 0,0 0 1 15,0 0-1-15,0 0 0 16,0 0-1-16,0 0 0 0,0 0-1 15,0 0 1-15,0 0-1 16,10-4 0-16,-1-8 0 16,0 8 0-16,1 0 0 15,-1-1 0-15,0 5 0 16,1 0 0-16,-1 0 0 31,0 0 0-31,1-4 0 0,-1 0 0 16,5 0 0-16,0 0 0 15,0 0 0-15,0-1 0 16,0 5 0 0,0 0 0-16,0 0 0 0,-4 0 0 0,-1 0-1 15,0 0 1 1,1 5 0-16,-1-5 0 0,0 4 0 16,6 0 0-16,-6 0-1 15,5 0 1-15,-5 0-1 16,1 1 1-16,-6-1 0 15,1 0 0-15,0 0-1 0,-1 8 1 16,-4-3 0 0,5-5 0-1,-5 0 0-15,0 4 0 0,0 1 0 16,0-1 0-16,0 0 0 16,0 1 0-16,0 3-1 15,0-3 1-15,-5-1 0 16,1-4 1-16,-1 4-1 15,0 1 0-15,1 3 0 16,-1 1 0-16,0-1 0 0,1 5 0 16,-1-5-1-16,-4 1 1 15,-1-1 0-15,1 1 0 16,-1-1 0-16,-4 1 0 16,-4-1 0-16,-1-4 0 15,-4 9 0-15,-1-5 1 16,1-3-1-16,-5-1 0 0,4-4 0 15,6 0 0-15,4 1 0 16,0-5 0-16,4 0-3 16,1 0 0-16,0 0-5 15,4 0 0-15,0-5-6 16,10-11 0-16,9 3-6 16,9 1 1-1</inkml:trace>
  <inkml:trace contextRef="#ctx0" brushRef="#br0" timeOffset="100407.4796">30560 11418 24 0,'0'0'12'0,"0"0"9"0,0 0 13 15,0 0-29-15,0 8 0 16,0-4 2-16,-5 5 1 0,0 3-11 16,-4 5 1-16,-1-1 6 15,1 1 1-15,-5 4-4 16,0-5 1-16,-5 1-6 16,5 0 1-16,5-5-6 15,0-8 1-15,4 0-7 16,14-4 0-16</inkml:trace>
  <inkml:trace contextRef="#ctx0" brushRef="#br0" timeOffset="100638.7067">30616 11260 37 0,'-10'-9'18'0,"6"-3"-10"0,4 8 28 15,0 4-30-15,-5 0 0 16,0 0 2-16,1 4 1 16,-1 0-12-16,0 0 0 15,5 5 6-15,-4-5 1 16,4 4-9-16,0-4 0 0,0 0-10 16,4 0 1-16,15 1-3 15,4-1 1-15</inkml:trace>
  <inkml:trace contextRef="#ctx0" brushRef="#br0" timeOffset="101138.7703">30630 10282 29 0,'9'-25'14'0,"0"17"-5"16,-9 8 24-16,0 0-28 15,0 0 0-15,5 0 2 16,0-4 1-16,4 8-10 16,-4 0 1-1,-5 9 7-15,-5 12 0 0,-4 8-2 16,-5 0 0-16,0 13-1 15,0 8 0-15,0-4-1 16,4-4 0-16,6 8 0 16,-1-13 0-16,0-3-2 15,1-13 0-15,4-5-4 16,-5-7 0-16,5-5-8 0,0-8 1 16,0 0-7-16,9 0 1 15</inkml:trace>
  <inkml:trace contextRef="#ctx0" brushRef="#br0" timeOffset="107109.3048">5604 13431 42 0,'-38'-8'21'0,"6"16"-16"16,27-12 33-16,0 4-34 15,1-4 1-15,4 8 3 16,-5-8 0-16,5 8-10 15,0-4 1-15,9 0 5 16,10 4 1-16,4-8-3 16,10 4 0-16,5 0-2 15,-1 0 1-15,0 0-1 16,10 0 0-16,5 0-1 16,-1 0 1-16,1 0 1 15,-1 0 0-15,-4 0-1 0,4 0 0 16,-4-4 0-16,-5 4 0 15,-4-5-1-15,-6 10 0 16,-8-1-5-16,-10-4 0 16,-5 4-4-16,-4 0 1 15,-10 4-7 1,-9 1 0-16,0 7 0 0,-5 5 1 0</inkml:trace>
  <inkml:trace contextRef="#ctx0" brushRef="#br0" timeOffset="107477.7164">5679 13693 42 0,'-24'-4'21'0,"20"4"-19"16,4 0 43-16,0-4-41 15,0 4 0-15,0 0 2 16,4 0 1-16,10 4-8 15,5 0 0-15,4-4 4 16,1 4 1-16,9-4-2 0,9 0 0 16,0 0-2-16,5 0 1 15,4 0-1-15,-4-4 0 16,0 0 0-16,-1 0 1 16,1-1-1-16,-19 5 1 15,0-4 0-15,-4 4 0 16,-1 0-1-1,-9 0 1-15,0 0-2 0,-5 0 0 0,-9 0-5 16,0 0 0-16,0 0-6 16,0 0 0-16,10 0-7 15,9-8 1-15</inkml:trace>
  <inkml:trace contextRef="#ctx0" brushRef="#br0" timeOffset="107973.908">6624 13023 36 0,'-14'-8'18'0,"9"-9"-10"0,5 17 28 16,0 0-33-16,0 0 1 15,5 4 3-15,4 5 0 16,0 3-8-16,5 1 0 16,5-1 5-1,4 9 1-15,6-4-3 16,-1 3 1-16,0-3-3 16,0 4 1-16,4 4-1 15,1 4 1-15,0 0-1 16,0 0 0-16,-1 4 0 15,-8-3 1-15,-1-1-1 16,-4 0 0-16,-10 4 0 0,-4 4 1 0,-10 9 0 16,-4-8 0-16,-5 3 0 15,-14 9 0-15,0 0 0 16,-5 8 1-16,-4-8 0 16,-5 4 0-16,9-8 0 15,-14 0 0-15,10-9-1 16,4 1 0-1,5-9-1-15,0-4 1 16,9-4-7-16,0-5 1 16,5-7-7-16,5-1 1 15,9 8-8-15,14-3 0 16</inkml:trace>
  <inkml:trace contextRef="#ctx0" brushRef="#br0" timeOffset="111758.4998">9042 13356 25 0,'5'-21'12'0,"-1"-20"0"0,-4 32 10 0,5 1-18 16,-5 0 0-16,0-1 4 16,0 1 0-16,0 8-9 15,0 0 1-15,0 0 6 0,-5-4 1 16,5 4-1-16,0 0 0 15,0 0-2-15,0 4 0 16,0 8-1-16,-4 5 0 16,4 8-1-16,-5 13 1 15,0 7-1-15,1 18 0 16,-1-9-1 0,0 8 1-16,1 5-1 15,4-5 1-15,0-4-2 16,0-4 0-16,0-4 0 15,0-4 0-15,0-4 0 16,0-9 1-16,0-4-1 16,0 0 0-16,-5-8 0 15,0-4 1-15,1-1-3 0,-6 1 1 16,1-5-6-16,-5-3 0 16,9-5-5-16,1-4 1 0,4 0-8 15,9-9 0-15</inkml:trace>
  <inkml:trace contextRef="#ctx0" brushRef="#br0" timeOffset="112712.8193">9426 13339 42 0,'0'-20'21'0,"0"32"-17"0,0-12 35 16,0 0-36-16,0 0 1 15,0 8 2-15,0 1 0 0,0 7-8 16,0 1 1-16,4 8 5 15,-4 12 0-15,0 9-1 16,0 0 0-16,0 12-1 16,0 0 1-16,0 5-2 15,0 3 1-15,0-3-1 16,-4-1 1 0,4-8-2-16,-5-8 0 15,10 0 0-15,-5-9 0 0,0 0 0 16,-5-7 0-16,5-10-2 15,-5-3 1-15,5-9-6 16,0-8 0-16,0 0-5 16,5-8 1-16,4 4-7 15,10-9 0-15</inkml:trace>
  <inkml:trace contextRef="#ctx0" brushRef="#br0" timeOffset="113729.8685">9884 13776 28 0,'0'-21'14'0,"5"0"-5"16,-5 5 17-16,0 8-23 15,0-1 1-15,0 9 4 16,0 0 1-16,0 0-10 16,0 0 1-16,4-8 7 15,-4 4 0-15,5 0-2 0,-5 4 1 0,0 0-2 16,5 0 1-16,-1 4-3 16,1 12 1-16,0 9-2 15,4 4 1-15,0 5-1 16,1-1 0-16,-1 4-1 15,1 5 1-15,-1 4-1 16,0 0 0-16,1-13 0 0,-1-12 0 16,0-1 0-16,-4-3 0 15,4 0 0-15,1-1 0 16,4-12 0-16,0-16 0 16,4 0 0-16,1-5 0 15,-5-12 1-15,0 0 0 31,0 0-1-31,-4-9 1 0,-1 1 0 16,0-5 0-16,1 5 0 16,-1 3 0-16,0 9 0 15,-4 5 0-15,0 7-1 16,-5 13 1-16,4 4 0 16,-4 9 0-16,5 12-1 15,0 4 0-15,-5 4 0 0,-5 13 0 0,0-5-1 16,1 5 0-16,4-13 0 15,0-3 0-15,0-5 0 16,4-9 0-16,6 1 0 16,4-5 0-16,0-20 0 15,5-9 1-15,4-3 0 32,10-10 0-32,-10-7 0 0,5 0 0 15,-4-9 0-15,-1 0 1 16,0 4-1-16,-4 13 1 15,-5 0-1-15,0 8 0 16,-5 5-1-16,-4 3 0 16,0 1-7-16,-5 4 0 15,0 8-10-15,5-5 1 0,4 1-2 16,14 4 0-16</inkml:trace>
  <inkml:trace contextRef="#ctx0" brushRef="#br0" timeOffset="114245.9967">10913 13385 38 0,'0'-25'19'0,"5"13"-20"0,-5 12 36 16,0 0-31-16,0 4 0 0,-5 4 3 15,0 5 1-15,1-5-9 16,-1 9 0-16,5 3 6 15,-5 5 1-15,5 0-3 16,0 4 1-16,0-4-3 16,0-4 1-16,-4 0-5 15,4-4 0-15,-5-1-7 0,5-3 0 16,0-5-7-16,19-4 1 16</inkml:trace>
  <inkml:trace contextRef="#ctx0" brushRef="#br0" timeOffset="114879.6855">11329 13431 27 0,'-23'-4'13'0,"18"-13"1"0,5 17 14 0,0 0-25 15,0 4 0-15,0-4 4 16,0 4 1-16,0 1-8 15,0 3 1-15,0 8 6 16,0 9 0-16,0 9-2 16,-4 3 1-16,-1-4-2 15,0 9 0-15,-4 12-3 0,0 8 0 0,-1-3 0 16,6-1 0-16,-6 0-1 16,6-8 0-16,-1-8-1 15,0-5 1-15,1-4 0 16,-1-3 1-16,0-1-1 15,0-9 0-15,1-3 0 16,-6-4 1 0,6-1-4-16,-1-4 1 15,0 1-6-15,5-9 1 16,0 0-6-16,10-9 0 16,4 1-5-16,5-9 0 15</inkml:trace>
  <inkml:trace contextRef="#ctx0" brushRef="#br0" timeOffset="115230.8822">11615 13447 40 0,'0'-12'20'0,"4"0"-19"0,1 3 35 16,-5 9-32-16,0 0 0 0,5 0 4 15,-1 4 1-15,-4 1-10 16,0 7 0-16,0 9 7 16,-4 12 0-16,-1 5-2 15,5-1 1-15,-5 17-3 32,1 4 0-32,-6 9-1 0,1-1 0 15,-5 1-1-15,0-5 1 16,-5-8-1-16,5 0 0 15,0 1 0-15,5-1 1 16,-5-13-1-16,0-3 0 16,4-5-7-16,1-8 1 15,0-4-8-15,9-9 0 0,9-8-5 16,0 0 1-16</inkml:trace>
  <inkml:trace contextRef="#ctx0" brushRef="#br0" timeOffset="120344.804">12854 13793 35 0,'0'-21'17'0,"5"-12"-14"15,0 24 27-15,-5-3-27 16,-5 12 1-16,0 0 2 16,1 12 1-16,-10 5-8 15,0 4 0-15,-5 0 5 16,5 4 1-16,0 4-3 15,4 4 0-15,1 4-1 0,4 1 0 16,1 3-1-16,4-7 1 16,0-5-1-16,4 0 0 15,1-4 0-15,4 0 0 0,10-9 0 16,0-7 0-16,0-9 1 16,4 0 0-16,5-13 0 31,0 1 1-31,-4-13 0 15,4 4 0-15,0-8-1 16,-10 4 1-16,1-4-1 16,-5 8 0-16,-5 0 0 0,1 5 0 0,-5 7-1 15,-1 5 1-15,-4 4-1 32,5 8 0-32,0 1 0 0,-5 12 0 0,0 8-1 15,4 0 1-15,-4 0-1 16,0-4 0-16,0 0 0 15,0 0 0-15,10-13 0 16,-1-8 0-16,5 1 0 16,5-10 1-16,-1-3 0 15,6-9 0 1,-1-12 0-16,1-4 1 16,-1 0 0-16,0 4 0 15,-4 0-1-15,-5-1 1 16,0 10 0-16,-5-1 0 0,1 0-1 15,-6 9 1-15,-4 12-3 16,-4-9 1-16,-1 5-7 16,0 8 1-16,5 5-10 15,5 3 0-15</inkml:trace>
  <inkml:trace contextRef="#ctx0" brushRef="#br0" timeOffset="121108.3593">13776 13934 33 0,'-5'-4'16'0,"24"8"-8"0,-19 0 17 31,0 0-24-31,0 5 1 16,-5 3 1-16,1 13 1 15,-1 0-4-15,0 4 0 16,1-4 3-16,-6 0 1 0,5 4-2 15,-4 0 1-15,0-4-1 16,4 0 1-16,-4-4-4 16,-1-4 1-16,1-5-7 15,0-3 1-15,4-5-8 16,19-13 1-16</inkml:trace>
  <inkml:trace contextRef="#ctx0" brushRef="#br0" timeOffset="121323.9289">13846 13672 48 0,'-9'-4'24'0,"-5"4"-24"0,9-4 42 15,5 4-42-15,-5 0 1 16,5 0-1-16,-4 4 1 15,4-4-5-15,0 0 1 16,0 0-6-16,0 0 0 16,14 4-6-16,4 4 1 0</inkml:trace>
  <inkml:trace contextRef="#ctx0" brushRef="#br0" timeOffset="122655.2263">14071 14221 33 0,'-5'4'16'0,"0"-4"-16"16,5 0 25-16,0 0-24 15,0 0 1-15,0 4 0 16,5 1 1-16,4-1-3 16,1-4 0-16,4 0 2 0,0-9 0 15,4-3 1-15,1 4 0 16,0-1 0-16,0 1 0 16,4-9 0-16,0-3 0 15,1-1 0-15,4-8 0 16,0 0-1-16,-5-5 0 0,1-3-1 15,-1-1 1-15,-4-11-1 32,4-1 0-32,-4 8-1 15,-5 5 1-15,-9 3 0 16,-1 5 0-16,-4 0-1 0,-4 4 1 16,-1 4 0-16,-9 9 0 15,4 4 1-15,-4 8 0 16,0 8 0-16,-4 4 0 0,4 17-1 15,0 5 1-15,0 16-1 16,-5-5 0-16,0 5-1 16,-4 4 1-16,4 0-1 15,5-12 0-15,5 0 0 16,4-5 0-16,0 0-3 16,5-3 1-16,0-9-7 0,10-4 1 15,8-5-10-15,10-8 1 16</inkml:trace>
  <inkml:trace contextRef="#ctx0" brushRef="#br0" timeOffset="123193.0144">14637 14238 38 0,'-5'4'19'0,"-4"0"-17"15,9-4 25-15,0 0-27 16,0 0 0-16,9-8 1 15,5-5 1 1,5 1-2-16,-1-5 1 16,6-8 1-16,4-4 1 15,0-8 0-15,0-1 0 16,-5 1-1-16,1-5 1 16,-1-4-1-16,-4-12 0 15,-5 12-1-15,0 1 0 16,-5 3-1-16,-4 1 1 0,-5 7-1 15,0 5 1-15,-5 8 0 16,-4 13 1-16,0 8-1 16,-6 8 1-16,1 5 0 15,0 16 0-15,0 17 0 16,0 12 0-16,-4 4-1 16,-1 5 0-16,5-9-1 0,5-4 1 0,4-4-3 15,5-8 1-15,0-5-5 16,9-12 0-16,1-8-6 15,4-5 1-15,9-8-6 16,14 1 1-16</inkml:trace>
  <inkml:trace contextRef="#ctx0" brushRef="#br0" timeOffset="124084.66">15928 13610 38 0,'-5'-17'19'0,"10"-4"-17"0,-5 21 33 16,0 0-32-16,0 0 0 16,0 0 3-16,4 0 0 0,-4 4-7 15,5 9 0-15,-5 4 5 16,0 3 1-16,-5 5-2 15,1 13 0-15,-1 16-1 16,-9 0 0-16,-5 4-1 16,-4 5 1-16,-5-14-2 15,0 1 1 1,0-4-1-16,4-4 1 0,1-1-1 16,4-12 1-16,0-4 0 15,5-8 0-15,0-5-1 16,5-7 1-16,4-14-1 15,5-3 1-15,5 4-1 16,4-9 0-16,10-8 0 16,0 0 0-16,4-4 0 0,5 4 0 15,0 4 0-15,0 4 0 16,0 5 0-16,-4 4 1 16,4 8-1-16,-9 4 0 15,-1 8 0-15,-4 1 0 16,-4 3 0-16,-1 1 0 15,-4 0-1 1,-5 8 1-16,-10 0 0 16,-4 4 0-16,-9 4 0 15,-5 4 1-15,-5 1-1 16,-4-13 1-16,4-9-1 16,0 1 1-16,5-4-1 15,0-1 0-15,5 1 0 0,-1-1 0 16,1-4-3-16,0 1 0 0,9-5-4 15,-1-8 0-15,11 4-5 16,8 0 1-16,11 0-7 16,13-5 0-16</inkml:trace>
  <inkml:trace contextRef="#ctx0" brushRef="#br0" timeOffset="124540.6008">16152 14180 40 0,'-9'4'20'0,"-10"-17"-19"16,19 9 33-16,-5 4-31 15,1 4 1-15,4 0 1 16,4 1 0-16,1-1-6 15,4 0 0-15,5 0 4 0,5-4 0 16,5-4-1-16,-1 0 0 16,0-5-1-16,1 5 0 0,-1-4-1 15,5-5 1-15,-9-3-1 16,-5-5 1-16,-5 0 0 16,-4 0 0-16,-5 5 0 15,-5-1 0-15,-4 5 0 16,-10 7 0-16,1 10-1 15,-11 7 0 1,1 9 0-16,0 0 1 16,5 4-1-16,4 12 0 15,5-4 0-15,0 5 0 16,5-5 0-16,4-4 1 16,5-4-4-16,5-4 0 15,4-4-5-15,5-5 1 16,5-4-7-16,4-3 1 0,10-5-4 15,0-9 1-15</inkml:trace>
  <inkml:trace contextRef="#ctx0" brushRef="#br0" timeOffset="125256.4413">17448 13876 34 0,'-5'-4'17'0,"5"-5"-14"0,0 14 31 0,5-1-29 15,-5 0 0-15,0 4 4 16,-5 1 1-16,1 3-11 16,-11-4 0-16,-3 5 8 15,-1-1 1-15,-4 1-3 16,-1-1 1-16,1-3-3 0,4-1 1 15,0 0-3-15,10 1 1 16,4-1-2-16,5 0 1 16,5 5-2-16,0 3 1 15,-1 1-1 1,6 4 1-16,-1-9 0 16,-4 1 0-16,0 7-1 0,-5-3 1 0,0 4 0 15,-10 0 0-15,1 0 0 16,-1-1 0-16,-4 1 0 15,-4 0 0-15,-1-4 0 16,-4 3 0-16,-1 1 0 16,1-4 0-16,-5-1-2 15,0 1 1 1,4-9-4-16,6 1 1 0,4-5-7 16,9 4 1-16,10-4-8 15,9-4 0-15</inkml:trace>
  <inkml:trace contextRef="#ctx0" brushRef="#br0" timeOffset="125709.6909">17621 14175 38 0,'-5'0'19'0,"-9"-4"-12"0,14 0 26 16,-4 4-30-16,-1-4 1 15,0 4 2 1,1-4 0-16,-1 0-8 16,5 4 1-16,9 0 4 15,5 4 0-15,5-4-2 16,9 0 1-16,0 4-2 16,0-4 1-16,0-4-1 15,0-5 1-15,0-3-1 16,0-5 1-16,-4-8 0 0,-5 9 0 0,-10-1 1 15,-9 5 1-15,-5-5 0 16,-4 9 0-16,-5-1-1 16,-5 5 1-16,-4 8-1 15,-5 9 0-15,4 3-2 16,6 9 1-16,-1-8-1 16,5 4 1-16,0 8-1 0,0 0 0 15,0 4 0-15,4 1 0 16,1-1-1-16,4 0 1 15,5-4-7-15,10-8 0 16,4-4-9-16,9-9 1 16,5-8-4-16,5-4 1 15</inkml:trace>
  <inkml:trace contextRef="#ctx0" brushRef="#br0" timeOffset="126109.6616">18692 13631 27 0,'14'-38'13'0,"10"-4"-8"15,-20 30 20-15,1 0-22 16,0-1 0-16,-5 5 4 15,0-1 0 1,-5 9-7-16,-4 5 1 16,-1 3 7-16,1 9 0 15,-5 3-1-15,0 5 1 16,-5 13-2-16,0 7 1 16,1 5-2-16,-6 13 0 15,1-5-2-15,-5 9 1 16,0-13-3-16,-5 4 1 0,5 0-1 15,9 0 0-15,5-8-1 16,0-8 1-16,5-5-2 16,-1-8 1-16,6-4-6 15,-1-8 0-15,0-5-7 16,5-3 1-16,5-5-8 16,4-8 1-16</inkml:trace>
  <inkml:trace contextRef="#ctx0" brushRef="#br0" timeOffset="126372.3917">18281 13884 59 0,'-33'-4'29'0,"19"8"-30"0,14-4 52 15,0 0-49-15,9 0 1 16,5 4 0-16,5-4 1 15,9 0-5-15,5 0 0 16,4 0 3-16,0 0 0 16,10 0-4-16,0 0 0 0,5 0-7 15,-6 5 0-15,-4-1-8 16,-4 0 0-16,-1 0-2 16,-4 4 0-16</inkml:trace>
  <inkml:trace contextRef="#ctx0" brushRef="#br0" timeOffset="127458.9437">20255 13797 41 0,'-15'-8'20'0,"1"-5"-14"0,10 9 38 15,-6 4-38-15,-4 0 1 16,0 0 3-16,-4 0 1 16,-1 12-14-16,0-3 1 31,5-1 8-31,5 5 0 0,9-1-3 16,5-8 0-16,9 4-2 15,0-3 0-15,4 3-1 16,6-8 0-16,-6 0 0 15,1 0 0-15,0 0 0 16,-5 0 0-16,-5-4 0 16,-4-9 0-16,-5 1 0 0,-5-9 1 0,-4 9-1 15,-5-5 1-15,-5 4-1 16,-4-3 0-16,4 7 0 16,0 5 1-16,1 0-1 15,4 4 0-15,0 4-4 16,9 0 1-16,0 5-7 31,10 3 0-31,14 5-10 0,9 4 1 16,0 0-2-16,-5 3 1 15</inkml:trace>
  <inkml:trace contextRef="#ctx0" brushRef="#br0" timeOffset="127912.079">20652 13838 48 0,'0'-4'24'0,"0"-12"-26"16,0 16 49-16,0-9-41 15,0 1 1-15,-5 4 1 16,1 0 1 0,-10 16-11-1,0 1 1-15,4 3 6 16,6 1 1-16,4-5-4 0,4 1 0 16,6-1-1-16,4-3 0 15,0-5-2-15,0 0 0 16,0-4 0-16,0-4 1 15,-5 0 0-15,1-5 0 16,-6-3-1-16,-4-5 1 16,-4-4 0-16,-6 5 1 0,1-1-1 15,0 1 0-15,-1 3-3 16,1 1 1-16,-1 3-7 16,6 1 0-16,-1 12-10 15,5 0 1-15,-5 17-2 16,-4 4 0-16</inkml:trace>
  <inkml:trace contextRef="#ctx0" brushRef="#br0" timeOffset="129012.6133">19974 14150 34 0,'-19'-8'17'0,"0"0"-14"0,19 4 30 15,0-1-29-15,-4 10 0 16,4-5 3-16,0 0 0 0,0 4-8 16,0-4 0-16,4 4 5 15,6 8 1-15,-1 5-2 16,0 8 0-16,6 4-1 15,3 9 0-15,6-5-2 16,4-8 0-16,4 0 0 16,6-4 0-16,-1-5 0 0,5 1 0 0,-9-1 0 15,-5 5 0-15,10-4 0 16,-6-9 0-16,6 1 0 16,4-14 0-16,5-7 0 15,4 4 1-15,1-9-1 16,-1-12 1-16,0-4 1 31,1-5 1-31,-5 1-1 0,-5 12 1 16,-5-4 0-16,-9 8 0 15,-4-4-1-15,-10 4 1 16,-5 0-7-16,5-4 1 16,0 0-11-16,10 5 0 15,-10 3-5-15,-5 0 0 16</inkml:trace>
  <inkml:trace contextRef="#ctx0" brushRef="#br0" timeOffset="132346.3964">10104 15644 30 0,'9'4'15'0,"-27"-17"-4"0,18 13 15 0,0 0-24 15,0 0 1-15,0 4 4 16,0-4 0-16,0 0-7 16,0 0 0-16,0 0 6 15,4 9 0-15,6 3-1 16,-1 9 1-16,-4 12-2 16,4 1 1-1,0-5-2-15,5 0 1 0,5 4-2 16,4 0 1-16,10 5-2 15,5-1 0-15,-1-3-1 16,5-1 1-16,-4 0-1 16,-6 0 0-16,1 5 0 15,-5-9 0-15,0 4 0 16,-4 0 0-16,-6 1 0 0,-4-5 1 16,0-8-1-16,-9-13 1 15,-5 4 0-15,-5-3 0 16,1-5-1-16,-6 4 1 15,1-4-5-15,-5 5 1 16,0-5-6-16,0 0 0 16,0 0-5-1,4 0 0-15,6-8-6 16,8-4 1-16</inkml:trace>
  <inkml:trace contextRef="#ctx0" brushRef="#br0" timeOffset="132730.9762">10431 16035 28 0,'-9'-9'14'0,"14"1"-7"0,-5 8 21 15,0 0-24-15,0-4 1 16,-5-4 4-16,0 3 1 16,-4 5-11-16,-5 5 1 15,0 3 9-15,-5 8 0 16,-4 5-3-16,-10 4 1 16,5 13-2-1,5 3 0-15,-6-7-2 16,1 7 0-16,0-12-2 15,-4-4 0-15,-1 4-1 16,5-4 1-16,4-4-5 16,6-4 1-16,4-5-7 15,14-8 0-15,14-8-10 16,18-4 1-16</inkml:trace>
  <inkml:trace contextRef="#ctx0" brushRef="#br0" timeOffset="147459.0781">11989 15814 29 0,'5'-16'14'0,"-1"-1"-6"0,-4 17 15 0,0-8-20 16,0-1 1-16,0 9 1 16,0 0 1-16,-4-4-7 0,-1 4 0 15,0 4 5-15,1 5 0 16,-1 3-2-16,0 5 1 15,1 4-1-15,-1-9 0 16,0 13-1-16,-4 4 1 16,0 8-1-16,-1 9 0 15,-4 0 0-15,0 4 0 0,0 0 0 16,0 0 0 0,-9-5 0-1,4 1 0-15,0-8-1 16,5-9 0-16,5-4-3 15,-1-4 1-15,6-9-5 16,4-8 1 0,0-4-9-16,14 0 1 15</inkml:trace>
  <inkml:trace contextRef="#ctx0" brushRef="#br0" timeOffset="147889.7094">11741 15976 36 0,'-14'5'18'0,"5"-22"-13"16,4 17 26-16,5 0-28 15,0 0 1-15,0 0 1 16,0 0 0-16,5 0-7 16,9 0 0-16,4 0 5 0,6 0 0 15,9 0-3-15,4 0 1 16,5 0-1-16,5 0 1 0,0 4-1 15,-1 0 1-15,-3 5-1 16,-1-1 0-16,-5 0 0 16,-14 5 0-16,1-5-2 15,-5 0 0-15,-1-4-1 16,-8-4 0-16,-1 5-4 0,-9-5 0 16,0 4-7-16,9-4 1 15</inkml:trace>
  <inkml:trace contextRef="#ctx0" brushRef="#br0" timeOffset="148474.2163">12344 16189 35 0,'-4'-9'17'0,"8"1"-13"31,-4 8 25-31,10-8-28 0,-1 3 1 16,5-3 1-16,5 4 0 16,0-4-4-16,4 3 0 15,0 5 2-15,1 0 1 16,-5 0 0-16,-1 9 0 16,-4 7-1-16,-4 9 1 0,-10 9 0 15,-5 3 0-15,-4 5-1 16,-5 8 1-16,0 0-2 15,4-5 0-15,1-11-2 16,4-5 1-16,0-13 0 16,5-7 0-16,0-9 1 15,10-17 0-15,-1-8 0 0,5 0 0 16,5 8 2-16,0-3 0 16,-1-5-1-16,6-4 0 15,-1-1 0-15,1-3 0 16,-1 4-1-16,0 4 1 15,5 0-2-15,-4 0 1 0,-6 4-3 32,-4 5 0-32,1-1-4 15,-15 17 1-15,-5 0-8 16,10 13 0-16</inkml:trace>
  <inkml:trace contextRef="#ctx0" brushRef="#br0" timeOffset="148927.0057">13158 16159 36 0,'-14'17'18'0,"-9"-17"-13"16,18 0 26-16,1 0-28 15,-6 4 1-15,6 0 1 0,-1 5 0 31,-4 3-7-31,-1 13 0 16,-4 4 4-16,0 0 0 16,0 5-2-16,5-1 1 0,4 0-2 0,10-4 1 15,-1-4-1-15,10-8 0 0,-4-5 0 32,-5-3 1-32,4-13-1 15,0-9 1-15,5-8-1 16,0 9 1-16,0-13 0 15,0-8 0-15,5-5 0 0,0 1 0 16,-5-1 0-16,-5 9 1 16,-4 8 0-16,0 9 1 15,-5 12-1-15,-5 4 1 0,-5 4-2 16,-4 21 1-16,5 1-1 16,0-5 0-16,-1 4-3 15,6 0 1-15,-1-4-5 16,5 0 0-16,9-13-7 15,10-4 1-15</inkml:trace>
  <inkml:trace contextRef="#ctx0" brushRef="#br0" timeOffset="149990.1427">13692 16213 34 0,'4'0'17'0,"10"5"-15"16,-14-5 25-16,10-5-26 0,-1 5 1 15,5-8 1-15,0 4 1 16,0-4-5-16,-4-1 0 15,-1 5 3-15,-9 4 1 16,9-8 0-16,-9 8 0 16,0 0-1-16,0-8 1 15,0 8 0-15,0 0 0 0,0 0 0 16,-4 4 0-16,-1 0-2 16,0 0 0-16,1 4-1 0,-6 5 1 15,-4 3-1-15,-5 1 1 16,1 8-1-16,-6-4 0 15,1 0 0-15,0-1 0 32,-1-3 0-32,1 0 1 0,9 4-2 15,0-5 1-15,4 1-1 16,6-1 1-16,-1 5-1 16,5 0 1-16,-5 0-1 15,1 0 1-15,4-5 0 16,0-3 0-16,0-1 0 15,0-3 0-15,0-5 0 0,-5 0 0 16,5 0 0-16,0 0 0 16,0 0 0-16,0 1 1 15,0-5-1-15,0 0 0 16,0 0-1-16,0 4 1 16,5-4-1-16,-5 0 1 15,4 0-1-15,-4 0 1 0,10 0-1 31,-6 0 1-31,1 0 0 16,4 4 0-16,1 0 0 16,4-4 0-16,0 0 0 15,9-8 0-15,-4-1-1 16,0-7 1-16,-1-5-1 0,6-4 1 16,-6-4-1-16,-4 4 1 15,1-13 0-15,-1-3 0 0,4-9 0 16,-4-4 1-16,0-4-1 15,0-1 1-15,-4 1 0 16,-1 8 0-16,0 9 0 0,1 3 0 16,-1 5-1-16,0 8 0 15,-4 4 1-15,0 9 0 16,-5 12-1-16,0 4 1 16,0 4 0-16,0 13 0 15,-5 16-1-15,-4 13 1 16,-5 4-1-16,0 17 0 15,0-13 0-15,4 1 0 0,1-5-1 32,4 0 0-32,1-8-2 15,-1-9 1-15,5-8-4 16,5-8 0-16,4-5-9 16,10-16 0-16</inkml:trace>
  <inkml:trace contextRef="#ctx0" brushRef="#br0" timeOffset="150401.0652">14145 16376 36 0,'-9'-4'18'0,"9"4"-13"0,0 0 23 15,5 4-27-15,4-4 1 16,0-4-1-16,5 4 1 16,5 4-3-16,5-4 0 15,4 0 2-15,0-9 0 16,-5-7-1-16,5-5 0 16,-4 0 0-16,-6 0 1 0,-4-4 0 15,-4 9 1-15,-6-5 0 16,-8 8 0-16,-6 1 0 15,-8 8 1-15,-1 0-1 16,-5 4 1-16,-4 8-2 16,5 13 1-16,0 8-2 0,-1-4 1 15,6 0-2-15,-1 4 0 0,5 0-4 16,4-4 0-16,10-4-10 16,0-9 1-16</inkml:trace>
  <inkml:trace contextRef="#ctx0" brushRef="#br0" timeOffset="150806.1275">14711 16238 40 0,'0'5'20'0,"10"-18"-16"0,-10 13 28 0,0 0-29 15,0 0 0-15,-5 0 1 16,0 0 1-16,-4 4-6 16,-5 13 0-16,0 0 4 15,0 8 0-15,5-9-2 16,-1-8 0-16,6 5-1 0,-1-5 0 16,5 1-1-16,0-1 1 15,0 4-1 1,0 1 1-16,0-1 0 15,0 5 0-15,-5 4 0 16,1 0 0-16,-1 4 0 16,-4 4 0-16,-1-4 0 15,1-5 0-15,-1-3 0 16,1-4 0-16,4 3 0 16,-4-8 0-16,0 5-1 0,-1-13 1 15,-4 0-4-15,0 0 1 16,0 8-6-16,0-4 0 15,5-12-5-15,4-4 0 16</inkml:trace>
  <inkml:trace contextRef="#ctx0" brushRef="#br0" timeOffset="152591.5145">16026 16230 28 0,'-5'0'14'0,"-9"-4"-5"16,14 8 18-16,-5-4-24 0,5 4 0 15,0-8 3-15,-4 12 1 16,-6 1-8-16,1-1 0 15,-5 5 5-15,0 3 1 16,-5 5-3-16,-4-4 1 16,0 8-2-16,-1 4 1 15,1 4-2-15,9 4 0 0,4-3-1 16,6 3 1-16,4-12-1 16,9-4 0-16,5-9-1 15,5 1 0-15,4-5 0 16,1-4 1-16,-10-4-1 15,0-4 1-15,4-8-1 16,1-5 1 0,0-8 0-16,-1-4 1 0,1-4 0 15,0-1 0-15,0 1 1 16,-1-8 0-16,-4 7 1 16,-4 5 0-16,-10 0 0 15,-5 8 1-15,0 5-1 16,-4 3 1-16,-5 5-2 15,0 4 0-15,0 8-5 0,5 4 0 16,-1 5-10-16,6-1 1 16,18 1-2-16,4 7 1 15</inkml:trace>
  <inkml:trace contextRef="#ctx0" brushRef="#br0" timeOffset="153096.5532">16274 16480 31 0,'0'0'15'0,"14"-4"-18"15,0 4 28-15,-5-5-24 16,5-3 1-16,0-4 1 15,5-5 1-15,4 4-4 16,5-3 0-16,0-1 3 16,1-8 0-16,3-8 0 15,1 0 0-15,-5-5 0 0,0-3 0 16,-4-5-1-16,-1-4 1 16,-4 0-1-16,-5 8 0 15,0 5 0-15,-10 4 0 31,6 8-1-31,-10 4 1 16,9 4 0-16,-4 5 0 0,-5 12-1 16,0 4 0-16,0 0 0 15,0 21 0-15,-5 13 0 16,-9 12 0-16,-9 8-1 16,-10 12 1-16,-4 1-1 15,-1 4 1-15,5 0-1 16,1-9 0-16,8-3-1 0,6-1 0 15,3-12-1-15,1-4 0 0,5-9-3 16,0-3 1-16,4-9-4 16,0 0 1-16,1-13-8 31,-1-8 1-31</inkml:trace>
  <inkml:trace contextRef="#ctx0" brushRef="#br0" timeOffset="153360.5833">16363 16488 38 0,'-28'8'19'0,"4"-16"-13"15,20 16 30-15,-1-8-33 16,-5 0 0-16,10 0 1 15,0 0 0-15,15-12-6 16,-1 4 0-16,4-1 3 16,1-3 1-16,9 3-3 15,0 1 0-15,0 0-5 0,5 8 1 0,0 4-9 16,-1 0 0-16</inkml:trace>
  <inkml:trace contextRef="#ctx0" brushRef="#br0" timeOffset="153776.3339">16919 16434 44 0,'-32'-13'22'0,"36"1"-26"0,1 8 34 15,4 0-30-15,1 0 1 16,4-1 0-1,4-7 1-15,10-9-3 0,-4-4 1 16,-1-8 1-16,10 4 1 16,4-5 0-16,1-3 0 0,-5-5-1 15,-1-7 1-15,-4-1-1 16,0 16 1-16,-4 1-1 16,-1 4 1-16,1 8 0 15,-6 4 0 1,-8 5 0-16,-10 12 0 15,-5 8 0-15,-9 21 0 0,0 5-1 16,-9 7 1-16,-1 18-2 16,-9 3 1-16,1 13-1 15,-1 4 0-15,0-4-1 16,0-9 0-16,5 9-4 16,0-12 0-16,0-5-7 0,5-8 1 15,9-13-5-15,4-8 1 16</inkml:trace>
  <inkml:trace contextRef="#ctx0" brushRef="#br0" timeOffset="153976.6127">16854 16654 45 0,'-24'5'22'0,"15"11"-23"16,9-16 41-16,5-8-40 15,4 4 1-15,5-5-1 16,5 9 1-16,9-8-2 15,5-4 1-15,4-1 0 16,-4 5 1 0,0-1-3-16,-1 1 0 0,1 0-5 15,0 0 1-15,0-5-8 16,-1 5 1-16</inkml:trace>
  <inkml:trace contextRef="#ctx0" brushRef="#br0" timeOffset="156716.9724">18444 15972 20 0,'-4'9'10'0,"-6"-18"-2"16,10 9 7-16,0 0-13 16,0 0 1-16,0 0 2 15,0-12 0-15,5 3-6 16,-5 1 1-16,5 0 4 0,-5-1 0 15,0 9-1-15,0 0 1 16,0-8-1-16,0 8 0 16,0 0-1-16,-5 4 0 15,5 5-1-15,-5 3 1 16,1 1-1-16,-1 3 0 16,0 5 0-16,0 8 0 0,1 0 0 15,-6 9 0-15,-4 7 0 16,0 5 1-16,-4-8-1 15,-1 8 0-15,0 4-1 16,1 0 1-16,-6 0-1 16,10-12 1-16,0-9-1 15,0 0 0 1,5-8 0-16,-1 0 0 0,1-4 0 16,4 4 0-16,1-4 0 15,4-5 1-15,-5-7-1 16,0-9 0-16,5 0 0 15,-4-9 0-15,4 1 0 16,0-4 0-16,4-9-1 16,1-4 0-16,9-4 0 0,0-5 1 15,5 1-1-15,-1-4 0 16,6 16 1-16,4 4 0 16,0 1 0-16,-5 3 0 31,5 5 0-31,-4 4 1 15,-5 4-1-15,-1 8 1 0,-4 4-1 16,-4 5 1-16,-6 4-1 16,-4 4 1-16,0 4-2 15,-9-4 1-15,0 0 0 16,-5-8 0-16,-10 3 0 16,1 5 1-16,-5 0-1 15,0 0 1 1,4-8-1-16,-4 4 1 0,9-9-1 15,1 1 0-15,8-9-3 16,1 4 1-16,0-8-5 16,-1 0 1-16,10 0-8 15,14-8 1-15</inkml:trace>
  <inkml:trace contextRef="#ctx0" brushRef="#br0" timeOffset="157112.4989">18856 16513 34 0,'-24'4'17'0,"10"0"-11"16,10-4 24-16,-1-4-29 16,5-4 0-16,5 4 0 15,4-5 0-15,5-3-2 16,0-1 1-16,-4 5 1 15,-1-4 0-15,5-1-1 16,-5 5 1-16,1-1-1 0,-1 1 1 16,0 0 0-16,-9 8 0 0,0 0 1 15,0-4 0-15,-4-5-1 16,4 5 1-16,-5-4 0 16,-4 8 0-16,-10 0-2 15,-4 4 1-15,-6 4-1 16,1 13 0-16,5 8 0 15,4 5 0-15,5 3-1 0,0-16 0 16,10 12-1-16,4-4 1 16,0 0-4-16,0 5 0 15,9-9-8-15,10-9 0 16</inkml:trace>
  <inkml:trace contextRef="#ctx0" brushRef="#br0" timeOffset="157395.1213">19394 16076 35 0,'-5'-16'17'0,"14"-5"-7"0,-9 8 23 16,0 13-30-16,0 0 1 0,-4 4-1 15,-6 1 1-15,1 3-6 16,-5 13 1-16,0 16 3 15,-5 1 0-15,1 12-2 16,-6-9 1-16,1 9-1 16,-5 4 1-16,0 0-1 31,4-4 0-31,1-8-1 0,4-9 0 16,5-4-5-16,5-8 1 15,4 0-9-15,10-13 1 16</inkml:trace>
  <inkml:trace contextRef="#ctx0" brushRef="#br0" timeOffset="157617.0605">19146 16234 51 0,'-19'-8'25'0,"5"20"-31"16,14-12 42-16,5-4-37 15,4 8 1-15,5-4 0 0,5 0 1 0,0-4-2 16,4 4 1-16,0 0-4 16,1 4 1-16,-1 1-7 15,1-1 1-15,4-4-4 16,4 8 0-16</inkml:trace>
  <inkml:trace contextRef="#ctx0" brushRef="#br0" timeOffset="158433.3191">19646 16430 31 0,'-9'-9'15'0,"4"-7"-8"0,5 12 26 15,0 4-30-15,0-4 0 16,0 4 1-16,0 4 1 16,0 0-6-16,0 4 1 15,-4 0 3-15,4 5 1 16,0 4-2-16,-5 3 0 15,-4 14-1-15,4-9 1 0,0-5-2 32,1 10 1-32,8-6-1 0,1-3 0 0,0 0-1 15,-5-13 1-15,14-8 0 16,-5 5 1-16,5-10-1 16,5-7 0-16,0-5 1 31,4-8 0-31,0-4-1 0,-4 0 1 0,0 4-1 15,-5 4 1-15,-5-4 0 16,0 13 0-16,-9 4-1 16,0 12 1-16,-4 8-1 15,-6 17 0-15,1 0-1 16,0 1 1-16,4 7-3 16,10-4 1-16,4 1-1 0,5-9 0 15,5-9 1-15,0-3 0 16,-1-18 0-16,1-3 1 15,0-8 1-15,-1 7 0 16,1-7 1-16,0-9 0 16,-5-5 0-16,0-3 1 15,-5 4-1 1,1 4 0-16,-6 4 0 16,1 1 1-16,0 7-2 15,-5 5 0-15,0 8-4 16,0 0 0-16,9 0-10 15,5 0 0-15,9 8-1 16,-4 0 1-16</inkml:trace>
  <inkml:trace contextRef="#ctx0" brushRef="#br0" timeOffset="158848.8578">20259 16521 38 0,'-14'-4'19'0,"14"4"-21"0,0 0 38 16,0 4-35-16,0 0 1 16,5 5-1-16,4-1 0 15,5 0-2-15,5-3 0 16,-5-5 1-16,0-5 1 0,0-3-1 15,0-4 0-15,0-1 0 16,-5 1 0-16,1-9 1 16,-6 4 1-16,1 1 0 15,-5-1 0-15,0 4 0 0,-5 1 1 0,1 8-1 32,-1 0 1-32,-4 4-2 0,-1 4 0 0,1 8-1 15,0 5 1-15,-5 4-1 16,0 8 0-16,0 8-1 15,-5-16 0-15,10 12-3 16,4 5 1-16,0-9-6 16,5 0 1-16,10-12-6 31,13 3 0-31</inkml:trace>
  <inkml:trace contextRef="#ctx0" brushRef="#br0" timeOffset="159233.2042">20676 16650 40 0,'-5'4'20'0,"5"-12"-24"15,0 8 33-15,9-4-29 16,1 0 0-16,4-5 1 15,0 1 0-15,0-4-1 0,4-1 0 0,1-3 1 32,4-5 0-32,1 0 0 0,-1-4 1 15,-4-4 0-15,0 8 0 16,-10 0 0-16,0 0 0 16,-9 1 0-16,-4 7 1 0,-6 1-1 31,-8 12 1-31,-1 4-2 0,0-4 1 15,5 8-1-15,0 9 1 16,-5 12-2-16,5 8 0 16,0 1-2-16,0-1 1 15,5-3-5-15,0 3 0 16,9-12-9-16,4-8 1 16</inkml:trace>
  <inkml:trace contextRef="#ctx0" brushRef="#br0" timeOffset="159649.2286">21097 16500 39 0,'4'-24'19'0,"6"15"-17"0,-10 9 27 16,4 0-28-16,1 4 0 15,0 1 1-15,-5 3 1 0,0 13-3 16,-5-1 0-16,0 5 2 15,1-8 0-15,-1 8-1 16,0 4 0-16,1-4-1 16,4-4 0-16,0 4-1 0,0-13 0 15,0-12 0-15,4-8 0 16,6-4 0-16,4 3 0 16,0-3 0-16,4-5 1 15,1 0 0-15,0 1 0 16,4-1 0-16,-4 5 0 15,0 3 0-15,-1 5 0 16,-8 17 1 0,-6 7 1-16,-8 5-2 15,-6 13 1-15,1-1-3 16,0-3 0-16,-1-5-10 16,6-13 1-16,8-3-2 31,6-9 0-31</inkml:trace>
  <inkml:trace contextRef="#ctx0" brushRef="#br0" timeOffset="160995.9528">22514 16105 30 0,'9'-16'15'0,"1"-18"-9"0,-6 26 28 16,-4 0-31-16,0-9 0 15,0 9 2-15,0 0 0 16,5-5-6-16,-5 13 1 0,0 0 4 16,0 4 0-16,0 5-2 15,0 3 0-15,0 9 0 16,-5 8 0-16,1 8-2 15,-6 9 1-15,-4 4-1 16,0-4 1-16,-5 0-1 0,-4 8 1 16,0 0-1-16,-5 0 0 15,0-9 0-15,-1-3 1 16,11-9-1-16,-1-4 0 16,5-8-1-16,5-4 1 0,-5-9-1 15,14-8 1-15,0 0-1 31,18 0 1-31,1-12-1 16,4-5 1-16,5-8 0 0,5-4 1 0,0 0-1 16,-10 0 0-16,1 0-1 31,-6 8 1-31,1 4 0 0,-5 5 1 16,0 8-1-16,-4 4 1 15,-6 8-1-15,-4 9 1 0,0 3-1 16,0 14 1-16,0-9-1 15,0-5 1-15,0 14-1 16,0-1 0-16,0 0-2 16,-4-8 0-16,4-4-4 15,0-4 1-15,0-5-10 16,0-12 1-16,18 4-1 0,6-8 1 16</inkml:trace>
  <inkml:trace contextRef="#ctx0" brushRef="#br0" timeOffset="161211.4197">22818 16484 47 0,'-9'-4'23'0,"-1"20"-29"16,10-12 49-16,-4 5-42 15,-1 3 0-15,0 5 1 16,-4 0 1-16,-1-1-4 0,1-3 0 15,0 3 0-15,-1 5 1 16,1-4-5-16,4-9 0 16,1-4-10-16,13-8 1 15</inkml:trace>
  <inkml:trace contextRef="#ctx0" brushRef="#br0" timeOffset="161380.1592">22925 16189 40 0,'0'-46'20'0,"-4"25"-12"0,4 21 29 16,0-4-35-16,0 4 0 16,-5 4 0-16,0-4 0 31,1 4-5-31,-6 4 0 0,6-3-4 16,4 3 1-16,4-4-8 15,-4 9 0-15</inkml:trace>
  <inkml:trace contextRef="#ctx0" brushRef="#br0" timeOffset="162193.2636">23281 16509 30 0,'-5'-13'15'0,"15"-3"-9"0,-10 16 20 0,4-4-24 16,1-5 0-16,4 5 1 16,1 0 1-16,-1-4-5 15,-4-1 0-15,-1 1 4 16,-4 0 0-16,0-1-1 16,-4 9 1-16,-1 0-1 0,-4 4 1 15,-1 5-1-15,6 3 0 16,-6 5 0-16,-4 8 0 15,-4 4-1-15,4-4 0 16,-5 0 0-16,0-4 1 16,0 8-1-16,5-4 0 0,5 0-1 31,4-4 1-31,5-13-1 16,5 8 0-16,4-11 0 15,10-14 0-15,0-7-1 16,-5 3 1-16,0-3-1 15,5-9 1-15,-5 4-1 16,0 0 1-16,0 4 0 0,-5 5 1 16,0 4-1-16,-9 8 1 0,0 0 0 15,-4 8 0-15,-1 4 0 16,-4 5 0-16,4 8-1 16,-9 17 1-16,-5 3-1 15,-13 9 1-15,-11-4-1 16,1 0 0-16,0 4 0 15,9-16 0-15,5-13-1 0,5-9 1 32,4 1-1-32,5-13 1 0,10-12-1 0,4-5 1 15,14-3-1-15,9-9 1 16,10-4-1-16,-5 4 0 16,9-13 1-16,-4 5 0 15,-5 4-1 1,-9 4 1-16,0 0-4 15,-1 0 1-15,6 4-6 16,-1 5 1-16,10-1-7 16,4 0 1-16</inkml:trace>
  <inkml:trace contextRef="#ctx0" brushRef="#br0" timeOffset="162817.1507">24039 16114 33 0,'0'-9'16'0,"-5"-3"-9"0,5 8 24 16,0 4-27-16,-5-4 0 0,1-1 1 15,-1 5 1-15,0 0-9 16,1 13 1-16,4 8 5 16,0-5 0-16,-10 13-2 15,-4 13 0-15,-4-5-1 16,-6 9 0-16,-4 8 0 15,-5 0 1-15,1 0-1 0,4-12 1 0,0 4-1 16,4-13 1-16,5-8-2 16,5-4 1-16,5 0-1 15,4-13 0 1,24-8 0 0,0-4 1-16,4-9-1 31,5-3 0-31,0-5 1 0,0-4 0 15,0 0 0-15,-9 0 0 16,0 8 0-16,-5 1 0 16,0 7 0-16,-5 14 1 15,1 3-1-15,-10 13 1 16,4-1 0-16,1 1 0 16,-5 0 0-16,0 0 1 0,-5 8-2 15,1-8 0-15,-1 0-2 16,5 4 0-16,-5-9-5 15,1-3 1-15,-1-5-8 16,5-8 0-16</inkml:trace>
  <inkml:trace contextRef="#ctx0" brushRef="#br0" timeOffset="164134.914">24731 16692 29 0,'-9'12'14'0,"9"-24"-5"15,0 12 16-15,0 0-24 16,0 0 1-16,4 0 2 16,6-8 0-16,4 3-5 31,0-7 1-31,5 4 2 0,4-1 1 16,5-3-1-16,0-9 1 15,5-8-1-15,0-4 0 16,4-5-1-16,-4 1 1 15,-5-5 0-15,-5-4 0 16,1-4-1-16,-1 1 0 0,-4 7 0 16,-5 0 1-16,-5 1-1 15,0 7 1-15,-4 5 0 16,-5-4 0-16,0 16 0 16,-9 9 0-16,-1 12 0 15,-4 13 0-15,-4 16-1 0,-6 5 0 16,1 12-1-16,-1-5 1 15,-4 9-1 1,5 9 0-16,0-5-1 16,-1-8 1-16,6-4-3 15,3-5 1-15,6-3-4 16,0-5 1-16,4-4-9 16,5-8 1-16,14-13-3 15,5 5 0-15</inkml:trace>
  <inkml:trace contextRef="#ctx0" brushRef="#br0" timeOffset="164534.6162">25451 16467 42 0,'5'-16'21'0,"-5"7"-20"0,0 9 39 0,0 0-38 15,-5-4 1-15,5 4 0 16,-4 4 1-16,-6 5-6 15,-8 3 1-15,-6 9 3 16,-4 12 0-16,5-8-2 0,4 4 0 16,10 0-1-1,-1 5 1 1,6-1-1-16,8-8 0 0,6-9-1 16,4 1 1-16,0-13 0 15,5-12 0-15,-1-9 0 16,-4 1 1-16,0-5-1 15,0-8 1-15,0-5 0 16,0 1 1-16,0-4 0 16,-4 8 0-16,-5-5 0 0,-1 14 0 15,-4 7 0-15,-4-4 1 16,-1 5-2-16,0 4 1 16,5 8-4-16,-5 4 0 15,5 4-5-15,0 5 0 16,0-5-7-16,10 0 0 15</inkml:trace>
  <inkml:trace contextRef="#ctx0" brushRef="#br0" timeOffset="164981.0002">26003 16500 33 0,'0'-4'16'0,"19"-29"-7"16,-19 33 24-16,0 0-29 16,0 0 0-16,0-8 2 15,-5 4 0-15,1 4-8 16,-10 0 1-16,0 4 5 16,-5 8 0-16,-4 5-2 0,-1 8 1 15,6-4-3-15,3-5 1 16,6 1-1-16,4 0 0 15,1-9-1-15,4 4 1 16,4-8-1-16,1 1 1 16,0-1-2-16,-1 0 1 15,1 0 0 1,-5 9 1-16,0 7-1 16,-5 1 0-16,1 0 0 15,-6 0 0-15,1-5 1 16,-5 1 0-16,0 4 0 15,-5-5 1-15,-4 1-1 16,0 0 0-16,-6-1-1 16,6-3 0-16,4-5-4 0,5 1 0 0,5-9-8 15,4 0 1-15,15-13-2 16,-1 1 1-16</inkml:trace>
  <inkml:trace contextRef="#ctx0" brushRef="#br0" timeOffset="165596.4969">26499 16559 28 0,'10'-17'14'0,"-1"-4"-6"0,-9 21 24 0,0-4-29 16,0 0 1-16,-5 0 3 15,1 4 0-15,-6 0-9 16,-4 0 1-16,0 4 6 16,-5 4 0-16,-4 1-1 31,0 3 0-31,4 1-2 0,0 3 1 16,5-3-2-16,5-1 1 15,0-4-1-15,4 1 0 16,5-5-2-16,5 0 1 15,-1 4-1-15,6-3 1 16,-6 7-2-16,6 5 1 16,-6 8-1-16,1 0 1 0,-5 0-1 15,0 0 0-15,0-5 0 16,-5 1 1-16,1-4 1 16,-6-1 0-16,-4-3 1 15,0-1 1-15,-5 1-1 16,-4 3 1-16,0-3 0 15,4 4 0 1,-9-5-2-16,0 5 1 16,4-5-5-16,6-3 1 0,-1-9-7 15,14-5 1-15,10-7-7 16,4-1 1-16</inkml:trace>
  <inkml:trace contextRef="#ctx0" brushRef="#br0" timeOffset="171956.8259">22200 17607 33 0,'-9'4'16'0,"0"0"-8"0,9 0 18 16,0-4-25-16,0 0 1 16,0 0 1-1,0 0 1-15,9-4-4 16,5 0 0-16,5 0 3 16,9 0 0-16,9-5-1 15,1 5 0-15,-1-4-1 16,1 0 1-16,-6-1-2 15,-8-3 1-15,-1-1-1 16,-4 5 1-16,-5 0-1 0,0 4 1 0,-5-1 0 16,1 1 1-16,-10 4 0 15,0-8 0-15,0 8 0 16,0 0 0-16,0 4-1 16,-10 4 1-16,-4 5-2 15,-5-1 1-15,-4 5-1 16,-5 12 1-16,-9 9-1 0,-1 7 0 15,10-7-1-15,5-1 1 16,9-4-1-16,4-3 0 16,15-10 0-16,4-7 1 15,10-5-1-15,0-4 0 16,0-4 0-16,4-8 0 16,5-5 1-1,-5-7 0 1,10-22 0-1,-10 1 1-15,1-1-1 16,-5 0 0-16,-5 9 0 16,-5 8 1-16,0 8 0 15,-9 1 0-15,0 16 0 16,0 4 0-16,-4 13-1 0,-1 3 1 0,0 10 0 16,1 7 0-16,-1 0-2 15,0-3 1-15,5-9-1 16,0 0 1-16,-4-9-4 15,4-3 0-15,0-5-3 16,4 0 0-16,6-4-8 31,4-4 0-31</inkml:trace>
  <inkml:trace contextRef="#ctx0" brushRef="#br0" timeOffset="172426.4055">22954 17740 29 0,'-14'4'14'0,"14"9"-3"0,0-13 16 16,0 0-25-16,0-9 1 16,0 9 3-16,0-8 0 15,0 8-7-15,0 0 0 16,0 4 5-16,0 9 0 0,-5-1-1 15,0 5 0-15,-4-5-2 16,-5 5 1-16,0 4-2 16,0 4 1-16,0 0-1 15,4-5 0-15,1-3-1 16,9-5 0-16,0-7 0 31,9-10 0-31,1-7 0 0,4-5 0 16,0 5 1-16,4-1 0 15,-4-7 0-15,15 3 0 16,-6-4 0-16,0 0 0 16,5 5 0-16,-9 3 0 15,-5 1 1-15,0 3 0 16,-4 9-1-16,-10 9 1 0,0-1 0 16,-10 9 0-16,1-1 0 15,-5-3 0-15,4 3-3 16,1 5 0-16,0 0-4 15,-1 4 1-15,6-4-10 16,8-5 1-16</inkml:trace>
  <inkml:trace contextRef="#ctx0" brushRef="#br0" timeOffset="172926.7869">23398 17744 34 0,'5'-16'17'0,"-5"20"-10"0,0 0 22 16,0-4-27-16,0 0 1 16,-5 4 1-16,0 4 1 15,-4 9-6-15,-5 0 1 16,0 3 2-16,-5 5 1 16,5 9-1-16,5 3 0 15,-1-4-2-15,1 1 0 0,4-9-1 16,1 0 1-16,4-9-2 15,-5-3 1-15,5-5-1 16,0-8 1-16,9-13-1 16,5-7 1-16,5-14 1 15,4 1 0-15,6-4 1 16,3-9 0-16,1-8 0 0,0 4 1 31,0-8-1-31,-1-1 1 0,-4 5-1 16,-4 9 0-16,-1 7 0 15,-9 13 1-15,-4 4 0 16,-6 5 0-16,-8 12 0 16,-6 12 0-16,-4 17 0 15,-9 12 0-15,-5 13-1 16,0 4 0-16,0-4-1 0,4 9 0 16,5-10-1-16,5-3 0 15,5-4-3-15,4-9 1 16,1-8-5-16,4-4 0 15,9-13-8-15,5-4 1 16</inkml:trace>
  <inkml:trace contextRef="#ctx0" brushRef="#br0" timeOffset="174575.5549">24436 17994 32 0,'-14'12'16'0,"10"-3"-11"0,4-9 20 15,0 0-25-15,0 0 1 0,9-5 1 16,5-3 0-16,0 0-2 15,5-5 0-15,4-3 2 16,1-1 1-16,-1-4 0 16,0 0 0-16,5-8-1 15,1-4 1-15,-6-4-1 16,0-5 0-16,-4 0-1 0,0-8 1 16,-1 9-1-16,1-5 0 15,-5 4 0-15,0 5 0 16,-4 12 0-16,-1 4 1 15,-4 1-1-15,-5 7 1 16,0 5-1-16,-5-1 0 16,0 26 0-1,1 4 1-15,-1 8-2 16,0 4 1-16,-4 9-1 16,-1 4 1-16,6-1-1 15,-6 5 1-15,1-4-1 16,-5 0 0-16,0-1-1 15,-5-3 1-15,5-9-4 16,0-4 0-16,5-8-5 0,4-4 1 0,5-9-7 16,5-8 0-16</inkml:trace>
  <inkml:trace contextRef="#ctx0" brushRef="#br0" timeOffset="174828.1144">24591 17636 46 0,'-19'-4'23'0,"10"-4"-22"0,9 8 40 0,0 0-40 16,0 4 0-16,4-8 1 16,-4 4 0-1,10 4-3-15,4 4 1 0,4-4 0 16,1 0 1-16,5 0-4 15,-6 1 0-15,1-1-6 16,4-4 0 0</inkml:trace>
  <inkml:trace contextRef="#ctx0" brushRef="#br0" timeOffset="175391.187">25166 17915 28 0,'-9'0'14'0,"9"-4"6"16,0 4 4-16,0 0-22 16,0 0 0-16,0 0 1 15,0 0 0-15,14-5-3 16,5-3 0-1,9 0 2-15,0-1 1 0,0-3-2 16,0-1 1-16,0-3-1 16,0-1 1-16,-5-8-1 15,-9 9 0-15,0-5 0 16,-4 4 1-16,-6 1-1 16,-4-1 1-16,-4 4-1 15,-10 9 1-15,-10 8-1 0,-4 9 0 16,-9 8-1-16,4 4 1 15,0 0-2-15,1 4 1 16,4 8 0-16,4 1 0 16,5-1-1-16,5-4 0 15,5 1 0-15,0-9 0 16,4-5-3-16,0 1 0 0,5-8-6 16,10-1 1-16,4-4-6 15,14-12 1-15</inkml:trace>
  <inkml:trace contextRef="#ctx0" brushRef="#br0" timeOffset="175807.2097">25526 17890 31 0,'10'0'15'0,"4"4"-11"15,-14-4 22-15,4 0-24 16,-4 4 0-16,0 4 2 15,-4 5 0-15,-1 3-4 16,-4 5 0-16,-1 4 3 0,-4 4 1 16,0-4-1-16,5-4 0 15,4 8-2-15,-4-8 0 16,4-4-1-16,5-1 0 16,0-12-1-16,5-12 1 15,4 4-2-15,5-4 1 16,5-9 0-1,4-4 1-15,1-8-1 16,-1 4 1-16,5 4 0 16,-9 1 0-16,0 3 1 15,-5 4 0-15,0 5 0 16,-5 4 1-16,-4 8-1 16,-5 4 1-16,0 9 0 15,-5 4 1-15,-4 0-3 0,-1-1 1 0,-4-3-4 16,0 8 0-16,0 0-7 15,5-8 1-15,14-1-5 16,4-3 0-16</inkml:trace>
  <inkml:trace contextRef="#ctx0" brushRef="#br0" timeOffset="176444.7328">26214 17886 36 0,'-14'-9'18'0,"0"9"-16"16,14 0 31-16,0 0-30 15,-5 4 1-15,-4 5 1 16,-5 3 0-16,-5 5-7 16,0 8 1-16,1 0 4 15,-1 4 0-15,0-8-2 16,5 8 0-16,0 4-2 15,9-8 1-15,10 0-1 0,0-4 0 16,4-9 0-16,10-8 0 16,4-12-1-16,-4 0 1 15,0-13 1-15,-1-4 0 16,1-17 1-16,5 1 0 16,-1 3 0-16,5-7 0 15,5-9 1-15,-5-1 1 0,0 6-1 16,-5 3 0-16,-4 8 0 15,-5 5 0-15,-5 8 0 16,-4 9 0-16,0 7-1 16,-5 9 1-16,-5 4-1 15,-4 13 1-15,-10 12-1 0,-4 9 0 16,-1 7-1-16,1 9 0 0,4 9-1 16,5-13 1-16,-5 8-2 15,10-8 1-15,4-4-4 16,1-5 0-16,4-8-3 15,0-8 0-15,9-8-8 16,5-9 0-16</inkml:trace>
  <inkml:trace contextRef="#ctx0" brushRef="#br0" timeOffset="177129.3659">26780 17998 27 0,'-19'-13'13'0,"10"-7"0"0,4 15 14 15,-4 5-24-15,-1 0 0 16,1 5 3-16,0 3 0 0,4 4-8 16,5 1 1-16,9 4 4 15,5-5 0-15,10-4-2 16,4-4 1-16,0-8-2 15,-5-8 1-15,1-9-1 16,-1-4 1-16,-4 0 0 16,0 4 0-1,-5-8 0-15,0 0 1 0,-10 0-1 16,-4 8 1-16,-4 5 0 16,-1 3 1-16,-9 13-2 15,-5 0 1-15,-9 13-1 16,-5-1 1-16,-4 9-1 15,4 4 0-15,5 8-1 16,5 4 0-16,4-3 0 0,5-5 0 16,5 4-2-16,9-8 1 15,4 4-4 1,10-8 1-16,5-4-4 16,5-5 0-16,4 5-8 15,9-5 1-15</inkml:trace>
  <inkml:trace contextRef="#ctx0" brushRef="#br0" timeOffset="177545.8959">27121 18031 35 0,'10'-4'17'0,"-1"0"-13"0,-9 4 24 0,5 4-26 16,-1 0 0-16,-4 4 0 15,0 5 1-15,0-5-4 16,-4 1 1-16,-6 11 2 16,1 1 0-16,0 0-2 15,-5 4 1-15,4-4-1 16,6 0 1-16,-1-9-1 0,5 0 0 16,5-7-1-16,-5-5 1 15,9-13 0-15,5-3 0 16,5 3 0-16,-1-4 1 15,1-3 0-15,5-5 0 16,-1 0 0-16,-4-4 0 31,-1 8-1-31,1 4 1 0,-5 5 0 16,-5 8 0-16,1 8 0 16,-5 4 1-16,-5 4-1 15,0 5 1-15,-5 4-4 16,0-9 1-16,-4 5-6 15,4-5 0-15,5 1-8 16,0-1 1-16</inkml:trace>
  <inkml:trace contextRef="#ctx0" brushRef="#br0" timeOffset="177861.8209">27772 18019 39 0,'0'-4'19'0,"-14"-5"-17"0,9 9 31 15,0-4-30-15,-4 4 1 16,-5 4 2-16,0 0 0 16,4 9-8-16,-4-1 1 15,0 5 4-15,0 0 1 0,0 12-3 16,-4 0 1-16,4 4-2 15,-5 0 1-15,9-4-2 16,6 1 1-16,4-5-3 16,4-5 0-16,1-3-5 15,9-5 0-15,5-7-7 16,9-10 1 0</inkml:trace>
  <inkml:trace contextRef="#ctx0" brushRef="#br0" timeOffset="178462.5658">28296 17940 40 0,'-15'-5'20'0,"11"5"-18"0,-1 0 32 15,0 5-31-15,-4-1 1 16,0 4 1-16,-1 5 0 0,1 3-7 16,0 5 1-16,-1 0 3 15,-4 0 1-15,0 12-3 16,10-12 1-16,4-1-2 16,0-7 1-16,9-1-1 15,0-7 1-15,5-10-1 16,5-3 0-1,0 0 1-15,9-9 0 0,-5 1 0 16,-9-1 1-16,0-4-1 16,-4 9 1-16,-1 3 0 15,-4 5 0-15,-5 4 0 16,4 4 0-16,1 9 0 16,-5-1 0-16,-5 13 0 15,-4 0 0-15,-10 13-1 0,-13 7 1 16,-20 5-1-16,1 13 1 15,-1-5-2-15,5-12 1 16,5-5-1-16,10-3 1 16,3-13-1-16,11-5 0 15,8-7 0-15,6-5 1 16,13-12-1 0,5-8 1-16,5-5 0 15,9-4 0-15,9-4 0 16,5-4 0-16,0 0 0 15,1 4 0-15,-6-8-2 16,-9-1 1-16,5 1-3 16,-5 0 0-16,0 4-4 15,-5 4 0-15,1 4-7 0,-1 0 1 0</inkml:trace>
  <inkml:trace contextRef="#ctx0" brushRef="#br0" timeOffset="179331.6061">29371 17603 41 0,'5'-21'20'0,"4"-8"-19"0,-9 29 33 0,0-9-31 15,0 1 1-15,0 8 1 31,0-4 0-31,-4 8-7 0,-1 4 1 16,0 9 4-16,-4 8 1 16,-5 8-2-16,-5 9 0 15,-4 0-1-15,0 3 1 16,-1 9-1-16,1 0 1 16,4 1-1-16,0-10 0 15,5-3-1-15,0-5 0 0,0-3-1 16,5-5 0-16,-1-4-4 15,6-9 0-15,-1-7-8 16,5-5 0-16,9-8-3 16,6-1 1-16</inkml:trace>
  <inkml:trace contextRef="#ctx0" brushRef="#br0" timeOffset="179547.4992">29119 17794 42 0,'-14'4'21'0,"9"5"-16"16,5-9 38-16,0 0-42 15,0 0 1-15,0 0 0 0,0 0 0 16,5-9-3-16,-1 5 1 16,6-4 0-16,4 8 1 15,5 0-4-15,4 0 0 16,5 4-4-1,5 4 1-15,9 5-9 0,5-5 0 16</inkml:trace>
  <inkml:trace contextRef="#ctx0" brushRef="#br0" timeOffset="179947.272">29760 18023 42 0,'4'4'21'0,"-4"0"-17"16,0-4 34-1,-4 0-35-15,-6 0 1 0,1 4 1 16,-10 0 0-16,1 5-7 16,-15 3 1-16,0-3 4 15,0 11 0-15,-4 5-2 16,4 0 0-16,10 9-2 16,4-1 1-16,10 0-1 15,4 0 1-15,5-8-2 0,9-4 1 16,5-8-1-16,14-1 0 15,5-12 1-15,5-8 0 16,-6-9 0-16,-4-8 0 16,0-4 1-16,-4 0 0 15,-5 4 0-15,-10 0 1 16,-4 0 0 0,-5 0 0-16,-10 4 1 15,-8 5 0-15,-1 3-2 16,-5 9 0-16,1 4-4 15,0 4 0-15,4 0-6 16,5 1 1-16,0-5-7 16,9-5 1-16</inkml:trace>
  <inkml:trace contextRef="#ctx0" brushRef="#br0" timeOffset="181279.9127">30391 18010 40 0,'28'-8'20'0,"-18"-4"-21"16,-10 12 34-16,0 0-30 15,0-5 1-15,-5 1 2 0,-9 0 0 16,0 0-7-16,-10 4 0 16,1 4 5-16,0 4 0 15,-5 1-2-15,-5 7 1 16,0 1-2-16,5 4 0 15,5-5-1-15,4 9 0 16,5-4-1-16,5 4 1 0,4 0-1 31,5 0 0-31,9 0 0 16,5-8 0-16,5-5 0 16,4-8 0-16,1-4-1 15,13-8 1-15,-9-9 0 0,5 1 1 16,-5-5 0-16,0-4 0 15,0 0 0-15,-4-4 0 0,-6-9 1 16,-4 9 0-16,-4 4-1 16,-6 0 1-16,-8 5 0 15,-1 3 0-15,-4 4-2 16,-5 5 1-16,4 4-5 16,6 8 1-16,4 9-7 15,4 3 1-15,10 1-5 0,5 4 0 16</inkml:trace>
  <inkml:trace contextRef="#ctx0" brushRef="#br0" timeOffset="181695.9203">30709 18102 41 0,'-19'-13'20'0,"15"-7"-21"15,4 20 36-15,0-9-32 16,0 1 0-16,0 0 1 16,0 3 1-16,0 5-6 15,0 5 0-15,-5 7 3 0,5 9 1 0,-5-4-2 16,1 7 1-16,4 6-2 16,0 7 0-16,4-8 0 15,1-8 1-15,0 0-2 16,4-5 0-16,1-3 1 15,-1-9 0 1,-4-8 0-16,4-9 0 16,0-3 0-16,5-9 0 15,0 0 1-15,5 0 0 16,0-4-1-16,-1 0 1 16,-3 0-1-16,-1-1 1 15,0 10-1-15,-5 3 1 0,-4 5-1 16,-1-1 0-16,-4 5-4 15,0-1 1-15,0 9-6 16,5 0 1-16,4 5-7 16,1-1 0-16</inkml:trace>
  <inkml:trace contextRef="#ctx0" brushRef="#br0" timeOffset="182064.6568">31037 18098 40 0,'-10'-4'20'0,"1"-5"-18"16,9 9 32-16,-5 0-32 16,1 4 1-16,-1 1 0 15,0-1 0-15,5 0-5 32,5 0 0-32,9 0 3 0,0-4 0 15,5 4-2-15,4-4 0 16,0 0 0-1,1 0 0-15,-5-4 0 0,-1-4 0 0,1 0 1 16,-5-5 1-16,0-4 0 16,-5 1 0-16,1-1 0 15,-6-4 1-15,-4 5-1 16,0-1 1-16,-4 5-1 16,-1 3 1-16,-9 9 0 15,-9 9 0-15,-1 7-1 16,-4 9 1-16,0 0-3 15,0 4 1-15,5 5-5 16,9-1 0-16,4-4-10 0,10-4 0 31</inkml:trace>
  <inkml:trace contextRef="#ctx0" brushRef="#br0" timeOffset="182380.3198">31280 18198 31 0,'0'16'15'0,"5"-12"-6"0,-5 0 16 16,4 9-24-16,-4-5 0 15,5 5 0-15,-5 3 0 16,0 5-2-16,0 0 1 16,0-4 1-16,0-9 1 15,0 0 0-15,0-8 0 0,0-12 1 16,0-5 0-16,5-4 0 15,-1-8 0-15,6 8-1 16,-1-4 1-16,5 5-1 16,-5-1 0-16,1 8-1 15,-1 1 0-15,0-1-3 16,5 1 0 0,1-1-4-16,-1 5 0 15,0 0-8-15,4 0 0 0</inkml:trace>
  <inkml:trace contextRef="#ctx0" brushRef="#br0" timeOffset="183093.6206">31902 18143 33 0,'-37'-8'16'0,"13"33"-8"15,20-29 22-15,-1 4-28 0,5 0 1 16,9-4 1-16,1 4 0 15,-1-4-5-15,5 4 0 16,5 0 4-16,4-9 0 16,-4 1-1-16,-1-5 0 15,6-3-1-15,4-9 1 16,5-8 0 0,-1-1 0-16,1 1-1 15,0 8 0-15,-10 4 0 16,1-4 1-16,-10 0-1 15,0-4 1-15,-10 0-1 16,-4 8 0-16,-4 1 0 16,-6 11 1-16,-4 5-1 15,0 8 0-15,-4 9-1 0,-1 3 1 16,-4 13-1 0,-1 13 0-16,10 4 0 15,-5 0 0-15,-4 16 0 0,-5 5 0 16,-5-1 0-16,-4-4 0 15,-5 1-2-15,9-5 1 16,5-8-4-16,4-8 0 16,10-17-4-16,0 4 0 0,10-17-8 15,13-4 1-15</inkml:trace>
  <inkml:trace contextRef="#ctx0" brushRef="#br0" timeOffset="183296.1495">31724 18339 42 0,'-14'0'21'0,"10"-8"-18"16,4 8 35-16,0 0-38 15,9-9 1-15,10 1 1 16,4 4 0-16,10 0-3 16,4-5 1-16,1-3 0 15,-6 4 1-15,-4 8-4 0,0 0 1 16,5-5-5-16,-5 10 0 15,0-1-7-15,5-4 0 0</inkml:trace>
  <inkml:trace contextRef="#ctx0" brushRef="#br0" timeOffset="183496.4192">32407 18123 37 0,'0'-5'18'0,"0"14"-8"0,0-9 28 16,0 0-35-16,0-4 1 15,-4 4 2-15,-1 4 0 16,-4 4-7-16,-1 9 0 16,-4 4 5-16,0 4 0 15,0-1-5-15,5-3 0 0,4 0-6 16,0-4 1-16,5-5-11 16,10-8 1-16</inkml:trace>
  <inkml:trace contextRef="#ctx0" brushRef="#br0" timeOffset="183680.8162">32538 17881 56 0,'-14'-16'28'0,"-14"12"-30"16,23 4 47-16,1 0-45 15,-1 0 0-15,0 0-3 16,1 0 1-16,-1 0-2 15,5 0 0-15,14 4-12 16,14 0 0-16</inkml:trace>
  <inkml:trace contextRef="#ctx0" brushRef="#br0" timeOffset="184061.0317">33034 17736 44 0,'0'-13'22'0,"0"5"-13"16,-5 4 30 0,5 4-36-16,-4 4 0 15,-6 4 2-15,1 13 1 16,-5 0-7-16,-5 0 0 0,1 8 5 15,-1 8 1-15,-9 5-3 16,4 4 1-16,1-1-2 16,0 9 1-1,-1 25-2-15,1-12 1 16,-1-5-3-16,6-12 1 16,4-4-3-16,-5-4 1 15,10-17-4-15,-1 0 0 16,10-13-4-16,5-8 0 15,4-8-6-15,5-13 1 16</inkml:trace>
  <inkml:trace contextRef="#ctx0" brushRef="#br0" timeOffset="184281.3579">32711 18010 56 0,'-23'-4'28'0,"14"4"-31"0,9 0 52 0,0 0-48 16,9 0 1-16,0 4 2 16,1 1 0-16,-1 3-5 15,0 4 1-15,10 1 2 16,4-1 0-16,1-3-4 16,4 3 1-16,0-4-7 15,-5-3 0-15,1-1-10 0,4 0 0 16</inkml:trace>
  <inkml:trace contextRef="#ctx0" brushRef="#br0" timeOffset="408428.0185">8018 18368 31 0,'-14'8'15'0,"9"-16"-2"0,5 8 12 0,0 0-22 15,0 0 1-15,0 0 2 16,0 0 0-16,0 0-8 16,9 0 1-16,1 0 4 15,4 0 1-15,0-4-2 16,4 0 1-16,6 4-2 16,4 0 1-1,5 4-1-15,-1 0 1 16,6 0-1-16,-6-4 0 15,15 0-1-15,5 4 1 16,-10-4-1-16,5 0 1 0,-5 0-1 16,-5-4 1-16,-4 0-1 15,-5 0 1-15,-9 4-1 16,4-4 0-16,-9 0 1 16,0-1 1-16,0-3-1 15,-5 0 1-15,-9-1-1 0,-4-3 0 16,-1-5 0-16,5-3 1 15,0-10-2-15,5 5 1 16,-1 5-1-16,1-5 0 16,0 0 0-16,-5 0 0 0,0 0 0 15,0 4 0-15,5-4-1 16,-1 4 1-16,6 1 0 16,4-5 1-16,0 0-1 15,4 0 0-15,1 8 0 16,4 0 0-16,1 1 0 31,-1-1 0-31,5 5 0 0,-4-1 0 16,-1 1 0-16,0 3 0 15,1 1 0-15,-5 4 0 16,4 0 0-16,-4 4 0 16,4-4 0-16,0-1 0 15,5 1 0-15,1 4 0 0,-1 0 0 16,0 4 0-16,-5 1 0 15,0-1 0-15,1 0 0 16,-5-4 0-16,-1 8 0 16,1-4 1-16,0 5-2 0,-5 3 1 15,0 1 0-15,-5-1 0 16,0 5 0-16,1-1 0 16,-5 5 0-1,-1 0 0-15,-4 0 0 16,0 4 1-16,-4 0-1 15,-1-5 0-15,0-3 0 16,-9 16 1-16,0 1-1 16,-5-1 1-16,5 0-1 15,-4-4 0-15,-1-4 1 16,0 0 0-16,0-4-1 0,-4-4 1 16,4-1-2-16,-4 1 1 15,4-5 1-15,1 1 0 16,4-5 0-16,0 5 0 15,-1-5 0-15,6 0 0 16,0 1 1-16,4-5 0 0,5 4-2 16,5-4 1-16,13-4-1 15,6 0 0-15,9 0-1 16,4 0 1-16,0 0 0 16,1 0 0-16,-5-4 0 0,-10 4 0 15,0 0 0-15,1 0 0 16,-1-4 0-16,1 0 1 31,-1 0-1-31,-4-1 0 0,-5 5 0 16,0 0 0-1,-5 0 0-15,-9 0 0 0,0 5 0 16,-5-1 1-16,1 4-1 16,-6 5 1-16,1-1-1 15,0 5 0-15,4 4-6 16,5-5 0-16,-5 1-6 0,5-9 0 15,10-12-8 1,8-4 1-16</inkml:trace>
  <inkml:trace contextRef="#ctx0" brushRef="#br0" timeOffset="408834.7961">10179 17732 36 0,'-5'-17'18'0,"0"17"-11"16,1 0 25-16,4 0-27 15,0 0 0-15,-5 4 2 16,-4 5 1-16,-5 3-9 15,0 9 0-15,-5 0 6 16,-5 8 1-16,1 12-2 16,0 5 0-16,4 4-2 0,0-13 1 15,5 13-3-15,10 9 1 16,-1-5-1-16,0 0 1 16,1 0-1-16,-1-4 0 15,5-9 0-15,5-3 0 0,-1-9-1 16,6-8 0-16,-1-9-5 31,0-8 0-31,5-4-5 16,5 0 1-16,0-8-8 15,9-9 1-15</inkml:trace>
  <inkml:trace contextRef="#ctx0" brushRef="#br0" timeOffset="409535.3158">10445 18094 31 0,'-9'-9'15'0,"4"-16"-5"0,5 21 20 0,0-4-25 16,-4 4 1-16,-1-1 2 16,0-3 1-16,1 4-11 15,4 4 1-15,0 4 7 16,0 9 0-16,0 3-2 16,4-7 0-16,1 20-2 15,0 4 0-15,-5 4-2 0,4 1 1 16,-4 3-1-16,5-3 0 15,0-9 0-15,-1-4 0 16,1-8 0-16,4-5 0 16,1-8 0-16,-1-8 1 0,0-4 0 15,5-9 0-15,1-4 0 16,3-8 1-16,10-4-1 16,0 4 0-16,0 0 0 15,-4 0 0-15,-1 4-1 16,-4 4 1-16,-5 4-1 31,0 9 0-31,-5 8 0 0,-4 8 1 16,-10 0-1-16,1 9 1 15,-1 12-1-15,0 5 1 16,1-1-1-16,4-4 0 0,4-4 0 16,6-8 0-16,-1-13 0 15,5 0 0-15,0-8-1 16,5-9 1-16,-1-8 0 15,1-8 0-15,0 4 0 16,-5 0 1-16,-5 0-1 16,1 0 0-16,-1 0 0 15,-4 1 1-15,-1-1-1 0,1 8 1 16,0 4-1-16,-1 1 0 31,1 4-4-31,-5 8 0 0,5-9-6 16,4 9 0-16,0 0-9 15,6 0 0-15</inkml:trace>
  <inkml:trace contextRef="#ctx0" brushRef="#br0" timeOffset="410103.9516">11484 17665 40 0,'0'-4'20'0,"9"4"-14"0,-9 0 26 0,0 4-28 15,-5 4 1-15,-4 9 2 16,-5 4 0-16,0 8-9 31,0-4 1-31,0 4 7 16,0 4 0-16,0 1-2 15,0-1 0-15,0 0-2 16,4-4 1-16,1-4-1 0,0-4 0 16,4-8-5-1,0-5 1-15,5-8-8 16,5-8 1-16,9-5-9 0,5 1 0 0</inkml:trace>
  <inkml:trace contextRef="#ctx0" brushRef="#br0" timeOffset="410835.524">11793 17728 29 0,'0'-17'14'0,"4"-12"1"0,-4 29 12 15,5-13-22-15,0 5 1 0,-5 8 2 16,0 0 0-16,9 8-11 16,0 9 1-16,-4 4 6 15,0 8 1-15,-1-4-3 16,1 8 1-16,-5 9-2 15,-5 3 0-15,-4 5 1 16,0-12 0-16,-5 12 0 0,-5 0 0 16,0 4 1-1,-4-4 0-15,-1-5 0 16,1 1 0-16,0 0-1 16,-5-5 0-16,-5 1-1 15,5-13 1-15,0-4-1 16,0-8 0-16,4-1-2 15,1-11 1-15,9-10-6 0,4-11 0 16,10-1-6-16,5 0 1 16,9-3-8-16,10-5 0 15</inkml:trace>
  <inkml:trace contextRef="#ctx0" brushRef="#br0" timeOffset="411452.3152">12335 18056 41 0,'-9'8'20'0,"-24"-3"-9"0,28-5 30 0,-4 0-38 0,4 8 1 31,1-4 3-31,4 0 1 16,-5 0-10-16,5-4 1 0,0 0 5 16,9 0 1-16,1 0-2 15,4 5 1-15,0-1-3 16,-5 0 0-16,5-4-1 16,5 0 1-16,4 0-1 15,1 0 0-15,-1 0 0 16,0 0 1-16,-4 4-1 0,0 0 0 15,-5 0-6-15,-5 0 1 16,1-4-5-16,-6 0 0 16,-4 5-9-16,0-1 0 15</inkml:trace>
  <inkml:trace contextRef="#ctx0" brushRef="#br0" timeOffset="411736.9246">12274 18289 48 0,'-32'8'24'0,"22"-12"-18"0,10 4 37 16,0-4-42-16,0 4 0 15,0 0 2-15,14-4 0 16,5 8-4-16,0-4 1 0,-5 4 1 16,9 0 1-16,0 9-1 15,1-5 1-15,-1 0-2 16,1 1 1-16,-1-1-1 15,0-4 1-15,-4-4-3 16,-5 0 0-16,0-4-4 16,-4 0 0-1,-1-4-4-15,-4-5 0 16,-1 1-7-16,1-1 0 16</inkml:trace>
  <inkml:trace contextRef="#ctx0" brushRef="#br0" timeOffset="412653.4367">13102 18118 36 0,'-9'5'18'0,"4"-1"-10"0,5-4 28 0,0-4-31 16,0-5 0-16,0 1 3 15,0 0 0-15,0-1-9 16,0 5 0-16,0 4 7 15,0 0 1-15,0 0-3 16,0 9 0-16,5 3-1 16,0-8 0-16,-1 13-2 15,1 8 1-15,4 8-2 16,-4 0 1-16,0 5-1 16,-1 3 1-16,1-7-2 15,-5 3 1-15,5-4 0 16,-1-4 1-16,1-12-1 15,4-9 0-15,1-8 0 16,4-8 0-16,5-9 0 0,-1-3 1 16,1-5-1-16,0-9 1 15,-1-7 0-15,1 3 0 16,0 13-1-16,-1 0 1 16,1 5 0-1,-5-1 0-15,0 8-1 16,-4 1 1-16,-1 4-1 0,0 8 1 0,1-5-1 15,-6 10 0-15,-4 11 0 16,0 9 1-16,0 4-2 16,-4 5 1-16,-1-1 0 0,5-4 0 15,0 0 0-15,0-4 0 16,5-8 0-16,4-13 0 31,5-8-1-31,5-9 1 0,4-8 0 16,5-4 0-16,5-8 0 15,-5 0 0-15,5 8 0 16,-10 4 0-16,10-4 0 16,-5 0 0-16,-9 4 0 15,-1 5 1-15,-8-1-1 16,-1 5 1-16,-4-1-4 0,-5 5 1 16,0-5-8-16,-5 9 1 15,0 4-12-15,5 0 1 16</inkml:trace>
  <inkml:trace contextRef="#ctx0" brushRef="#br0" timeOffset="413208.0947">14024 17632 34 0,'-10'-8'17'0,"6"-9"-4"0,4 9 14 0,0 8-22 31,-5-5 1-31,5-3 2 0,0 4 1 16,0 4-12-16,5-8 1 15,4 8 7-15,0-9 1 16,6 9-4-16,3 0 0 16,6 0-1-16,-1 4 1 15,5 1-1-15,5-1 0 16,4 4-1-16,1 0 1 0,-6 1-1 16,1-1 1-16,-9-4-1 15,-1 0 0-15,-4 1 0 16,-5-1 1-16,-10 0-4 15,-4 0 1-15,-4 0-6 16,-6 0 0-16,-4 5-9 16,0-1 0-1</inkml:trace>
  <inkml:trace contextRef="#ctx0" brushRef="#br0" timeOffset="413523.7059">14169 17648 44 0,'0'-4'22'0,"4"4"-17"0,-4 0 33 16,0 0-37-16,5 0 1 15,5 4 0-15,-6 5 0 16,-4 7-2-16,0 9 0 16,-4 0 2-16,-1 0 0 15,-5 0-1-15,-4 4 1 16,-4 5 0-16,-6-1 0 0,1 0 0 15,0-4 0-15,-1-8-1 16,1-4 1-16,-1-5-1 16,6-3 0-16,-1-5-3 15,0 0 1-15,5 0-6 32,5 0 0-32,4-4-10 15,15-4 1-15,8 4-1 0,1-4 0 16</inkml:trace>
  <inkml:trace contextRef="#ctx0" brushRef="#br0" timeOffset="414508.702">14557 18210 29 0,'-9'-42'14'0,"9"13"-5"0,0 29 26 0,0 0-30 15,0 0 0-15,0 0 3 16,0 0 1-16,0 0-10 15,4-4 0-15,1-4 7 16,-5 8 1-16,0 0-2 0,0 0 0 16,5 0-1-16,-1 0 0 15,1 0-2-15,0 8 0 16,-1 13-1-16,1 8 1 31,0 4-2-31,-5 5 0 0,0-1 0 16,0-4 0-16,4 1 0 15,-4-5 0-15,5-8 0 16,0-5 0-16,0-3 0 16,-1-5 0-16,6-8 0 0,-1-8 1 15,5-5-1 1,5-8 1-16,-1-8 0 0,1-8 0 16,0 0 0-16,4-1 1 15,1 9 0-15,-1 0 0 16,-4 0 0-16,-1 4 0 15,-4 4-1-15,0 4 0 16,0 1-1-16,-4 7 1 0,-6 5-1 31,1 8 1-31,0 5-1 16,-5 3 0-16,0 1 0 16,-5 7 1-16,0 5-1 15,1 9 0-15,-1-1 0 0,0 4 0 16,1-7 0-16,4-6 0 15,0 1 0 1,0-4 0-16,0-4 0 0,4-9 0 16,6 0-1-16,-1-8 1 15,10-4 0-15,4-8 0 16,5-9 0-16,5-8 1 16,0-8-1-16,0 3 0 15,-5 1 0-15,4 0 0 16,-4 4 0-16,-9 4 1 0,0 0-1 0,-10 4 1 31,1 0 0-31,-1 0 0 16,0 5-1-16,-4 3 1 15,0 1-1-15,-1 3 1 16,6 9-7-16,-10 5 1 16,-5-1-9-16,0 4 1 0,1 4-9 15,4-3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D6FA-5414-47D1-BC38-522464CF2F19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A6CF4-5A13-4E3C-8D10-0CD9C6D898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3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6CF4-5A13-4E3C-8D10-0CD9C6D898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63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6CF4-5A13-4E3C-8D10-0CD9C6D898A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0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567CD-3B30-4724-93A0-F4875E61DA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3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4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5943"/>
            <a:ext cx="11029615" cy="392811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30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20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anchor="ctr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4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12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2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00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0FBD99-4AA2-491D-97EA-B2F86E292A83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8567CD-3B30-4724-93A0-F4875E61DAB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78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ciweb.iwr.uni-heidelberg.de/people/fhamprec" TargetMode="External"/><Relationship Id="rId7" Type="http://schemas.openxmlformats.org/officeDocument/2006/relationships/hyperlink" Target="https://github.com/HenniOVP/Talk-Loss-and-SVMs" TargetMode="External"/><Relationship Id="rId2" Type="http://schemas.openxmlformats.org/officeDocument/2006/relationships/hyperlink" Target="https://hci.iwr.uni-heidelberg.de/compvis/teaching/deep_vi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alextp/544203" TargetMode="External"/><Relationship Id="rId5" Type="http://schemas.openxmlformats.org/officeDocument/2006/relationships/hyperlink" Target="http://www.cs.huji.ac.il/~shais/papers/ShalevSiSrCo10.pdf" TargetMode="External"/><Relationship Id="rId4" Type="http://schemas.openxmlformats.org/officeDocument/2006/relationships/hyperlink" Target="https://arxiv.org/pdf/1601.02809v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functions and support vector machines (in the primal domain)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1301" y="4050833"/>
            <a:ext cx="7766936" cy="1096899"/>
          </a:xfrm>
        </p:spPr>
        <p:txBody>
          <a:bodyPr/>
          <a:lstStyle/>
          <a:p>
            <a:r>
              <a:rPr lang="de-DE" dirty="0"/>
              <a:t>Hendrik Borras</a:t>
            </a:r>
          </a:p>
          <a:p>
            <a:r>
              <a:rPr lang="de-DE" dirty="0"/>
              <a:t>Master </a:t>
            </a:r>
            <a:r>
              <a:rPr lang="de-DE" dirty="0" err="1"/>
              <a:t>seminar</a:t>
            </a:r>
            <a:r>
              <a:rPr lang="de-DE" dirty="0"/>
              <a:t>: „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4506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303" y="2502888"/>
            <a:ext cx="4571428" cy="3111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Support Vector Machine (SVM)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935943"/>
            <a:ext cx="6622111" cy="3928119"/>
          </a:xfrm>
        </p:spPr>
        <p:txBody>
          <a:bodyPr/>
          <a:lstStyle/>
          <a:p>
            <a:r>
              <a:rPr lang="en-GB" dirty="0"/>
              <a:t>Problem statement:</a:t>
            </a:r>
          </a:p>
          <a:p>
            <a:pPr lvl="1"/>
            <a:r>
              <a:rPr lang="en-GB" dirty="0"/>
              <a:t>Find the intuitively optimal separator</a:t>
            </a:r>
          </a:p>
          <a:p>
            <a:pPr lvl="1"/>
            <a:r>
              <a:rPr lang="en-GB" dirty="0"/>
              <a:t>Be robust to outliers</a:t>
            </a:r>
          </a:p>
          <a:p>
            <a:pPr lvl="1"/>
            <a:r>
              <a:rPr lang="en-GB" dirty="0"/>
              <a:t>Don’t </a:t>
            </a:r>
            <a:r>
              <a:rPr lang="en-GB" dirty="0" err="1"/>
              <a:t>overfit</a:t>
            </a:r>
            <a:r>
              <a:rPr lang="en-GB" dirty="0"/>
              <a:t> the data (regularization)</a:t>
            </a:r>
          </a:p>
          <a:p>
            <a:pPr lvl="1"/>
            <a:r>
              <a:rPr lang="en-GB" dirty="0"/>
              <a:t>Give a measurement of how far apart the classes are (margin)</a:t>
            </a:r>
          </a:p>
          <a:p>
            <a:pPr lvl="1"/>
            <a:r>
              <a:rPr lang="en-GB" dirty="0"/>
              <a:t>Tell how confident the classifier is with a classification</a:t>
            </a:r>
          </a:p>
          <a:p>
            <a:pPr lvl="1"/>
            <a:r>
              <a:rPr lang="en-GB" dirty="0"/>
              <a:t>The algorithm should only use training data which is actually relevant</a:t>
            </a:r>
          </a:p>
        </p:txBody>
      </p:sp>
    </p:spTree>
    <p:extLst>
      <p:ext uri="{BB962C8B-B14F-4D97-AF65-F5344CB8AC3E}">
        <p14:creationId xmlns:p14="http://schemas.microsoft.com/office/powerpoint/2010/main" val="149083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SVM: Finding hyperplanes to separate classes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35943"/>
                <a:ext cx="11029615" cy="49220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Exact problem definition: Find a hyperplane in feature space which separates the data in an optimal way, given a margin.</a:t>
                </a:r>
              </a:p>
              <a:p>
                <a:r>
                  <a:rPr lang="en-GB" dirty="0"/>
                  <a:t>Definition: Hyperplane</a:t>
                </a:r>
              </a:p>
              <a:p>
                <a:pPr lvl="1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dirty="0"/>
                  <a:t> be a dot product in the space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GB" dirty="0"/>
                  <a:t> then any hyperplane is given by the tuple: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ℋ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GB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Definition: Margin</a:t>
                </a:r>
              </a:p>
              <a:p>
                <a:pPr lvl="1"/>
                <a:r>
                  <a:rPr lang="en-GB" dirty="0"/>
                  <a:t>For a hyperplane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the margin to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</m:oMath>
                </a14:m>
                <a:r>
                  <a:rPr lang="en-GB" dirty="0"/>
                  <a:t> is defined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dirty="0"/>
                  <a:t> being the margin</a:t>
                </a:r>
              </a:p>
              <a:p>
                <a:r>
                  <a:rPr lang="en-GB" dirty="0"/>
                  <a:t>Definition: Slack variables</a:t>
                </a:r>
              </a:p>
              <a:p>
                <a:pPr lvl="1"/>
                <a:r>
                  <a:rPr lang="en-GB" dirty="0"/>
                  <a:t>How far a point reaches into the margin: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Implements the shifted hinge loss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5943"/>
                <a:ext cx="11029615" cy="4922057"/>
              </a:xfrm>
              <a:blipFill>
                <a:blip r:embed="rId2"/>
                <a:stretch>
                  <a:fillRect l="-387" t="-14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23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Finding hyperplanes to separate classes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105" y="1898143"/>
            <a:ext cx="7164000" cy="47138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157058" y="35125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58" y="3512588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717597" y="404702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97" y="4047027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5999480" y="3996743"/>
            <a:ext cx="3834" cy="4196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7525775" y="3623840"/>
            <a:ext cx="1" cy="372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254027" y="3677695"/>
                <a:ext cx="46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027" y="3677695"/>
                <a:ext cx="46384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/>
          <p:cNvCxnSpPr/>
          <p:nvPr/>
        </p:nvCxnSpPr>
        <p:spPr>
          <a:xfrm flipH="1">
            <a:off x="6301927" y="3397765"/>
            <a:ext cx="1954" cy="9303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-60000" flipH="1">
            <a:off x="5724000" y="3394800"/>
            <a:ext cx="12539" cy="770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383916" y="3684293"/>
                <a:ext cx="46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16" y="3684293"/>
                <a:ext cx="46384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948289" y="3254508"/>
                <a:ext cx="45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89" y="3254508"/>
                <a:ext cx="45852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rot="-660000" flipH="1">
            <a:off x="5316666" y="3403174"/>
            <a:ext cx="12539" cy="72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357410" y="4359805"/>
                <a:ext cx="46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10" y="4359805"/>
                <a:ext cx="46384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/>
          <p:cNvCxnSpPr/>
          <p:nvPr/>
        </p:nvCxnSpPr>
        <p:spPr>
          <a:xfrm rot="-780000" flipH="1">
            <a:off x="5723192" y="4550695"/>
            <a:ext cx="12539" cy="54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sm" len="sm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68681" y="3499448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81" y="3499448"/>
                <a:ext cx="4683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H="1" flipV="1">
            <a:off x="8531472" y="3384626"/>
            <a:ext cx="5926" cy="59897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Fixed margin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0883"/>
                <a:ext cx="10515600" cy="49971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Given the margin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 the hinge loss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dirty="0"/>
                  <a:t> as the shift </a:t>
                </a:r>
              </a:p>
              <a:p>
                <a:r>
                  <a:rPr lang="en-GB" dirty="0"/>
                  <a:t>Minimize the loss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Minimize the slack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0883"/>
                <a:ext cx="10515600" cy="4997117"/>
              </a:xfrm>
              <a:blipFill>
                <a:blip r:embed="rId2"/>
                <a:stretch>
                  <a:fillRect l="-580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/>
              <p14:cNvContentPartPr/>
              <p14:nvPr/>
            </p14:nvContentPartPr>
            <p14:xfrm>
              <a:off x="1522440" y="2794320"/>
              <a:ext cx="9726840" cy="379152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5600" y="2785680"/>
                <a:ext cx="9742320" cy="38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69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Fixed margin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06062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Get rid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Minimize the same function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06062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/>
              <p14:cNvContentPartPr/>
              <p14:nvPr/>
            </p14:nvContentPartPr>
            <p14:xfrm>
              <a:off x="1555920" y="2951280"/>
              <a:ext cx="9588960" cy="381276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1600" y="2942640"/>
                <a:ext cx="9600840" cy="38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00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Refresh toy sample</a:t>
            </a:r>
          </a:p>
        </p:txBody>
      </p:sp>
      <p:pic>
        <p:nvPicPr>
          <p:cNvPr id="18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105" y="1898143"/>
            <a:ext cx="7164000" cy="47138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7157058" y="35125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58" y="3512588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717597" y="404702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97" y="4047027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 flipV="1">
            <a:off x="5999480" y="3996743"/>
            <a:ext cx="3834" cy="4196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25775" y="3623840"/>
            <a:ext cx="1" cy="372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6301927" y="3397765"/>
            <a:ext cx="1954" cy="9303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-60000" flipH="1">
            <a:off x="5724000" y="3394800"/>
            <a:ext cx="12539" cy="770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rot="-660000" flipH="1">
            <a:off x="5316666" y="3403174"/>
            <a:ext cx="12539" cy="72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-780000" flipH="1">
            <a:off x="5723192" y="4550695"/>
            <a:ext cx="12539" cy="54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 w="sm" len="sm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8168681" y="3499448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81" y="3499448"/>
                <a:ext cx="4683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/>
          <p:cNvCxnSpPr/>
          <p:nvPr/>
        </p:nvCxnSpPr>
        <p:spPr>
          <a:xfrm flipH="1" flipV="1">
            <a:off x="8531472" y="3384626"/>
            <a:ext cx="5926" cy="59897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2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Version space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7364" y="1900038"/>
            <a:ext cx="4351338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504" y="1936413"/>
            <a:ext cx="365601" cy="4352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l="4894"/>
          <a:stretch/>
        </p:blipFill>
        <p:spPr>
          <a:xfrm rot="5400000">
            <a:off x="8224450" y="2704610"/>
            <a:ext cx="4810484" cy="303479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67263" y="6108854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m (margin)</a:t>
            </a:r>
            <a:endParaRPr lang="de-DE" sz="1600" i="1" dirty="0"/>
          </a:p>
        </p:txBody>
      </p:sp>
      <p:sp>
        <p:nvSpPr>
          <p:cNvPr id="8" name="Textfeld 7"/>
          <p:cNvSpPr txBox="1"/>
          <p:nvPr/>
        </p:nvSpPr>
        <p:spPr>
          <a:xfrm rot="5400000">
            <a:off x="3843816" y="3906430"/>
            <a:ext cx="18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 (offset parameter)</a:t>
            </a:r>
            <a:endParaRPr lang="de-DE" sz="1600" i="1" dirty="0"/>
          </a:p>
        </p:txBody>
      </p:sp>
      <p:sp>
        <p:nvSpPr>
          <p:cNvPr id="16" name="Nach oben gebogener Pfeil 15"/>
          <p:cNvSpPr/>
          <p:nvPr/>
        </p:nvSpPr>
        <p:spPr>
          <a:xfrm>
            <a:off x="2704699" y="4126832"/>
            <a:ext cx="2444566" cy="648368"/>
          </a:xfrm>
          <a:prstGeom prst="bentUpArrow">
            <a:avLst>
              <a:gd name="adj1" fmla="val 3607"/>
              <a:gd name="adj2" fmla="val 5596"/>
              <a:gd name="adj3" fmla="val 9577"/>
            </a:avLst>
          </a:prstGeom>
          <a:solidFill>
            <a:schemeClr val="tx1">
              <a:alpha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031339" y="357216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255615" y="6447408"/>
            <a:ext cx="16410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Previous example</a:t>
            </a:r>
            <a:endParaRPr lang="de-DE" sz="1600" dirty="0"/>
          </a:p>
        </p:txBody>
      </p:sp>
      <p:cxnSp>
        <p:nvCxnSpPr>
          <p:cNvPr id="13" name="Gerade Verbindung mit Pfeil 12"/>
          <p:cNvCxnSpPr>
            <a:stCxn id="11" idx="0"/>
            <a:endCxn id="10" idx="4"/>
          </p:cNvCxnSpPr>
          <p:nvPr/>
        </p:nvCxnSpPr>
        <p:spPr>
          <a:xfrm flipH="1" flipV="1">
            <a:off x="6067339" y="3644162"/>
            <a:ext cx="2008790" cy="2803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335846" y="6273225"/>
            <a:ext cx="213141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Classifier with largest</a:t>
            </a:r>
          </a:p>
          <a:p>
            <a:r>
              <a:rPr lang="en-GB" sz="1600" dirty="0"/>
              <a:t>margin in version space</a:t>
            </a:r>
            <a:endParaRPr lang="de-DE" sz="1600" dirty="0"/>
          </a:p>
        </p:txBody>
      </p:sp>
      <p:sp>
        <p:nvSpPr>
          <p:cNvPr id="19" name="Ellipse 18"/>
          <p:cNvSpPr/>
          <p:nvPr/>
        </p:nvSpPr>
        <p:spPr>
          <a:xfrm>
            <a:off x="5149265" y="403859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8" idx="0"/>
            <a:endCxn id="19" idx="4"/>
          </p:cNvCxnSpPr>
          <p:nvPr/>
        </p:nvCxnSpPr>
        <p:spPr>
          <a:xfrm flipH="1" flipV="1">
            <a:off x="5185265" y="4110593"/>
            <a:ext cx="216290" cy="2162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2"/>
          <p:cNvSpPr txBox="1">
            <a:spLocks/>
          </p:cNvSpPr>
          <p:nvPr/>
        </p:nvSpPr>
        <p:spPr>
          <a:xfrm>
            <a:off x="457200" y="1860883"/>
            <a:ext cx="3908192" cy="499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Heat map of the distribution of loss</a:t>
            </a:r>
          </a:p>
          <a:p>
            <a:r>
              <a:rPr lang="en-GB" dirty="0"/>
              <a:t>For simplicity w is set to a constant and parallel to x2</a:t>
            </a:r>
          </a:p>
          <a:p>
            <a:r>
              <a:rPr lang="en-GB" dirty="0"/>
              <a:t>b and m are varied</a:t>
            </a:r>
          </a:p>
          <a:p>
            <a:r>
              <a:rPr lang="en-GB" dirty="0"/>
              <a:t>Histogram shows the distribution of points over x2</a:t>
            </a:r>
          </a:p>
          <a:p>
            <a:r>
              <a:rPr lang="en-GB" dirty="0"/>
              <a:t>Version space</a:t>
            </a:r>
          </a:p>
          <a:p>
            <a:pPr lvl="1"/>
            <a:r>
              <a:rPr lang="en-GB" dirty="0"/>
              <a:t>Hard margin SVM: tries to find the largest m on the version space boundary</a:t>
            </a:r>
          </a:p>
          <a:p>
            <a:pPr lvl="1"/>
            <a:r>
              <a:rPr lang="en-GB" dirty="0"/>
              <a:t>Soft margin SVM: operates out of the version space</a:t>
            </a:r>
          </a:p>
        </p:txBody>
      </p:sp>
    </p:spTree>
    <p:extLst>
      <p:ext uri="{BB962C8B-B14F-4D97-AF65-F5344CB8AC3E}">
        <p14:creationId xmlns:p14="http://schemas.microsoft.com/office/powerpoint/2010/main" val="25183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1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Toy sample – maximum margin in version space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00" y="1897200"/>
            <a:ext cx="7161853" cy="4712400"/>
          </a:xfrm>
        </p:spPr>
      </p:pic>
    </p:spTree>
    <p:extLst>
      <p:ext uri="{BB962C8B-B14F-4D97-AF65-F5344CB8AC3E}">
        <p14:creationId xmlns:p14="http://schemas.microsoft.com/office/powerpoint/2010/main" val="194496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Version space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364" y="1911468"/>
            <a:ext cx="4351338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04" y="1947843"/>
            <a:ext cx="365601" cy="4352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5131"/>
          <a:stretch/>
        </p:blipFill>
        <p:spPr>
          <a:xfrm rot="5400000">
            <a:off x="8230466" y="2722056"/>
            <a:ext cx="4798452" cy="303479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67263" y="618766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m (margin)</a:t>
            </a:r>
            <a:endParaRPr lang="de-DE" sz="1600" i="1" dirty="0"/>
          </a:p>
        </p:txBody>
      </p:sp>
      <p:sp>
        <p:nvSpPr>
          <p:cNvPr id="8" name="Textfeld 7"/>
          <p:cNvSpPr txBox="1"/>
          <p:nvPr/>
        </p:nvSpPr>
        <p:spPr>
          <a:xfrm rot="5400000">
            <a:off x="3843816" y="3917860"/>
            <a:ext cx="18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 (offset parameter)</a:t>
            </a:r>
            <a:endParaRPr lang="de-DE" sz="1600" i="1" dirty="0"/>
          </a:p>
        </p:txBody>
      </p:sp>
      <p:sp>
        <p:nvSpPr>
          <p:cNvPr id="16" name="Nach oben gebogener Pfeil 15"/>
          <p:cNvSpPr/>
          <p:nvPr/>
        </p:nvSpPr>
        <p:spPr>
          <a:xfrm>
            <a:off x="2704699" y="4138262"/>
            <a:ext cx="2454442" cy="639478"/>
          </a:xfrm>
          <a:prstGeom prst="bentUpArrow">
            <a:avLst>
              <a:gd name="adj1" fmla="val 3607"/>
              <a:gd name="adj2" fmla="val 5596"/>
              <a:gd name="adj3" fmla="val 9577"/>
            </a:avLst>
          </a:prstGeom>
          <a:solidFill>
            <a:schemeClr val="tx1">
              <a:alpha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713399" y="6259403"/>
            <a:ext cx="19688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Classifier with largest</a:t>
            </a:r>
          </a:p>
          <a:p>
            <a:r>
              <a:rPr lang="en-GB" sz="1600" dirty="0"/>
              <a:t>b in version space</a:t>
            </a:r>
            <a:endParaRPr lang="de-DE" sz="1600" dirty="0"/>
          </a:p>
        </p:txBody>
      </p:sp>
      <p:sp>
        <p:nvSpPr>
          <p:cNvPr id="11" name="Ellipse 10"/>
          <p:cNvSpPr/>
          <p:nvPr/>
        </p:nvSpPr>
        <p:spPr>
          <a:xfrm>
            <a:off x="5021672" y="39437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endCxn id="11" idx="7"/>
          </p:cNvCxnSpPr>
          <p:nvPr/>
        </p:nvCxnSpPr>
        <p:spPr>
          <a:xfrm flipH="1" flipV="1">
            <a:off x="5083128" y="3954244"/>
            <a:ext cx="3614676" cy="247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 txBox="1">
            <a:spLocks/>
          </p:cNvSpPr>
          <p:nvPr/>
        </p:nvSpPr>
        <p:spPr>
          <a:xfrm>
            <a:off x="457200" y="1860883"/>
            <a:ext cx="3908192" cy="499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Heat map of the distribution of loss</a:t>
            </a:r>
          </a:p>
          <a:p>
            <a:r>
              <a:rPr lang="en-GB" dirty="0"/>
              <a:t>For simplicity w is set to a constant and parallel to x2</a:t>
            </a:r>
          </a:p>
          <a:p>
            <a:r>
              <a:rPr lang="en-GB" dirty="0"/>
              <a:t>b and m are varied</a:t>
            </a:r>
          </a:p>
          <a:p>
            <a:r>
              <a:rPr lang="en-GB" dirty="0"/>
              <a:t>Histogram shows the distribution of points over x2</a:t>
            </a:r>
          </a:p>
          <a:p>
            <a:r>
              <a:rPr lang="en-GB" dirty="0"/>
              <a:t>Version space</a:t>
            </a:r>
          </a:p>
          <a:p>
            <a:pPr lvl="1"/>
            <a:r>
              <a:rPr lang="en-GB" dirty="0"/>
              <a:t>Hard margin SVM: tries to find the largest m on the version space boundary</a:t>
            </a:r>
          </a:p>
          <a:p>
            <a:pPr lvl="1"/>
            <a:r>
              <a:rPr lang="en-GB" dirty="0"/>
              <a:t>Soft margin SVM: operates out of the version space</a:t>
            </a:r>
          </a:p>
        </p:txBody>
      </p:sp>
    </p:spTree>
    <p:extLst>
      <p:ext uri="{BB962C8B-B14F-4D97-AF65-F5344CB8AC3E}">
        <p14:creationId xmlns:p14="http://schemas.microsoft.com/office/powerpoint/2010/main" val="4793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Toy sample – maximum b in version space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927" y="2181225"/>
            <a:ext cx="5590145" cy="3678238"/>
          </a:xfrm>
        </p:spPr>
      </p:pic>
    </p:spTree>
    <p:extLst>
      <p:ext uri="{BB962C8B-B14F-4D97-AF65-F5344CB8AC3E}">
        <p14:creationId xmlns:p14="http://schemas.microsoft.com/office/powerpoint/2010/main" val="256290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Loss function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Would like to have a function, that can:</a:t>
            </a:r>
          </a:p>
          <a:p>
            <a:pPr lvl="1"/>
            <a:r>
              <a:rPr lang="en-GB"/>
              <a:t>Score how good a classifier is</a:t>
            </a:r>
          </a:p>
          <a:p>
            <a:pPr lvl="1"/>
            <a:r>
              <a:rPr lang="en-GB"/>
              <a:t>Give our algorithm a way of working towards a better classifier (objective)</a:t>
            </a:r>
          </a:p>
          <a:p>
            <a:pPr lvl="1"/>
            <a:r>
              <a:rPr lang="en-GB"/>
              <a:t>Point in to a direction where the classifier can get better</a:t>
            </a:r>
          </a:p>
          <a:p>
            <a:pPr lvl="1"/>
            <a:r>
              <a:rPr lang="en-GB"/>
              <a:t>Is still robust to outliers</a:t>
            </a:r>
          </a:p>
          <a:p>
            <a:r>
              <a:rPr lang="en-GB"/>
              <a:t>The decision on this function is normally non trivial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9" y="3888031"/>
            <a:ext cx="4571428" cy="283174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654529" y="4324788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1D Toy data 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719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Version space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364" y="1911468"/>
            <a:ext cx="4351338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04" y="1947843"/>
            <a:ext cx="365601" cy="4352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5232"/>
          <a:stretch/>
        </p:blipFill>
        <p:spPr>
          <a:xfrm rot="5400000">
            <a:off x="8233006" y="2724596"/>
            <a:ext cx="4793372" cy="303479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67263" y="6128395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m (margin)</a:t>
            </a:r>
            <a:endParaRPr lang="de-DE" sz="1600" i="1" dirty="0"/>
          </a:p>
        </p:txBody>
      </p:sp>
      <p:sp>
        <p:nvSpPr>
          <p:cNvPr id="8" name="Textfeld 7"/>
          <p:cNvSpPr txBox="1"/>
          <p:nvPr/>
        </p:nvSpPr>
        <p:spPr>
          <a:xfrm rot="5400000">
            <a:off x="3843816" y="3917860"/>
            <a:ext cx="18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 (offset parameter)</a:t>
            </a:r>
            <a:endParaRPr lang="de-DE" sz="1600" i="1" dirty="0"/>
          </a:p>
        </p:txBody>
      </p:sp>
      <p:sp>
        <p:nvSpPr>
          <p:cNvPr id="16" name="Nach oben gebogener Pfeil 15"/>
          <p:cNvSpPr/>
          <p:nvPr/>
        </p:nvSpPr>
        <p:spPr>
          <a:xfrm>
            <a:off x="2704699" y="4138262"/>
            <a:ext cx="2454442" cy="650908"/>
          </a:xfrm>
          <a:prstGeom prst="bentUpArrow">
            <a:avLst>
              <a:gd name="adj1" fmla="val 3607"/>
              <a:gd name="adj2" fmla="val 5596"/>
              <a:gd name="adj3" fmla="val 9577"/>
            </a:avLst>
          </a:prstGeom>
          <a:solidFill>
            <a:schemeClr val="tx1">
              <a:alpha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860883"/>
            <a:ext cx="3908192" cy="499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Heat map of the distribution of loss</a:t>
            </a:r>
          </a:p>
          <a:p>
            <a:r>
              <a:rPr lang="en-GB" dirty="0"/>
              <a:t>For simplicity w is set to a constant and parallel to x2</a:t>
            </a:r>
          </a:p>
          <a:p>
            <a:r>
              <a:rPr lang="en-GB" dirty="0"/>
              <a:t>b and m are varied</a:t>
            </a:r>
          </a:p>
          <a:p>
            <a:r>
              <a:rPr lang="en-GB" dirty="0"/>
              <a:t>Histogram shows the distribution of points over x2</a:t>
            </a:r>
          </a:p>
          <a:p>
            <a:r>
              <a:rPr lang="en-GB" dirty="0"/>
              <a:t>Version space</a:t>
            </a:r>
          </a:p>
          <a:p>
            <a:pPr lvl="1"/>
            <a:r>
              <a:rPr lang="en-GB" dirty="0"/>
              <a:t>Hard margin SVM: tries to find the largest m on the version space boundary</a:t>
            </a:r>
          </a:p>
          <a:p>
            <a:pPr lvl="1"/>
            <a:r>
              <a:rPr lang="en-GB" dirty="0"/>
              <a:t>Soft margin SVM: operates out of the version space</a:t>
            </a:r>
          </a:p>
        </p:txBody>
      </p:sp>
    </p:spTree>
    <p:extLst>
      <p:ext uri="{BB962C8B-B14F-4D97-AF65-F5344CB8AC3E}">
        <p14:creationId xmlns:p14="http://schemas.microsoft.com/office/powerpoint/2010/main" val="289440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Version space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364" y="1911468"/>
            <a:ext cx="4351338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04" y="1947843"/>
            <a:ext cx="365601" cy="4352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5282"/>
          <a:stretch/>
        </p:blipFill>
        <p:spPr>
          <a:xfrm rot="5400000">
            <a:off x="8234276" y="2725866"/>
            <a:ext cx="4790832" cy="303479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67263" y="6128392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m (margin)</a:t>
            </a:r>
            <a:endParaRPr lang="de-DE" sz="1600" i="1" dirty="0"/>
          </a:p>
        </p:txBody>
      </p:sp>
      <p:sp>
        <p:nvSpPr>
          <p:cNvPr id="8" name="Textfeld 7"/>
          <p:cNvSpPr txBox="1"/>
          <p:nvPr/>
        </p:nvSpPr>
        <p:spPr>
          <a:xfrm rot="5400000">
            <a:off x="3843816" y="3917860"/>
            <a:ext cx="18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 (offset parameter)</a:t>
            </a:r>
            <a:endParaRPr lang="de-DE" sz="1600" i="1" dirty="0"/>
          </a:p>
        </p:txBody>
      </p:sp>
      <p:sp>
        <p:nvSpPr>
          <p:cNvPr id="16" name="Nach oben gebogener Pfeil 15"/>
          <p:cNvSpPr/>
          <p:nvPr/>
        </p:nvSpPr>
        <p:spPr>
          <a:xfrm flipH="1">
            <a:off x="5560732" y="4138261"/>
            <a:ext cx="702272" cy="2543527"/>
          </a:xfrm>
          <a:prstGeom prst="bentUpArrow">
            <a:avLst>
              <a:gd name="adj1" fmla="val 3607"/>
              <a:gd name="adj2" fmla="val 5596"/>
              <a:gd name="adj3" fmla="val 9577"/>
            </a:avLst>
          </a:prstGeom>
          <a:solidFill>
            <a:schemeClr val="tx1">
              <a:alpha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260229" y="6486283"/>
            <a:ext cx="211330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Optimal b for a given m</a:t>
            </a:r>
            <a:endParaRPr lang="de-DE" sz="16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710320" y="6444005"/>
            <a:ext cx="1479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b stagnates at 0</a:t>
            </a:r>
            <a:endParaRPr lang="de-DE" sz="1600" dirty="0"/>
          </a:p>
        </p:txBody>
      </p:sp>
      <p:sp>
        <p:nvSpPr>
          <p:cNvPr id="12" name="Ellipse 11"/>
          <p:cNvSpPr/>
          <p:nvPr/>
        </p:nvSpPr>
        <p:spPr>
          <a:xfrm>
            <a:off x="8190176" y="402875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1" idx="1"/>
            <a:endCxn id="12" idx="5"/>
          </p:cNvCxnSpPr>
          <p:nvPr/>
        </p:nvCxnSpPr>
        <p:spPr>
          <a:xfrm flipH="1" flipV="1">
            <a:off x="8251632" y="4090212"/>
            <a:ext cx="458688" cy="2523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457200" y="1860883"/>
            <a:ext cx="3908192" cy="499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Heat map of the distribution of loss</a:t>
            </a:r>
          </a:p>
          <a:p>
            <a:r>
              <a:rPr lang="en-GB" dirty="0"/>
              <a:t>For simplicity w is set to a constant and parallel to x2</a:t>
            </a:r>
          </a:p>
          <a:p>
            <a:r>
              <a:rPr lang="en-GB" dirty="0"/>
              <a:t>b and m are varied</a:t>
            </a:r>
          </a:p>
          <a:p>
            <a:r>
              <a:rPr lang="en-GB" dirty="0"/>
              <a:t>Histogram shows the distribution of points over x2</a:t>
            </a:r>
          </a:p>
          <a:p>
            <a:r>
              <a:rPr lang="en-GB" dirty="0"/>
              <a:t>Version space</a:t>
            </a:r>
          </a:p>
          <a:p>
            <a:pPr lvl="1"/>
            <a:r>
              <a:rPr lang="en-GB" dirty="0"/>
              <a:t>Hard margin SVM: tries to find the largest m on the version space boundary</a:t>
            </a:r>
          </a:p>
          <a:p>
            <a:pPr lvl="1"/>
            <a:r>
              <a:rPr lang="en-GB" dirty="0"/>
              <a:t>Soft margin SVM: operates out of the version space</a:t>
            </a:r>
          </a:p>
        </p:txBody>
      </p:sp>
    </p:spTree>
    <p:extLst>
      <p:ext uri="{BB962C8B-B14F-4D97-AF65-F5344CB8AC3E}">
        <p14:creationId xmlns:p14="http://schemas.microsoft.com/office/powerpoint/2010/main" val="18166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Toy sample – b stagnates at 0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00" y="1897200"/>
            <a:ext cx="7161853" cy="4712400"/>
          </a:xfrm>
        </p:spPr>
      </p:pic>
    </p:spTree>
    <p:extLst>
      <p:ext uri="{BB962C8B-B14F-4D97-AF65-F5344CB8AC3E}">
        <p14:creationId xmlns:p14="http://schemas.microsoft.com/office/powerpoint/2010/main" val="416064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Version space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7364" y="1912738"/>
            <a:ext cx="4351338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504" y="1949113"/>
            <a:ext cx="365601" cy="4352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l="5215"/>
          <a:stretch/>
        </p:blipFill>
        <p:spPr>
          <a:xfrm rot="5400000">
            <a:off x="8232582" y="2725443"/>
            <a:ext cx="4794219" cy="303479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67263" y="6129662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m (margin)</a:t>
            </a:r>
            <a:endParaRPr lang="de-DE" sz="1600" i="1" dirty="0"/>
          </a:p>
        </p:txBody>
      </p:sp>
      <p:sp>
        <p:nvSpPr>
          <p:cNvPr id="8" name="Textfeld 7"/>
          <p:cNvSpPr txBox="1"/>
          <p:nvPr/>
        </p:nvSpPr>
        <p:spPr>
          <a:xfrm rot="5400000">
            <a:off x="3843816" y="3919130"/>
            <a:ext cx="186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 (offset parameter)</a:t>
            </a:r>
            <a:endParaRPr lang="de-DE" sz="16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659367" y="6239330"/>
            <a:ext cx="2071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Margin encounters the</a:t>
            </a:r>
          </a:p>
          <a:p>
            <a:r>
              <a:rPr lang="en-GB" sz="1600" dirty="0"/>
              <a:t>upper distribution first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5046" y="388116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1" idx="1"/>
            <a:endCxn id="12" idx="5"/>
          </p:cNvCxnSpPr>
          <p:nvPr/>
        </p:nvCxnSpPr>
        <p:spPr>
          <a:xfrm flipH="1" flipV="1">
            <a:off x="6316502" y="3942621"/>
            <a:ext cx="2342865" cy="25890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457200" y="1860883"/>
            <a:ext cx="3908192" cy="499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Heat map of the distribution of loss</a:t>
            </a:r>
          </a:p>
          <a:p>
            <a:r>
              <a:rPr lang="en-GB" dirty="0"/>
              <a:t>For simplicity w is set to a constant and parallel to x2</a:t>
            </a:r>
          </a:p>
          <a:p>
            <a:r>
              <a:rPr lang="en-GB" dirty="0"/>
              <a:t>b and m are varied</a:t>
            </a:r>
          </a:p>
          <a:p>
            <a:r>
              <a:rPr lang="en-GB" dirty="0"/>
              <a:t>Histogram shows the distribution of points over x2</a:t>
            </a:r>
          </a:p>
          <a:p>
            <a:r>
              <a:rPr lang="en-GB" dirty="0"/>
              <a:t>Version space</a:t>
            </a:r>
          </a:p>
          <a:p>
            <a:pPr lvl="1"/>
            <a:r>
              <a:rPr lang="en-GB" dirty="0"/>
              <a:t>Hard margin SVM: tries to find the largest m on the version space boundary</a:t>
            </a:r>
          </a:p>
          <a:p>
            <a:pPr lvl="1"/>
            <a:r>
              <a:rPr lang="en-GB" dirty="0"/>
              <a:t>Soft margin SVM: operates out of the version space</a:t>
            </a:r>
          </a:p>
        </p:txBody>
      </p:sp>
      <p:sp>
        <p:nvSpPr>
          <p:cNvPr id="21" name="Nach oben gebogener Pfeil 20"/>
          <p:cNvSpPr/>
          <p:nvPr/>
        </p:nvSpPr>
        <p:spPr>
          <a:xfrm flipH="1">
            <a:off x="5560732" y="4138261"/>
            <a:ext cx="702272" cy="2543527"/>
          </a:xfrm>
          <a:prstGeom prst="bentUpArrow">
            <a:avLst>
              <a:gd name="adj1" fmla="val 3607"/>
              <a:gd name="adj2" fmla="val 5596"/>
              <a:gd name="adj3" fmla="val 9577"/>
            </a:avLst>
          </a:prstGeom>
          <a:solidFill>
            <a:schemeClr val="tx1">
              <a:alpha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260229" y="6486283"/>
            <a:ext cx="211330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Optimal b for a given m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6534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SVM: Toy sample – Margin encounters the</a:t>
            </a:r>
            <a:br>
              <a:rPr lang="en-GB" dirty="0"/>
            </a:br>
            <a:r>
              <a:rPr lang="en-GB" dirty="0"/>
              <a:t>upper distribution first</a:t>
            </a:r>
            <a:br>
              <a:rPr lang="en-GB" dirty="0"/>
            </a:b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00" y="1897200"/>
            <a:ext cx="7161853" cy="4712400"/>
          </a:xfrm>
        </p:spPr>
      </p:pic>
    </p:spTree>
    <p:extLst>
      <p:ext uri="{BB962C8B-B14F-4D97-AF65-F5344CB8AC3E}">
        <p14:creationId xmlns:p14="http://schemas.microsoft.com/office/powerpoint/2010/main" val="629953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Automatic margin tuning (regularization)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2095128"/>
            <a:ext cx="4863966" cy="4351338"/>
          </a:xfrm>
        </p:spPr>
        <p:txBody>
          <a:bodyPr/>
          <a:lstStyle/>
          <a:p>
            <a:r>
              <a:rPr lang="en-GB" dirty="0"/>
              <a:t>If we let the loss be as small as possible overfitting is certain</a:t>
            </a:r>
          </a:p>
          <a:p>
            <a:r>
              <a:rPr lang="en-GB" dirty="0"/>
              <a:t>Hand tuning the margin is not possible in general</a:t>
            </a:r>
          </a:p>
          <a:p>
            <a:r>
              <a:rPr lang="en-GB" dirty="0"/>
              <a:t>How do we automatically trade off between a too big loss and a too small margin?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91" y="2107931"/>
            <a:ext cx="6489834" cy="43265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86" y="2095128"/>
            <a:ext cx="6509039" cy="43393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91" y="2048850"/>
            <a:ext cx="6510635" cy="43856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91" y="2048851"/>
            <a:ext cx="6510634" cy="4385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/>
              <p14:cNvContentPartPr/>
              <p14:nvPr/>
            </p14:nvContentPartPr>
            <p14:xfrm>
              <a:off x="3381480" y="2872080"/>
              <a:ext cx="5510160" cy="317340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3560" y="2863080"/>
                <a:ext cx="5522760" cy="31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6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SVM: Automatic margin tuning (regularization)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278014"/>
            <a:ext cx="4863966" cy="4351338"/>
          </a:xfrm>
        </p:spPr>
        <p:txBody>
          <a:bodyPr/>
          <a:lstStyle/>
          <a:p>
            <a:r>
              <a:rPr lang="en-GB" dirty="0"/>
              <a:t>Reformulate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1030680" y="2719440"/>
              <a:ext cx="10861920" cy="396072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200" y="2708280"/>
                <a:ext cx="1087560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80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SVM: Checkpoint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35943"/>
                <a:ext cx="11029615" cy="48204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Find the intuitively optimal separator</a:t>
                </a:r>
              </a:p>
              <a:p>
                <a:pPr lvl="1"/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the SVM will find a very intuitive looking separator</a:t>
                </a:r>
              </a:p>
              <a:p>
                <a:r>
                  <a:rPr lang="en-GB" dirty="0"/>
                  <a:t>Be robust to outliers</a:t>
                </a:r>
              </a:p>
              <a:p>
                <a:pPr lvl="1"/>
                <a:r>
                  <a:rPr lang="en-GB" dirty="0"/>
                  <a:t>Regularization prevents dependence on outliers</a:t>
                </a:r>
              </a:p>
              <a:p>
                <a:r>
                  <a:rPr lang="en-GB" dirty="0"/>
                  <a:t>Don’t over fit the data</a:t>
                </a:r>
              </a:p>
              <a:p>
                <a:pPr lvl="1"/>
                <a:r>
                  <a:rPr lang="en-GB" dirty="0"/>
                  <a:t>Regularization prevents this as well</a:t>
                </a:r>
              </a:p>
              <a:p>
                <a:r>
                  <a:rPr lang="en-GB" dirty="0"/>
                  <a:t>Give a measurement of how far apart classes are</a:t>
                </a:r>
              </a:p>
              <a:p>
                <a:pPr lvl="1"/>
                <a:r>
                  <a:rPr lang="en-GB" dirty="0"/>
                  <a:t>The regularized margin gives a measurement of how spread out the data is</a:t>
                </a:r>
              </a:p>
              <a:p>
                <a:r>
                  <a:rPr lang="en-GB" dirty="0"/>
                  <a:t>Tell how confident the classifier is with a classification</a:t>
                </a:r>
              </a:p>
              <a:p>
                <a:pPr lvl="1"/>
                <a:r>
                  <a:rPr lang="en-GB" dirty="0"/>
                  <a:t>The distance to the margin is a measurement for confidence</a:t>
                </a:r>
              </a:p>
              <a:p>
                <a:r>
                  <a:rPr lang="en-GB" dirty="0"/>
                  <a:t>The algorithm should only use training data, which is actually relevant</a:t>
                </a:r>
              </a:p>
              <a:p>
                <a:pPr lvl="1"/>
                <a:r>
                  <a:rPr lang="en-GB" dirty="0"/>
                  <a:t>Only data within the margin influences the classifier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5943"/>
                <a:ext cx="11029615" cy="4820457"/>
              </a:xfrm>
              <a:blipFill>
                <a:blip r:embed="rId2"/>
                <a:stretch>
                  <a:fillRect l="-387" t="-22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2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SVM: How fast can an optimal solution be found?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35943"/>
                <a:ext cx="11029615" cy="471885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Fastest algorithm: </a:t>
                </a:r>
                <a:r>
                  <a:rPr lang="en-GB" dirty="0" err="1"/>
                  <a:t>Pegasos</a:t>
                </a:r>
                <a:r>
                  <a:rPr lang="en-GB" dirty="0"/>
                  <a:t> (primal domain)</a:t>
                </a:r>
              </a:p>
              <a:p>
                <a:pPr lvl="1"/>
                <a:r>
                  <a:rPr lang="en-GB" dirty="0"/>
                  <a:t>Stochastic sub-gradient descent algorithm</a:t>
                </a:r>
              </a:p>
              <a:p>
                <a:pPr lvl="1"/>
                <a:r>
                  <a:rPr lang="en-GB" dirty="0"/>
                  <a:t>Guarantees fast convergence through strong convexity</a:t>
                </a:r>
              </a:p>
              <a:p>
                <a:pPr lvl="1"/>
                <a:r>
                  <a:rPr lang="en-GB" dirty="0"/>
                  <a:t>Over all runtime for a linear fit</a:t>
                </a:r>
              </a:p>
              <a:p>
                <a:pPr lvl="2"/>
                <a:r>
                  <a:rPr lang="en-GB" dirty="0">
                    <a:solidFill>
                      <a:srgbClr val="FF0000"/>
                    </a:solidFill>
                  </a:rPr>
                  <a:t>Linear run-time: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GB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𝜆𝜖</m:t>
                        </m:r>
                      </m:den>
                    </m:f>
                    <m:r>
                      <a:rPr lang="en-GB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Maximum non-zero features in each data point;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Regularization parameter as defined before;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maximum loss attained</a:t>
                </a:r>
              </a:p>
              <a:p>
                <a:pPr lvl="1"/>
                <a:r>
                  <a:rPr lang="en-GB" dirty="0"/>
                  <a:t>Well suited for large datasets</a:t>
                </a:r>
              </a:p>
              <a:p>
                <a:pPr lvl="1"/>
                <a:r>
                  <a:rPr lang="en-GB" dirty="0"/>
                  <a:t>Extendable to non linear fits (kernels)</a:t>
                </a:r>
              </a:p>
              <a:p>
                <a:r>
                  <a:rPr lang="en-GB" dirty="0"/>
                  <a:t>Whole SVM can be implemented in under 100 Lines (Python)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5943"/>
                <a:ext cx="11029615" cy="4718857"/>
              </a:xfrm>
              <a:blipFill>
                <a:blip r:embed="rId2"/>
                <a:stretch>
                  <a:fillRect l="-552" t="-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37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SVM: Non linear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47373"/>
                <a:ext cx="6885437" cy="443056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Mapping data into higher dimension</a:t>
                </a:r>
              </a:p>
              <a:p>
                <a:pPr lvl="1"/>
                <a:r>
                  <a:rPr lang="en-GB" dirty="0"/>
                  <a:t>Computationally very intensive for many samples or high dimensionality</a:t>
                </a:r>
              </a:p>
              <a:p>
                <a:r>
                  <a:rPr lang="en-GB" dirty="0"/>
                  <a:t>Kernel trick:</a:t>
                </a:r>
              </a:p>
              <a:p>
                <a:pPr lvl="1"/>
                <a:r>
                  <a:rPr lang="en-GB" dirty="0"/>
                  <a:t>Function mapping into higher dimension: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GB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de-DE" dirty="0"/>
              </a:p>
              <a:p>
                <a:pPr lvl="1"/>
                <a:r>
                  <a:rPr lang="en-GB" dirty="0"/>
                  <a:t>Normally only used as a dot product: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en-GB" dirty="0"/>
                  <a:t>Mercer’s Theorem: “Every positive definite symmetric function is a kernel: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:pPr lvl="1"/>
                <a:r>
                  <a:rPr lang="en-GB" dirty="0"/>
                  <a:t>Kernels are easy to compute</a:t>
                </a:r>
              </a:p>
              <a:p>
                <a:pPr lvl="1"/>
                <a:r>
                  <a:rPr lang="en-GB" dirty="0"/>
                  <a:t>Come in various flavours and normally introduce a parameter which needs an additional optimization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47373"/>
                <a:ext cx="6885437" cy="4430567"/>
              </a:xfrm>
              <a:blipFill>
                <a:blip r:embed="rId2"/>
                <a:stretch>
                  <a:fillRect l="-619" t="-825" r="-15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9" y="2568391"/>
            <a:ext cx="4571428" cy="30222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059" y="2473153"/>
            <a:ext cx="4571428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Loss function: Definition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 by </a:t>
                </a:r>
                <a:r>
                  <a:rPr lang="de-DE" dirty="0" err="1"/>
                  <a:t>Schölkopf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Smola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∞, 0 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𝑝𝑟𝑜𝑝𝑒𝑟𝑡𝑦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= 0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𝑐𝑎𝑙𝑙𝑒𝑑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If possible with the properties:</a:t>
                </a:r>
              </a:p>
              <a:p>
                <a:pPr lvl="1"/>
                <a:r>
                  <a:rPr lang="en-GB" dirty="0"/>
                  <a:t>Convex, best with a unique optimum</a:t>
                </a:r>
              </a:p>
              <a:p>
                <a:pPr lvl="1"/>
                <a:r>
                  <a:rPr lang="en-GB" dirty="0"/>
                  <a:t>Robust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4948"/>
                <a:ext cx="8596668" cy="3880773"/>
              </a:xfrm>
              <a:blipFill>
                <a:blip r:embed="rId2"/>
                <a:stretch>
                  <a:fillRect l="-142" t="-1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29" y="3888031"/>
            <a:ext cx="4571428" cy="283174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654529" y="4324788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1D Toy data set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Freihand 3"/>
              <p14:cNvContentPartPr/>
              <p14:nvPr/>
            </p14:nvContentPartPr>
            <p14:xfrm>
              <a:off x="1593000" y="4993920"/>
              <a:ext cx="3203280" cy="142560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440" y="4984560"/>
                <a:ext cx="3221640" cy="14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88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 Loss functions &amp; SVM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43435"/>
              </p:ext>
            </p:extLst>
          </p:nvPr>
        </p:nvGraphicFramePr>
        <p:xfrm>
          <a:off x="1175552" y="1857392"/>
          <a:ext cx="10145028" cy="315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035">
                  <a:extLst>
                    <a:ext uri="{9D8B030D-6E8A-4147-A177-3AD203B41FA5}">
                      <a16:colId xmlns:a16="http://schemas.microsoft.com/office/drawing/2014/main" val="3108383948"/>
                    </a:ext>
                  </a:extLst>
                </a:gridCol>
                <a:gridCol w="4225491">
                  <a:extLst>
                    <a:ext uri="{9D8B030D-6E8A-4147-A177-3AD203B41FA5}">
                      <a16:colId xmlns:a16="http://schemas.microsoft.com/office/drawing/2014/main" val="2797193773"/>
                    </a:ext>
                  </a:extLst>
                </a:gridCol>
                <a:gridCol w="4610502">
                  <a:extLst>
                    <a:ext uri="{9D8B030D-6E8A-4147-A177-3AD203B41FA5}">
                      <a16:colId xmlns:a16="http://schemas.microsoft.com/office/drawing/2014/main" val="1730094416"/>
                    </a:ext>
                  </a:extLst>
                </a:gridCol>
              </a:tblGrid>
              <a:tr h="42563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Loss Functions</a:t>
                      </a:r>
                      <a:endParaRPr lang="de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Machines</a:t>
                      </a:r>
                      <a:endParaRPr lang="de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237357843"/>
                  </a:ext>
                </a:extLst>
              </a:tr>
              <a:tr h="1364349">
                <a:tc>
                  <a:txBody>
                    <a:bodyPr/>
                    <a:lstStyle/>
                    <a:p>
                      <a:r>
                        <a:rPr lang="en-GB" b="1" dirty="0"/>
                        <a:t>Benefits</a:t>
                      </a:r>
                      <a:endParaRPr lang="de-DE" b="1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Objective</a:t>
                      </a:r>
                      <a:r>
                        <a:rPr lang="en-GB" baseline="0" dirty="0"/>
                        <a:t> way to measure the quality of a classifier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/>
                        <a:t>Optimization of classifiers becomes simpler</a:t>
                      </a:r>
                      <a:endParaRPr lang="de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Finds</a:t>
                      </a:r>
                      <a:r>
                        <a:rPr lang="en-GB" baseline="0" dirty="0"/>
                        <a:t> a good classifier relatively fast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Robust against outliers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Regularization</a:t>
                      </a:r>
                      <a:r>
                        <a:rPr lang="en-GB" baseline="0" dirty="0"/>
                        <a:t> prevents overfitting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/>
                        <a:t>Can be extended to use non linearity's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90219571"/>
                  </a:ext>
                </a:extLst>
              </a:tr>
              <a:tr h="1364349">
                <a:tc>
                  <a:txBody>
                    <a:bodyPr/>
                    <a:lstStyle/>
                    <a:p>
                      <a:r>
                        <a:rPr lang="en-GB" b="1" dirty="0"/>
                        <a:t>Challenges</a:t>
                      </a:r>
                      <a:endParaRPr lang="de-DE" b="1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Non robustness against outliers</a:t>
                      </a:r>
                      <a:r>
                        <a:rPr lang="en-GB" baseline="0" dirty="0"/>
                        <a:t> and easily </a:t>
                      </a:r>
                      <a:r>
                        <a:rPr lang="en-GB" baseline="0" dirty="0" err="1"/>
                        <a:t>overfitts</a:t>
                      </a:r>
                      <a:endParaRPr lang="en-GB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Very memory intensive as all training</a:t>
                      </a:r>
                      <a:r>
                        <a:rPr lang="en-GB" baseline="0" dirty="0"/>
                        <a:t> data needs to be iterated over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aseline="0" dirty="0"/>
                        <a:t>No simple way of learning in an offline fashion</a:t>
                      </a:r>
                      <a:endParaRPr lang="de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61236405"/>
                  </a:ext>
                </a:extLst>
              </a:tr>
            </a:tbl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1175552" y="5068871"/>
            <a:ext cx="10145028" cy="1697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General notes</a:t>
            </a:r>
          </a:p>
          <a:p>
            <a:pPr lvl="1"/>
            <a:r>
              <a:rPr lang="en-GB" dirty="0"/>
              <a:t>I only talked about the primal domain formulation of the SVM</a:t>
            </a:r>
          </a:p>
          <a:p>
            <a:pPr lvl="1"/>
            <a:r>
              <a:rPr lang="en-GB" dirty="0"/>
              <a:t>The dual domain formulation uses a </a:t>
            </a:r>
            <a:r>
              <a:rPr lang="en-GB" dirty="0" err="1"/>
              <a:t>Lagrangian</a:t>
            </a:r>
            <a:r>
              <a:rPr lang="en-GB" dirty="0"/>
              <a:t> as optimizer and is useful when the number of features is far greater than the number of data points</a:t>
            </a:r>
          </a:p>
          <a:p>
            <a:pPr lvl="1"/>
            <a:r>
              <a:rPr lang="en-GB" dirty="0"/>
              <a:t>It is usually not directly visible whether a library implements the primal or the dual domain formulation of the SVM</a:t>
            </a:r>
          </a:p>
        </p:txBody>
      </p:sp>
    </p:spTree>
    <p:extLst>
      <p:ext uri="{BB962C8B-B14F-4D97-AF65-F5344CB8AC3E}">
        <p14:creationId xmlns:p14="http://schemas.microsoft.com/office/powerpoint/2010/main" val="2496819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5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935943"/>
            <a:ext cx="11029615" cy="4670597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Schölkopf</a:t>
            </a:r>
            <a:r>
              <a:rPr lang="en-GB" dirty="0"/>
              <a:t>, Bernhard, and </a:t>
            </a:r>
            <a:r>
              <a:rPr lang="en-GB" dirty="0" err="1"/>
              <a:t>Smola</a:t>
            </a:r>
            <a:r>
              <a:rPr lang="en-GB" dirty="0"/>
              <a:t>, Alexander J.. Learning with Kernels : Support Vector Machines, Regularization, Optimization, and Beyond. Cambridge, US: The MIT Press, 2001. ProQuest </a:t>
            </a:r>
            <a:r>
              <a:rPr lang="en-GB" dirty="0" err="1"/>
              <a:t>ebrary</a:t>
            </a:r>
            <a:r>
              <a:rPr lang="en-GB" dirty="0"/>
              <a:t>. Web. 13 December 2016.</a:t>
            </a:r>
          </a:p>
          <a:p>
            <a:r>
              <a:rPr lang="en-GB" dirty="0"/>
              <a:t>Deep Vision Lecture (2016) by </a:t>
            </a:r>
            <a:r>
              <a:rPr lang="en-GB" dirty="0" err="1"/>
              <a:t>Prof.</a:t>
            </a:r>
            <a:r>
              <a:rPr lang="en-GB" dirty="0"/>
              <a:t> B. Ommer: </a:t>
            </a:r>
            <a:r>
              <a:rPr lang="en-GB" dirty="0">
                <a:hlinkClick r:id="rId2"/>
              </a:rPr>
              <a:t>https://hci.iwr.uni-heidelberg.de/compvis/teaching/deep_vision</a:t>
            </a:r>
            <a:r>
              <a:rPr lang="en-GB" dirty="0"/>
              <a:t> </a:t>
            </a:r>
          </a:p>
          <a:p>
            <a:r>
              <a:rPr lang="de-DE" dirty="0"/>
              <a:t>Pattern Recognition </a:t>
            </a:r>
            <a:r>
              <a:rPr lang="en-GB" dirty="0"/>
              <a:t>Lecture (2012) by </a:t>
            </a:r>
            <a:r>
              <a:rPr lang="en-GB" dirty="0" err="1"/>
              <a:t>Prof.</a:t>
            </a:r>
            <a:r>
              <a:rPr lang="en-GB" dirty="0"/>
              <a:t> F. Hamprecht: </a:t>
            </a:r>
            <a:r>
              <a:rPr lang="en-GB" dirty="0">
                <a:hlinkClick r:id="rId3"/>
              </a:rPr>
              <a:t>https://hciweb.iwr.uni-heidelberg.de/people/fhamprec</a:t>
            </a:r>
            <a:r>
              <a:rPr lang="en-GB" dirty="0"/>
              <a:t> </a:t>
            </a:r>
          </a:p>
          <a:p>
            <a:r>
              <a:rPr lang="en-GB" dirty="0"/>
              <a:t>SVMs in high energy physics: </a:t>
            </a:r>
            <a:r>
              <a:rPr lang="en-GB" dirty="0">
                <a:hlinkClick r:id="rId4"/>
              </a:rPr>
              <a:t>https://arxiv.org/pdf/1601.02809v1.pdf</a:t>
            </a:r>
            <a:endParaRPr lang="en-GB" dirty="0"/>
          </a:p>
          <a:p>
            <a:r>
              <a:rPr lang="en-GB" dirty="0" err="1"/>
              <a:t>Pegasos</a:t>
            </a:r>
            <a:r>
              <a:rPr lang="en-GB" dirty="0"/>
              <a:t> paper: </a:t>
            </a:r>
            <a:r>
              <a:rPr lang="en-GB" dirty="0">
                <a:hlinkClick r:id="rId5"/>
              </a:rPr>
              <a:t>http://www.cs.huji.ac.il/~shais/papers/ShalevSiSrCo10.pdf</a:t>
            </a:r>
            <a:endParaRPr lang="en-GB" dirty="0"/>
          </a:p>
          <a:p>
            <a:r>
              <a:rPr lang="en-GB" dirty="0" err="1"/>
              <a:t>Pegasos</a:t>
            </a:r>
            <a:r>
              <a:rPr lang="en-GB" dirty="0"/>
              <a:t> example code: </a:t>
            </a:r>
            <a:r>
              <a:rPr lang="en-GB" dirty="0">
                <a:hlinkClick r:id="rId6"/>
              </a:rPr>
              <a:t>https://gist.github.com/alextp/544203</a:t>
            </a:r>
            <a:endParaRPr lang="en-GB" dirty="0"/>
          </a:p>
          <a:p>
            <a:r>
              <a:rPr lang="en-GB" dirty="0"/>
              <a:t>All Plots were made with Wolfram Mathematica 10.2. Source code is available under: </a:t>
            </a:r>
            <a:r>
              <a:rPr lang="en-GB" u="sng" dirty="0">
                <a:hlinkClick r:id="rId7"/>
              </a:rPr>
              <a:t>https://github.com/HenniOVP/Talk-Loss-and-SVMs</a:t>
            </a:r>
            <a:r>
              <a:rPr lang="en-GB" dirty="0"/>
              <a:t> </a:t>
            </a:r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16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Loss function: Binary Loss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05940"/>
                <a:ext cx="11029615" cy="23340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Definition: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Not Convex</a:t>
                </a:r>
              </a:p>
              <a:p>
                <a:r>
                  <a:rPr lang="en-GB" dirty="0"/>
                  <a:t>Robust</a:t>
                </a:r>
              </a:p>
              <a:p>
                <a:r>
                  <a:rPr lang="en-GB" dirty="0"/>
                  <a:t>No unique optimum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05940"/>
                <a:ext cx="11029615" cy="2334060"/>
              </a:xfrm>
              <a:blipFill>
                <a:blip r:embed="rId2"/>
                <a:stretch>
                  <a:fillRect l="-552" b="-28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4571428" cy="2653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1" y="3600000"/>
            <a:ext cx="4571428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Loss function: Hinge / Soft Margin / L1 Loss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35943"/>
                <a:ext cx="11029615" cy="2204057"/>
              </a:xfrm>
            </p:spPr>
            <p:txBody>
              <a:bodyPr/>
              <a:lstStyle/>
              <a:p>
                <a:r>
                  <a:rPr lang="en-GB" dirty="0"/>
                  <a:t>Definition: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(0,−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Convex</a:t>
                </a:r>
              </a:p>
              <a:p>
                <a:r>
                  <a:rPr lang="en-GB" dirty="0"/>
                  <a:t>Robust enough (disputable, but compared to others it is)</a:t>
                </a:r>
              </a:p>
              <a:p>
                <a:r>
                  <a:rPr lang="en-GB" dirty="0"/>
                  <a:t>No unique optimum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5943"/>
                <a:ext cx="11029615" cy="2204057"/>
              </a:xfrm>
              <a:blipFill>
                <a:blip r:embed="rId2"/>
                <a:stretch>
                  <a:fillRect l="-552" t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0" y="3600000"/>
            <a:ext cx="4571428" cy="32126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4571428" cy="2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Loss function: Shifted Hinge Loss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35943"/>
                <a:ext cx="11029615" cy="2204057"/>
              </a:xfrm>
            </p:spPr>
            <p:txBody>
              <a:bodyPr/>
              <a:lstStyle/>
              <a:p>
                <a:r>
                  <a:rPr lang="en-GB" dirty="0"/>
                  <a:t>Definition: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Creates a margin: penalizes classifications too close the training data</a:t>
                </a:r>
              </a:p>
              <a:p>
                <a:r>
                  <a:rPr lang="en-GB" dirty="0"/>
                  <a:t>Increase the shift until only one optimal point is left -&gt; Unique optimum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5943"/>
                <a:ext cx="11029615" cy="2204057"/>
              </a:xfrm>
              <a:blipFill>
                <a:blip r:embed="rId2"/>
                <a:stretch>
                  <a:fillRect l="-552" t="-22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0" y="3600000"/>
            <a:ext cx="4571428" cy="321269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4571428" cy="265396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4571428" cy="265396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0" y="3600000"/>
            <a:ext cx="4571428" cy="32126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0" y="3600000"/>
            <a:ext cx="4571428" cy="32126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4571428" cy="2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Loss function: Squared Hinge Loss / L2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1643"/>
                <a:ext cx="11029615" cy="2318357"/>
              </a:xfrm>
            </p:spPr>
            <p:txBody>
              <a:bodyPr/>
              <a:lstStyle/>
              <a:p>
                <a:r>
                  <a:rPr lang="en-GB" dirty="0"/>
                  <a:t>Definition: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𝑦𝑓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p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Convex, differentiable &amp; nicely optimizable	</a:t>
                </a:r>
              </a:p>
              <a:p>
                <a:r>
                  <a:rPr lang="en-GB" dirty="0"/>
                  <a:t>Not Robust</a:t>
                </a:r>
              </a:p>
              <a:p>
                <a:r>
                  <a:rPr lang="en-GB" dirty="0"/>
                  <a:t>Unique optimum, with non-separable data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1643"/>
                <a:ext cx="11029615" cy="2318357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40000"/>
            <a:ext cx="4571428" cy="2653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0" y="3600000"/>
            <a:ext cx="4571428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0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Loss function: Separating Classes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062943"/>
            <a:ext cx="11029615" cy="3928119"/>
          </a:xfrm>
        </p:spPr>
        <p:txBody>
          <a:bodyPr/>
          <a:lstStyle/>
          <a:p>
            <a:r>
              <a:rPr lang="en-GB" dirty="0"/>
              <a:t>Now possible to easily find an optimal separator for separable data</a:t>
            </a:r>
          </a:p>
          <a:p>
            <a:r>
              <a:rPr lang="en-GB" dirty="0"/>
              <a:t>Shifting the hinge loss works usually when there are no outliers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492000"/>
            <a:ext cx="4571428" cy="31111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88" y="3492000"/>
            <a:ext cx="4571428" cy="3111111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V="1">
            <a:off x="5048720" y="5334720"/>
            <a:ext cx="1855000" cy="21785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345900" y="4688389"/>
            <a:ext cx="16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Shifting the hinge loss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41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Loss function: Outliers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062943"/>
            <a:ext cx="11029615" cy="3928119"/>
          </a:xfrm>
        </p:spPr>
        <p:txBody>
          <a:bodyPr/>
          <a:lstStyle/>
          <a:p>
            <a:r>
              <a:rPr lang="en-GB" dirty="0"/>
              <a:t>Loss functions are sensitive to outliers</a:t>
            </a:r>
          </a:p>
          <a:p>
            <a:r>
              <a:rPr lang="en-GB" dirty="0"/>
              <a:t>This approach may </a:t>
            </a:r>
            <a:r>
              <a:rPr lang="en-GB" dirty="0" err="1"/>
              <a:t>overfit</a:t>
            </a:r>
            <a:r>
              <a:rPr lang="en-GB" dirty="0"/>
              <a:t> data easily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492000"/>
            <a:ext cx="4571428" cy="3111111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>
            <a:off x="5033340" y="5328000"/>
            <a:ext cx="1836000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214472" y="4862889"/>
            <a:ext cx="162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outliers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00" y="3492000"/>
            <a:ext cx="4571428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1282</Words>
  <Application>Microsoft Office PowerPoint</Application>
  <PresentationFormat>Breitbild</PresentationFormat>
  <Paragraphs>224</Paragraphs>
  <Slides>32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Wingdings 2</vt:lpstr>
      <vt:lpstr>Dividende</vt:lpstr>
      <vt:lpstr>Loss functions and support vector machines (in the primal domain)</vt:lpstr>
      <vt:lpstr>Loss function</vt:lpstr>
      <vt:lpstr>Loss function: Definition</vt:lpstr>
      <vt:lpstr>Loss function: Binary Loss</vt:lpstr>
      <vt:lpstr>Loss function: Hinge / Soft Margin / L1 Loss</vt:lpstr>
      <vt:lpstr>Loss function: Shifted Hinge Loss</vt:lpstr>
      <vt:lpstr>Loss function: Squared Hinge Loss / L2</vt:lpstr>
      <vt:lpstr>Loss function: Separating Classes</vt:lpstr>
      <vt:lpstr>Loss function: Outliers</vt:lpstr>
      <vt:lpstr>Support Vector Machine (SVM)</vt:lpstr>
      <vt:lpstr>SVM: Finding hyperplanes to separate classes </vt:lpstr>
      <vt:lpstr>SVM: Finding hyperplanes to separate classes </vt:lpstr>
      <vt:lpstr>SVM: Fixed margin</vt:lpstr>
      <vt:lpstr>SVM: Fixed margin</vt:lpstr>
      <vt:lpstr>SVM: Refresh toy sample</vt:lpstr>
      <vt:lpstr>SVM: Version space</vt:lpstr>
      <vt:lpstr>SVM: Toy sample – maximum margin in version space</vt:lpstr>
      <vt:lpstr>SVM: Version space</vt:lpstr>
      <vt:lpstr>SVM: Toy sample – maximum b in version space</vt:lpstr>
      <vt:lpstr>SVM: Version space</vt:lpstr>
      <vt:lpstr>SVM: Version space</vt:lpstr>
      <vt:lpstr>SVM: Toy sample – b stagnates at 0</vt:lpstr>
      <vt:lpstr>SVM: Version space</vt:lpstr>
      <vt:lpstr>SVM: Toy sample – Margin encounters the upper distribution first </vt:lpstr>
      <vt:lpstr>SVM: Automatic margin tuning (regularization)</vt:lpstr>
      <vt:lpstr>SVM: Automatic margin tuning (regularization)</vt:lpstr>
      <vt:lpstr>SVM: Checkpoint</vt:lpstr>
      <vt:lpstr>SVM: How fast can an optimal solution be found?</vt:lpstr>
      <vt:lpstr>SVM: Non linear</vt:lpstr>
      <vt:lpstr>Summary: Loss functions &amp; SVM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functions and support vector machines (in the primal domain)</dc:title>
  <dc:creator>Hendrik Borras</dc:creator>
  <cp:lastModifiedBy>Hendrik Borras</cp:lastModifiedBy>
  <cp:revision>172</cp:revision>
  <dcterms:created xsi:type="dcterms:W3CDTF">2016-12-13T16:37:29Z</dcterms:created>
  <dcterms:modified xsi:type="dcterms:W3CDTF">2017-01-10T17:34:46Z</dcterms:modified>
</cp:coreProperties>
</file>