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2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CB5A-F1FA-466A-8ACF-FEABAF38DFC4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2F67-5FF1-4EED-85A4-ACFE3F2E35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59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CB5A-F1FA-466A-8ACF-FEABAF38DFC4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2F67-5FF1-4EED-85A4-ACFE3F2E35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CB5A-F1FA-466A-8ACF-FEABAF38DFC4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2F67-5FF1-4EED-85A4-ACFE3F2E3514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9734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CB5A-F1FA-466A-8ACF-FEABAF38DFC4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2F67-5FF1-4EED-85A4-ACFE3F2E35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432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CB5A-F1FA-466A-8ACF-FEABAF38DFC4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2F67-5FF1-4EED-85A4-ACFE3F2E3514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3815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CB5A-F1FA-466A-8ACF-FEABAF38DFC4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2F67-5FF1-4EED-85A4-ACFE3F2E35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491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CB5A-F1FA-466A-8ACF-FEABAF38DFC4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2F67-5FF1-4EED-85A4-ACFE3F2E35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543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CB5A-F1FA-466A-8ACF-FEABAF38DFC4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2F67-5FF1-4EED-85A4-ACFE3F2E35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47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CB5A-F1FA-466A-8ACF-FEABAF38DFC4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2F67-5FF1-4EED-85A4-ACFE3F2E35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50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CB5A-F1FA-466A-8ACF-FEABAF38DFC4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2F67-5FF1-4EED-85A4-ACFE3F2E35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24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CB5A-F1FA-466A-8ACF-FEABAF38DFC4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2F67-5FF1-4EED-85A4-ACFE3F2E35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24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CB5A-F1FA-466A-8ACF-FEABAF38DFC4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2F67-5FF1-4EED-85A4-ACFE3F2E35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22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CB5A-F1FA-466A-8ACF-FEABAF38DFC4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2F67-5FF1-4EED-85A4-ACFE3F2E35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09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CB5A-F1FA-466A-8ACF-FEABAF38DFC4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2F67-5FF1-4EED-85A4-ACFE3F2E35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49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CB5A-F1FA-466A-8ACF-FEABAF38DFC4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2F67-5FF1-4EED-85A4-ACFE3F2E35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17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CB5A-F1FA-466A-8ACF-FEABAF38DFC4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2F67-5FF1-4EED-85A4-ACFE3F2E35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35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CCB5A-F1FA-466A-8ACF-FEABAF38DFC4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0BC2F67-5FF1-4EED-85A4-ACFE3F2E35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692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1A2DD-9427-4437-A2F3-6A9176110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Projekt-LF8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A9E627-FB71-4A42-A5CA-A7D5D29510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Pascal </a:t>
            </a:r>
            <a:r>
              <a:rPr lang="de-DE" dirty="0" err="1"/>
              <a:t>Wagler</a:t>
            </a:r>
            <a:r>
              <a:rPr lang="de-DE" dirty="0"/>
              <a:t>, Niklas Wagner, Philipp Müller, Chris Leonhardt, Jonas Reinecke und Henning Löwe</a:t>
            </a:r>
          </a:p>
        </p:txBody>
      </p:sp>
    </p:spTree>
    <p:extLst>
      <p:ext uri="{BB962C8B-B14F-4D97-AF65-F5344CB8AC3E}">
        <p14:creationId xmlns:p14="http://schemas.microsoft.com/office/powerpoint/2010/main" val="1314269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CA7464-8656-4DD9-BF40-07F82DA3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Entscheidung für das Vorgehensmodell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B4C574-75BB-4D3B-AA3B-33A67CDDC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Kanban oder SCRUM als agile Modelle, restlichen Modelle haben nicht unseren Idealen entsprochen</a:t>
            </a:r>
          </a:p>
          <a:p>
            <a:r>
              <a:rPr lang="de-DE" dirty="0"/>
              <a:t>SCRUM durch die zweiwöchigen Sprints (Berufsschulblöcke) als Option festgelegt</a:t>
            </a:r>
          </a:p>
          <a:p>
            <a:r>
              <a:rPr lang="de-DE" dirty="0"/>
              <a:t>folgende Rollenverteilung innerhalb des Teams: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A69E6BE-B587-4033-BE9A-D6731C076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785" y="3928663"/>
            <a:ext cx="3772426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56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839735-C13C-408E-9253-18555007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 und 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7F7DF2-0A7A-4760-8F51-A114B6693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JavaScript entwickelt</a:t>
            </a:r>
          </a:p>
          <a:p>
            <a:r>
              <a:rPr lang="de-DE" dirty="0"/>
              <a:t>Anbindung mit externen Datenbankserver</a:t>
            </a:r>
          </a:p>
          <a:p>
            <a:r>
              <a:rPr lang="de-DE" dirty="0"/>
              <a:t>Entwicklung der </a:t>
            </a:r>
            <a:r>
              <a:rPr lang="de-DE"/>
              <a:t>Datenbank anhand des ER-Modells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7764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C7E4F7-6872-4E3A-AAB8-048C4F89D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Vorführung der Software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2ED8D3-C18A-49C3-97F6-89AB964A5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66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1C2EA7-AD56-46F6-9863-EBFCA479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4650EF-A85F-4916-8F8E-1712F3839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Projektdurchführung</a:t>
            </a:r>
          </a:p>
          <a:p>
            <a:pPr lvl="1"/>
            <a:r>
              <a:rPr lang="de-DE" dirty="0"/>
              <a:t>Planung</a:t>
            </a:r>
          </a:p>
          <a:p>
            <a:pPr lvl="1"/>
            <a:r>
              <a:rPr lang="de-DE" dirty="0"/>
              <a:t>Entwicklung und Implementierung</a:t>
            </a:r>
          </a:p>
          <a:p>
            <a:r>
              <a:rPr lang="de-DE" dirty="0"/>
              <a:t>Vorführung der Software</a:t>
            </a:r>
          </a:p>
          <a:p>
            <a:r>
              <a:rPr lang="de-DE" dirty="0"/>
              <a:t>Übergabe der Dokumentation</a:t>
            </a:r>
          </a:p>
        </p:txBody>
      </p:sp>
    </p:spTree>
    <p:extLst>
      <p:ext uri="{BB962C8B-B14F-4D97-AF65-F5344CB8AC3E}">
        <p14:creationId xmlns:p14="http://schemas.microsoft.com/office/powerpoint/2010/main" val="272388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925DEC-185B-44EB-ADEB-A6F5BF887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Projektdurchführung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4FF679-624D-41C4-B939-A9B7E3D3A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  <a:p>
            <a:pPr lvl="1"/>
            <a:r>
              <a:rPr lang="de-DE" dirty="0"/>
              <a:t>Festlegung auf </a:t>
            </a:r>
            <a:r>
              <a:rPr lang="de-DE" dirty="0" err="1"/>
              <a:t>github</a:t>
            </a:r>
            <a:r>
              <a:rPr lang="de-DE" dirty="0"/>
              <a:t> als Dokumentenablage</a:t>
            </a:r>
          </a:p>
          <a:p>
            <a:pPr lvl="1"/>
            <a:r>
              <a:rPr lang="de-DE" dirty="0"/>
              <a:t>Projektwiki in der Dokumentation eingebunden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C3AD61C-F81D-41A2-B43A-F76344525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473" y="3336721"/>
            <a:ext cx="4340653" cy="323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3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901FB-B92C-4E64-B1D0-176874BF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Anwendungsfalldiagramm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A52DCA5-352B-4828-8DD9-EDEB90814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80" y="1372022"/>
            <a:ext cx="6309187" cy="522695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0251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3008C-DA80-4D9B-B868-EE666FE3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Sequenzdiagramm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5F4C222-E791-4D2C-B249-47A4ECAE2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12" y="1241266"/>
            <a:ext cx="9594738" cy="544224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1787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483D7-4408-4940-8D09-7560B8F05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Analyse von Datenquellen und der elektronischen Varianten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9EBBA9-75E5-4D3B-A1E5-1443176E3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Notwendige Daten:</a:t>
            </a:r>
            <a:br>
              <a:rPr lang="de-DE" dirty="0"/>
            </a:br>
            <a:r>
              <a:rPr lang="de-DE" dirty="0"/>
              <a:t>-Grundriss</a:t>
            </a:r>
            <a:br>
              <a:rPr lang="de-DE" dirty="0"/>
            </a:br>
            <a:r>
              <a:rPr lang="de-DE" dirty="0"/>
              <a:t>-Datenbank mit vorhandenen Komponenten</a:t>
            </a:r>
            <a:br>
              <a:rPr lang="de-DE" dirty="0"/>
            </a:br>
            <a:r>
              <a:rPr lang="de-DE" dirty="0"/>
              <a:t>-Kundendaten</a:t>
            </a:r>
            <a:br>
              <a:rPr lang="de-DE" dirty="0"/>
            </a:br>
            <a:endParaRPr lang="de-DE" dirty="0"/>
          </a:p>
          <a:p>
            <a:r>
              <a:rPr lang="de-DE" b="1" dirty="0"/>
              <a:t>Bereitstellung des Grundrisses:</a:t>
            </a:r>
          </a:p>
          <a:p>
            <a:pPr lvl="1"/>
            <a:r>
              <a:rPr lang="de-DE" b="1" dirty="0"/>
              <a:t>analog:</a:t>
            </a:r>
          </a:p>
          <a:p>
            <a:pPr marL="0" indent="0">
              <a:buNone/>
            </a:pPr>
            <a:r>
              <a:rPr lang="de-DE" dirty="0"/>
              <a:t>auf Papier, z.B. per Post oder Aushändigung in Person</a:t>
            </a:r>
            <a:br>
              <a:rPr lang="de-DE" dirty="0"/>
            </a:br>
            <a:br>
              <a:rPr lang="de-DE" dirty="0"/>
            </a:br>
            <a:endParaRPr lang="de-DE" b="1" dirty="0"/>
          </a:p>
          <a:p>
            <a:pPr lvl="1"/>
            <a:r>
              <a:rPr lang="de-DE" b="1" dirty="0"/>
              <a:t>digital:</a:t>
            </a:r>
          </a:p>
          <a:p>
            <a:pPr marL="0" indent="0">
              <a:buNone/>
            </a:pPr>
            <a:r>
              <a:rPr lang="de-DE" dirty="0"/>
              <a:t>E-Mail</a:t>
            </a:r>
            <a:br>
              <a:rPr lang="de-DE" dirty="0"/>
            </a:br>
            <a:r>
              <a:rPr lang="de-DE" dirty="0"/>
              <a:t>Ablage in einer Cloud</a:t>
            </a:r>
            <a:br>
              <a:rPr lang="de-DE" dirty="0"/>
            </a:br>
            <a:r>
              <a:rPr lang="de-DE" dirty="0"/>
              <a:t>Formate:</a:t>
            </a:r>
            <a:br>
              <a:rPr lang="de-DE" dirty="0"/>
            </a:br>
            <a:r>
              <a:rPr lang="de-DE" dirty="0"/>
              <a:t>CAD(DWG oder DXF) - veraltet, BIM(RVT oder NDW) PDF, JPG, PNG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Entscheidung auf DWG als Dateiformat gefallen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7073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4FE873-D32D-497C-ABA1-79BF6C66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Benutzerverwaltung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1DBFD5-2E05-4B7E-B2E0-D552A8397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b="1" dirty="0"/>
              <a:t>Kunde 		</a:t>
            </a:r>
            <a:r>
              <a:rPr lang="de-DE" dirty="0"/>
              <a:t>		schreiben </a:t>
            </a:r>
          </a:p>
          <a:p>
            <a:r>
              <a:rPr lang="de-DE" b="1" dirty="0"/>
              <a:t>Mitarbeiter Außendienst</a:t>
            </a:r>
            <a:r>
              <a:rPr lang="de-DE" dirty="0"/>
              <a:t> 	lesen, schreiben </a:t>
            </a:r>
          </a:p>
          <a:p>
            <a:r>
              <a:rPr lang="de-DE" b="1" dirty="0"/>
              <a:t>Projekt Planer 	</a:t>
            </a:r>
            <a:r>
              <a:rPr lang="de-DE" dirty="0"/>
              <a:t>		lesen, schreiben, bearbeiten </a:t>
            </a:r>
          </a:p>
          <a:p>
            <a:r>
              <a:rPr lang="de-DE" b="1" dirty="0"/>
              <a:t>Lieferant </a:t>
            </a:r>
            <a:r>
              <a:rPr lang="de-DE" dirty="0"/>
              <a:t>				lesen </a:t>
            </a:r>
          </a:p>
          <a:p>
            <a:r>
              <a:rPr lang="de-DE" b="1" dirty="0" err="1"/>
              <a:t>ITSystemhaus</a:t>
            </a:r>
            <a:r>
              <a:rPr lang="de-DE" b="1" dirty="0"/>
              <a:t> DD</a:t>
            </a:r>
            <a:r>
              <a:rPr lang="de-DE" dirty="0"/>
              <a:t> 			lesen, schreiben, bearbeiten </a:t>
            </a:r>
          </a:p>
          <a:p>
            <a:endParaRPr lang="de-DE" b="1" i="1" dirty="0"/>
          </a:p>
          <a:p>
            <a:r>
              <a:rPr lang="de-DE" b="1" i="1" dirty="0" err="1"/>
              <a:t>Schnittestellen</a:t>
            </a:r>
            <a:endParaRPr lang="de-DE" b="1" i="1" dirty="0"/>
          </a:p>
          <a:p>
            <a:pPr lvl="1"/>
            <a:r>
              <a:rPr lang="de-DE" b="1" i="1" dirty="0"/>
              <a:t>Vom Kunden und Lieferanten zur </a:t>
            </a:r>
            <a:r>
              <a:rPr lang="de-DE" b="1" i="1" dirty="0" err="1"/>
              <a:t>ITSystemhaus</a:t>
            </a:r>
            <a:r>
              <a:rPr lang="de-DE" b="1" i="1" dirty="0"/>
              <a:t> DD</a:t>
            </a:r>
            <a:r>
              <a:rPr lang="de-DE" dirty="0"/>
              <a:t> 	</a:t>
            </a:r>
          </a:p>
          <a:p>
            <a:pPr marL="0" indent="0">
              <a:buNone/>
            </a:pPr>
            <a:r>
              <a:rPr lang="de-DE" b="1" dirty="0"/>
              <a:t>Schnittstelle</a:t>
            </a:r>
            <a:r>
              <a:rPr lang="de-DE" dirty="0"/>
              <a:t>: Webserver, auf den Nutzer öffentlich zugreifen können, um Daten einzugeben und zu versenden.</a:t>
            </a:r>
          </a:p>
          <a:p>
            <a:pPr marL="0" indent="0">
              <a:buNone/>
            </a:pPr>
            <a:r>
              <a:rPr lang="de-DE" dirty="0"/>
              <a:t> </a:t>
            </a:r>
          </a:p>
          <a:p>
            <a:pPr lvl="1"/>
            <a:r>
              <a:rPr lang="de-DE" b="1" i="1" dirty="0"/>
              <a:t>Von </a:t>
            </a:r>
            <a:r>
              <a:rPr lang="de-DE" b="1" i="1" dirty="0" err="1"/>
              <a:t>ITSystemhaus</a:t>
            </a:r>
            <a:r>
              <a:rPr lang="de-DE" b="1" i="1" dirty="0"/>
              <a:t> DD zum Projekt Planer und Mitarbeiter im Außendienst </a:t>
            </a:r>
            <a:endParaRPr lang="de-DE" dirty="0"/>
          </a:p>
          <a:p>
            <a:pPr marL="0" indent="0">
              <a:buNone/>
            </a:pPr>
            <a:r>
              <a:rPr lang="de-DE" b="1" dirty="0"/>
              <a:t>Schnittstelle: </a:t>
            </a:r>
            <a:r>
              <a:rPr lang="de-DE" dirty="0"/>
              <a:t>Mithilfe eines Datenbankservers können die Projekt Planer und Mitarbeiter im Außendienst die benötigten Daten, welche vom Nutzer eingegeben wurden anzeigen lassen. 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392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CB91D0-6461-47BE-AA09-74A46E6AD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IT-Sicherheitskonzept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0B4E21-2E59-4AE3-9432-81C21A5F1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Folgende Kontrollzonen sind zu beachten:</a:t>
            </a:r>
          </a:p>
          <a:p>
            <a:pPr lvl="1"/>
            <a:r>
              <a:rPr lang="de-DE" dirty="0"/>
              <a:t>Zutrittskontrolle</a:t>
            </a:r>
          </a:p>
          <a:p>
            <a:pPr lvl="1"/>
            <a:r>
              <a:rPr lang="de-DE" dirty="0"/>
              <a:t>Zugangskontrolle</a:t>
            </a:r>
          </a:p>
          <a:p>
            <a:pPr lvl="1"/>
            <a:r>
              <a:rPr lang="de-DE" dirty="0"/>
              <a:t>Zugriffskontrolle</a:t>
            </a:r>
          </a:p>
          <a:p>
            <a:pPr lvl="1"/>
            <a:r>
              <a:rPr lang="de-DE" dirty="0"/>
              <a:t>Weitergabekontrolle</a:t>
            </a:r>
          </a:p>
          <a:p>
            <a:pPr lvl="1"/>
            <a:r>
              <a:rPr lang="de-DE" dirty="0"/>
              <a:t>Eingabekontrolle</a:t>
            </a:r>
          </a:p>
          <a:p>
            <a:pPr lvl="1"/>
            <a:r>
              <a:rPr lang="de-DE" dirty="0"/>
              <a:t>Auftragskontrolle</a:t>
            </a:r>
          </a:p>
          <a:p>
            <a:pPr lvl="1"/>
            <a:r>
              <a:rPr lang="de-DE" dirty="0"/>
              <a:t>Verfügbarkeitskontrolle</a:t>
            </a:r>
          </a:p>
          <a:p>
            <a:pPr lvl="1"/>
            <a:r>
              <a:rPr lang="de-DE" dirty="0" err="1"/>
              <a:t>Trennunggebot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718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C653B-9E11-4F5E-9E47-91F7A1B1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Vereinheitlichung des Datenkonzepts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53A884-8C21-47B7-BBE3-4E3C0FFE5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7917"/>
            <a:ext cx="8596668" cy="3880773"/>
          </a:xfrm>
        </p:spPr>
        <p:txBody>
          <a:bodyPr/>
          <a:lstStyle/>
          <a:p>
            <a:r>
              <a:rPr lang="de-DE" dirty="0"/>
              <a:t>Erstellung eines ER-Diagramms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2A9B392-1F5F-414C-9F86-A11EFFDE1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033" y="2190625"/>
            <a:ext cx="5250659" cy="42653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494223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307</Words>
  <Application>Microsoft Office PowerPoint</Application>
  <PresentationFormat>Breitbild</PresentationFormat>
  <Paragraphs>57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Facette</vt:lpstr>
      <vt:lpstr>Projekt-LF8</vt:lpstr>
      <vt:lpstr>Agenda</vt:lpstr>
      <vt:lpstr>Projektdurchführung </vt:lpstr>
      <vt:lpstr>Anwendungsfalldiagramm</vt:lpstr>
      <vt:lpstr>Sequenzdiagramm</vt:lpstr>
      <vt:lpstr>Analyse von Datenquellen und der elektronischen Varianten </vt:lpstr>
      <vt:lpstr>Benutzerverwaltung </vt:lpstr>
      <vt:lpstr>IT-Sicherheitskonzept</vt:lpstr>
      <vt:lpstr>Vereinheitlichung des Datenkonzepts</vt:lpstr>
      <vt:lpstr>Entscheidung für das Vorgehensmodell </vt:lpstr>
      <vt:lpstr>Entwicklung und Implementierung</vt:lpstr>
      <vt:lpstr>Vorführung der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Projekt-LF8</dc:title>
  <dc:creator>Wagner, Niklas</dc:creator>
  <cp:lastModifiedBy>Wagner, Niklas</cp:lastModifiedBy>
  <cp:revision>8</cp:revision>
  <dcterms:created xsi:type="dcterms:W3CDTF">2023-05-26T07:39:56Z</dcterms:created>
  <dcterms:modified xsi:type="dcterms:W3CDTF">2023-05-26T08:29:55Z</dcterms:modified>
</cp:coreProperties>
</file>