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notesMasterIdLst>
    <p:notesMasterId r:id="rId63"/>
  </p:notesMasterIdLst>
  <p:sldIdLst>
    <p:sldId id="302" r:id="rId5"/>
    <p:sldId id="330" r:id="rId6"/>
    <p:sldId id="1024" r:id="rId7"/>
    <p:sldId id="304" r:id="rId8"/>
    <p:sldId id="305" r:id="rId9"/>
    <p:sldId id="325" r:id="rId10"/>
    <p:sldId id="323" r:id="rId11"/>
    <p:sldId id="324" r:id="rId12"/>
    <p:sldId id="329" r:id="rId13"/>
    <p:sldId id="1023" r:id="rId14"/>
    <p:sldId id="1022" r:id="rId15"/>
    <p:sldId id="980" r:id="rId16"/>
    <p:sldId id="287" r:id="rId17"/>
    <p:sldId id="995" r:id="rId18"/>
    <p:sldId id="984" r:id="rId19"/>
    <p:sldId id="1025" r:id="rId20"/>
    <p:sldId id="987" r:id="rId21"/>
    <p:sldId id="1026" r:id="rId22"/>
    <p:sldId id="1027" r:id="rId23"/>
    <p:sldId id="990" r:id="rId24"/>
    <p:sldId id="991" r:id="rId25"/>
    <p:sldId id="992" r:id="rId26"/>
    <p:sldId id="993" r:id="rId27"/>
    <p:sldId id="998" r:id="rId28"/>
    <p:sldId id="1034" r:id="rId29"/>
    <p:sldId id="1035" r:id="rId30"/>
    <p:sldId id="1029" r:id="rId31"/>
    <p:sldId id="1030" r:id="rId32"/>
    <p:sldId id="1031" r:id="rId33"/>
    <p:sldId id="1032" r:id="rId34"/>
    <p:sldId id="1028" r:id="rId35"/>
    <p:sldId id="1033" r:id="rId36"/>
    <p:sldId id="1036" r:id="rId37"/>
    <p:sldId id="1037" r:id="rId38"/>
    <p:sldId id="310" r:id="rId39"/>
    <p:sldId id="311" r:id="rId40"/>
    <p:sldId id="326" r:id="rId41"/>
    <p:sldId id="314" r:id="rId42"/>
    <p:sldId id="315" r:id="rId43"/>
    <p:sldId id="316" r:id="rId44"/>
    <p:sldId id="318" r:id="rId45"/>
    <p:sldId id="317" r:id="rId46"/>
    <p:sldId id="322" r:id="rId47"/>
    <p:sldId id="1040" r:id="rId48"/>
    <p:sldId id="1039" r:id="rId49"/>
    <p:sldId id="1041" r:id="rId50"/>
    <p:sldId id="1042" r:id="rId51"/>
    <p:sldId id="1043" r:id="rId52"/>
    <p:sldId id="1044" r:id="rId53"/>
    <p:sldId id="1045" r:id="rId54"/>
    <p:sldId id="1046" r:id="rId55"/>
    <p:sldId id="327" r:id="rId56"/>
    <p:sldId id="1047" r:id="rId57"/>
    <p:sldId id="1048" r:id="rId58"/>
    <p:sldId id="1049" r:id="rId59"/>
    <p:sldId id="1051" r:id="rId60"/>
    <p:sldId id="1050" r:id="rId61"/>
    <p:sldId id="32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ntro" id="{CA82586B-BFDE-48AE-A85D-5C9C0C57DF83}">
          <p14:sldIdLst>
            <p14:sldId id="302"/>
            <p14:sldId id="330"/>
            <p14:sldId id="1024"/>
            <p14:sldId id="304"/>
            <p14:sldId id="305"/>
            <p14:sldId id="325"/>
            <p14:sldId id="323"/>
            <p14:sldId id="324"/>
            <p14:sldId id="329"/>
          </p14:sldIdLst>
        </p14:section>
        <p14:section name="Tplyr Basics" id="{4FE70604-9671-43BF-A5C7-1BDF588F627E}">
          <p14:sldIdLst>
            <p14:sldId id="1023"/>
            <p14:sldId id="1022"/>
            <p14:sldId id="980"/>
            <p14:sldId id="287"/>
            <p14:sldId id="995"/>
            <p14:sldId id="984"/>
            <p14:sldId id="1025"/>
            <p14:sldId id="987"/>
            <p14:sldId id="1026"/>
          </p14:sldIdLst>
        </p14:section>
        <p14:section name="Configuring Tplyr Tables" id="{AB466FF2-B9E8-4E89-9D55-4173FC7AA724}">
          <p14:sldIdLst>
            <p14:sldId id="1027"/>
            <p14:sldId id="990"/>
            <p14:sldId id="991"/>
            <p14:sldId id="992"/>
            <p14:sldId id="993"/>
            <p14:sldId id="998"/>
            <p14:sldId id="1034"/>
            <p14:sldId id="1035"/>
            <p14:sldId id="1029"/>
            <p14:sldId id="1030"/>
            <p14:sldId id="1031"/>
            <p14:sldId id="1032"/>
            <p14:sldId id="1028"/>
            <p14:sldId id="1033"/>
            <p14:sldId id="1036"/>
          </p14:sldIdLst>
        </p14:section>
        <p14:section name="Intro to Metadata" id="{5B33F156-4839-4A31-9241-B1CA767189E7}">
          <p14:sldIdLst>
            <p14:sldId id="1037"/>
            <p14:sldId id="310"/>
            <p14:sldId id="311"/>
            <p14:sldId id="326"/>
            <p14:sldId id="314"/>
            <p14:sldId id="315"/>
            <p14:sldId id="316"/>
            <p14:sldId id="318"/>
            <p14:sldId id="317"/>
            <p14:sldId id="322"/>
            <p14:sldId id="1040"/>
            <p14:sldId id="1039"/>
            <p14:sldId id="1041"/>
            <p14:sldId id="1042"/>
            <p14:sldId id="1043"/>
            <p14:sldId id="1044"/>
            <p14:sldId id="1045"/>
            <p14:sldId id="1046"/>
          </p14:sldIdLst>
        </p14:section>
        <p14:section name="Metadata in Shiny" id="{52F8FFC8-9F59-4290-954F-F2EFC0A3304F}">
          <p14:sldIdLst>
            <p14:sldId id="327"/>
            <p14:sldId id="1047"/>
            <p14:sldId id="1048"/>
            <p14:sldId id="1049"/>
            <p14:sldId id="1051"/>
            <p14:sldId id="1050"/>
            <p14:sldId id="32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18E01A-9F3B-9A28-8849-0D3062B36FB6}" name="Jacque Alexander" initials="JA" userId="S::jacque@scorrmarketing.com::326386ab-0a47-4773-bfe9-c52d070a7e62" providerId="AD"/>
  <p188:author id="{0A8302C1-738E-280F-887A-0B676B9AF174}" name="Ashle" initials="A" userId="Ashle"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en Rowe" initials="BR" lastIdx="3" clrIdx="0">
    <p:extLst>
      <p:ext uri="{19B8F6BF-5375-455C-9EA6-DF929625EA0E}">
        <p15:presenceInfo xmlns:p15="http://schemas.microsoft.com/office/powerpoint/2012/main" userId="S::ben@scorrmarketing.com::ad6c5c1d-f8fc-4aae-ace1-ef2da47ed476" providerId="AD"/>
      </p:ext>
    </p:extLst>
  </p:cmAuthor>
  <p:cmAuthor id="2" name="Jessica McCarty" initials="JM" lastIdx="3" clrIdx="1">
    <p:extLst>
      <p:ext uri="{19B8F6BF-5375-455C-9EA6-DF929625EA0E}">
        <p15:presenceInfo xmlns:p15="http://schemas.microsoft.com/office/powerpoint/2012/main" userId="S::jessica@scorrmarketing.com::c8698466-78de-4544-bdf7-672c86391fcb" providerId="AD"/>
      </p:ext>
    </p:extLst>
  </p:cmAuthor>
  <p:cmAuthor id="3" name="Christine Wigert" initials="CW" lastIdx="4" clrIdx="2">
    <p:extLst>
      <p:ext uri="{19B8F6BF-5375-455C-9EA6-DF929625EA0E}">
        <p15:presenceInfo xmlns:p15="http://schemas.microsoft.com/office/powerpoint/2012/main" userId="S::christine@scorrmarketing.com::b2e1a661-568b-44f2-be3f-31ac5aa41c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05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E630F-BCA5-42A1-8852-2C059CF5EA20}" v="123" dt="2022-10-25T22:21:04.174"/>
  </p1510:revLst>
</p1510:revInfo>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1230" autoAdjust="0"/>
  </p:normalViewPr>
  <p:slideViewPr>
    <p:cSldViewPr snapToGrid="0" snapToObjects="1">
      <p:cViewPr varScale="1">
        <p:scale>
          <a:sx n="90" d="100"/>
          <a:sy n="90" d="100"/>
        </p:scale>
        <p:origin x="1392" y="78"/>
      </p:cViewPr>
      <p:guideLst/>
    </p:cSldViewPr>
  </p:slideViewPr>
  <p:notesTextViewPr>
    <p:cViewPr>
      <p:scale>
        <a:sx n="1" d="1"/>
        <a:sy n="1" d="1"/>
      </p:scale>
      <p:origin x="0" y="0"/>
    </p:cViewPr>
  </p:notesTextViewPr>
  <p:sorterViewPr>
    <p:cViewPr>
      <p:scale>
        <a:sx n="58" d="100"/>
        <a:sy n="58"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71"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Stackhouse" userId="16e8b55b-5412-4876-ae3a-332626e5ebcb" providerId="ADAL" clId="{0DDE630F-BCA5-42A1-8852-2C059CF5EA20}"/>
    <pc:docChg chg="undo redo custSel addSld delSld modSld sldOrd addSection delSection modSection">
      <pc:chgData name="Mike Stackhouse" userId="16e8b55b-5412-4876-ae3a-332626e5ebcb" providerId="ADAL" clId="{0DDE630F-BCA5-42A1-8852-2C059CF5EA20}" dt="2022-10-25T22:49:50.255" v="4274" actId="20577"/>
      <pc:docMkLst>
        <pc:docMk/>
      </pc:docMkLst>
      <pc:sldChg chg="addSp modSp add mod modTransition modAnim">
        <pc:chgData name="Mike Stackhouse" userId="16e8b55b-5412-4876-ae3a-332626e5ebcb" providerId="ADAL" clId="{0DDE630F-BCA5-42A1-8852-2C059CF5EA20}" dt="2022-10-24T18:28:33.627" v="963" actId="20577"/>
        <pc:sldMkLst>
          <pc:docMk/>
          <pc:sldMk cId="980402463" sldId="287"/>
        </pc:sldMkLst>
        <pc:spChg chg="mod">
          <ac:chgData name="Mike Stackhouse" userId="16e8b55b-5412-4876-ae3a-332626e5ebcb" providerId="ADAL" clId="{0DDE630F-BCA5-42A1-8852-2C059CF5EA20}" dt="2022-10-24T17:24:16.129" v="893" actId="164"/>
          <ac:spMkLst>
            <pc:docMk/>
            <pc:sldMk cId="980402463" sldId="287"/>
            <ac:spMk id="2" creationId="{E3229A84-988B-498E-73AA-7E787346AD5C}"/>
          </ac:spMkLst>
        </pc:spChg>
        <pc:spChg chg="mod">
          <ac:chgData name="Mike Stackhouse" userId="16e8b55b-5412-4876-ae3a-332626e5ebcb" providerId="ADAL" clId="{0DDE630F-BCA5-42A1-8852-2C059CF5EA20}" dt="2022-10-24T17:24:16.129" v="893" actId="164"/>
          <ac:spMkLst>
            <pc:docMk/>
            <pc:sldMk cId="980402463" sldId="287"/>
            <ac:spMk id="3" creationId="{6DD0F8AA-5473-06FF-0E53-CC2698A1FF62}"/>
          </ac:spMkLst>
        </pc:spChg>
        <pc:spChg chg="mod">
          <ac:chgData name="Mike Stackhouse" userId="16e8b55b-5412-4876-ae3a-332626e5ebcb" providerId="ADAL" clId="{0DDE630F-BCA5-42A1-8852-2C059CF5EA20}" dt="2022-10-24T17:24:16.129" v="893" actId="164"/>
          <ac:spMkLst>
            <pc:docMk/>
            <pc:sldMk cId="980402463" sldId="287"/>
            <ac:spMk id="4" creationId="{92E0702A-9909-0382-82C2-448F32C4AB0C}"/>
          </ac:spMkLst>
        </pc:spChg>
        <pc:spChg chg="mod">
          <ac:chgData name="Mike Stackhouse" userId="16e8b55b-5412-4876-ae3a-332626e5ebcb" providerId="ADAL" clId="{0DDE630F-BCA5-42A1-8852-2C059CF5EA20}" dt="2022-10-24T17:24:16.129" v="893" actId="164"/>
          <ac:spMkLst>
            <pc:docMk/>
            <pc:sldMk cId="980402463" sldId="287"/>
            <ac:spMk id="5" creationId="{2DAFBB1B-DEAE-A751-6FF4-11D6CA20BB32}"/>
          </ac:spMkLst>
        </pc:spChg>
        <pc:spChg chg="mod">
          <ac:chgData name="Mike Stackhouse" userId="16e8b55b-5412-4876-ae3a-332626e5ebcb" providerId="ADAL" clId="{0DDE630F-BCA5-42A1-8852-2C059CF5EA20}" dt="2022-10-24T18:28:33.627" v="963" actId="20577"/>
          <ac:spMkLst>
            <pc:docMk/>
            <pc:sldMk cId="980402463" sldId="287"/>
            <ac:spMk id="8" creationId="{9D95CA2C-3207-41D8-0093-19576AEF7C37}"/>
          </ac:spMkLst>
        </pc:spChg>
        <pc:spChg chg="mod">
          <ac:chgData name="Mike Stackhouse" userId="16e8b55b-5412-4876-ae3a-332626e5ebcb" providerId="ADAL" clId="{0DDE630F-BCA5-42A1-8852-2C059CF5EA20}" dt="2022-10-24T17:24:16.129" v="893" actId="164"/>
          <ac:spMkLst>
            <pc:docMk/>
            <pc:sldMk cId="980402463" sldId="287"/>
            <ac:spMk id="19" creationId="{108E175A-F4DC-4875-8851-ADF5D8B2E6DF}"/>
          </ac:spMkLst>
        </pc:spChg>
        <pc:grpChg chg="add mod">
          <ac:chgData name="Mike Stackhouse" userId="16e8b55b-5412-4876-ae3a-332626e5ebcb" providerId="ADAL" clId="{0DDE630F-BCA5-42A1-8852-2C059CF5EA20}" dt="2022-10-24T17:24:25.894" v="897" actId="1076"/>
          <ac:grpSpMkLst>
            <pc:docMk/>
            <pc:sldMk cId="980402463" sldId="287"/>
            <ac:grpSpMk id="6" creationId="{5F4365D0-3AFC-C54A-7C82-560BB7478732}"/>
          </ac:grpSpMkLst>
        </pc:grpChg>
      </pc:sldChg>
      <pc:sldChg chg="delSp modSp mod">
        <pc:chgData name="Mike Stackhouse" userId="16e8b55b-5412-4876-ae3a-332626e5ebcb" providerId="ADAL" clId="{0DDE630F-BCA5-42A1-8852-2C059CF5EA20}" dt="2022-10-24T18:26:16.898" v="945" actId="404"/>
        <pc:sldMkLst>
          <pc:docMk/>
          <pc:sldMk cId="1152094224" sldId="302"/>
        </pc:sldMkLst>
        <pc:spChg chg="mod">
          <ac:chgData name="Mike Stackhouse" userId="16e8b55b-5412-4876-ae3a-332626e5ebcb" providerId="ADAL" clId="{0DDE630F-BCA5-42A1-8852-2C059CF5EA20}" dt="2022-10-24T18:26:11.005" v="943" actId="404"/>
          <ac:spMkLst>
            <pc:docMk/>
            <pc:sldMk cId="1152094224" sldId="302"/>
            <ac:spMk id="2" creationId="{AFE3196E-6348-9549-8419-9537A441A631}"/>
          </ac:spMkLst>
        </pc:spChg>
        <pc:spChg chg="mod">
          <ac:chgData name="Mike Stackhouse" userId="16e8b55b-5412-4876-ae3a-332626e5ebcb" providerId="ADAL" clId="{0DDE630F-BCA5-42A1-8852-2C059CF5EA20}" dt="2022-10-24T18:26:16.898" v="945" actId="404"/>
          <ac:spMkLst>
            <pc:docMk/>
            <pc:sldMk cId="1152094224" sldId="302"/>
            <ac:spMk id="3" creationId="{7C712DDE-7FE2-CA4D-9FE0-698E7CD851A6}"/>
          </ac:spMkLst>
        </pc:spChg>
        <pc:picChg chg="del">
          <ac:chgData name="Mike Stackhouse" userId="16e8b55b-5412-4876-ae3a-332626e5ebcb" providerId="ADAL" clId="{0DDE630F-BCA5-42A1-8852-2C059CF5EA20}" dt="2022-10-24T17:18:45.384" v="492" actId="478"/>
          <ac:picMkLst>
            <pc:docMk/>
            <pc:sldMk cId="1152094224" sldId="302"/>
            <ac:picMk id="6" creationId="{78D8D1FD-6F08-0AD7-9451-9A8081BA0D04}"/>
          </ac:picMkLst>
        </pc:picChg>
      </pc:sldChg>
      <pc:sldChg chg="delSp mod ord">
        <pc:chgData name="Mike Stackhouse" userId="16e8b55b-5412-4876-ae3a-332626e5ebcb" providerId="ADAL" clId="{0DDE630F-BCA5-42A1-8852-2C059CF5EA20}" dt="2022-10-24T17:18:44.056" v="491" actId="478"/>
        <pc:sldMkLst>
          <pc:docMk/>
          <pc:sldMk cId="3469431928" sldId="304"/>
        </pc:sldMkLst>
        <pc:picChg chg="del">
          <ac:chgData name="Mike Stackhouse" userId="16e8b55b-5412-4876-ae3a-332626e5ebcb" providerId="ADAL" clId="{0DDE630F-BCA5-42A1-8852-2C059CF5EA20}" dt="2022-10-24T17:18:44.056" v="491" actId="478"/>
          <ac:picMkLst>
            <pc:docMk/>
            <pc:sldMk cId="3469431928" sldId="304"/>
            <ac:picMk id="3" creationId="{5E03D8DF-3A15-01F6-FFED-C7FF409F18DD}"/>
          </ac:picMkLst>
        </pc:picChg>
      </pc:sldChg>
      <pc:sldChg chg="delSp mod">
        <pc:chgData name="Mike Stackhouse" userId="16e8b55b-5412-4876-ae3a-332626e5ebcb" providerId="ADAL" clId="{0DDE630F-BCA5-42A1-8852-2C059CF5EA20}" dt="2022-10-24T17:18:41.540" v="490" actId="478"/>
        <pc:sldMkLst>
          <pc:docMk/>
          <pc:sldMk cId="988030097" sldId="305"/>
        </pc:sldMkLst>
        <pc:picChg chg="del">
          <ac:chgData name="Mike Stackhouse" userId="16e8b55b-5412-4876-ae3a-332626e5ebcb" providerId="ADAL" clId="{0DDE630F-BCA5-42A1-8852-2C059CF5EA20}" dt="2022-10-24T17:18:41.540" v="490" actId="478"/>
          <ac:picMkLst>
            <pc:docMk/>
            <pc:sldMk cId="988030097" sldId="305"/>
            <ac:picMk id="3" creationId="{726E93C2-9397-020B-989F-8E2705FEB0BB}"/>
          </ac:picMkLst>
        </pc:picChg>
      </pc:sldChg>
      <pc:sldChg chg="del">
        <pc:chgData name="Mike Stackhouse" userId="16e8b55b-5412-4876-ae3a-332626e5ebcb" providerId="ADAL" clId="{0DDE630F-BCA5-42A1-8852-2C059CF5EA20}" dt="2022-10-24T17:17:25.185" v="478" actId="47"/>
        <pc:sldMkLst>
          <pc:docMk/>
          <pc:sldMk cId="3400721523" sldId="306"/>
        </pc:sldMkLst>
      </pc:sldChg>
      <pc:sldChg chg="delSp mod ord">
        <pc:chgData name="Mike Stackhouse" userId="16e8b55b-5412-4876-ae3a-332626e5ebcb" providerId="ADAL" clId="{0DDE630F-BCA5-42A1-8852-2C059CF5EA20}" dt="2022-10-25T19:49:56.756" v="2225"/>
        <pc:sldMkLst>
          <pc:docMk/>
          <pc:sldMk cId="590131880" sldId="310"/>
        </pc:sldMkLst>
        <pc:picChg chg="del">
          <ac:chgData name="Mike Stackhouse" userId="16e8b55b-5412-4876-ae3a-332626e5ebcb" providerId="ADAL" clId="{0DDE630F-BCA5-42A1-8852-2C059CF5EA20}" dt="2022-10-24T17:18:53.150" v="494" actId="478"/>
          <ac:picMkLst>
            <pc:docMk/>
            <pc:sldMk cId="590131880" sldId="310"/>
            <ac:picMk id="3" creationId="{85A3AD06-1B5C-BEEC-E04C-E955ADEEEFCE}"/>
          </ac:picMkLst>
        </pc:picChg>
      </pc:sldChg>
      <pc:sldChg chg="delSp mod ord">
        <pc:chgData name="Mike Stackhouse" userId="16e8b55b-5412-4876-ae3a-332626e5ebcb" providerId="ADAL" clId="{0DDE630F-BCA5-42A1-8852-2C059CF5EA20}" dt="2022-10-25T19:50:02.051" v="2227"/>
        <pc:sldMkLst>
          <pc:docMk/>
          <pc:sldMk cId="715270301" sldId="311"/>
        </pc:sldMkLst>
        <pc:picChg chg="del">
          <ac:chgData name="Mike Stackhouse" userId="16e8b55b-5412-4876-ae3a-332626e5ebcb" providerId="ADAL" clId="{0DDE630F-BCA5-42A1-8852-2C059CF5EA20}" dt="2022-10-24T17:19:00.753" v="495" actId="478"/>
          <ac:picMkLst>
            <pc:docMk/>
            <pc:sldMk cId="715270301" sldId="311"/>
            <ac:picMk id="3" creationId="{32D802D5-62E2-01A6-DC49-C2C8D264E66D}"/>
          </ac:picMkLst>
        </pc:picChg>
      </pc:sldChg>
      <pc:sldChg chg="delSp mod ord">
        <pc:chgData name="Mike Stackhouse" userId="16e8b55b-5412-4876-ae3a-332626e5ebcb" providerId="ADAL" clId="{0DDE630F-BCA5-42A1-8852-2C059CF5EA20}" dt="2022-10-25T19:50:22.770" v="2232"/>
        <pc:sldMkLst>
          <pc:docMk/>
          <pc:sldMk cId="1232994931" sldId="314"/>
        </pc:sldMkLst>
        <pc:picChg chg="del">
          <ac:chgData name="Mike Stackhouse" userId="16e8b55b-5412-4876-ae3a-332626e5ebcb" providerId="ADAL" clId="{0DDE630F-BCA5-42A1-8852-2C059CF5EA20}" dt="2022-10-24T17:19:07.261" v="498" actId="478"/>
          <ac:picMkLst>
            <pc:docMk/>
            <pc:sldMk cId="1232994931" sldId="314"/>
            <ac:picMk id="4" creationId="{F57FD7D3-8953-2ECE-21F5-535505A32FC8}"/>
          </ac:picMkLst>
        </pc:picChg>
      </pc:sldChg>
      <pc:sldChg chg="delSp mod ord">
        <pc:chgData name="Mike Stackhouse" userId="16e8b55b-5412-4876-ae3a-332626e5ebcb" providerId="ADAL" clId="{0DDE630F-BCA5-42A1-8852-2C059CF5EA20}" dt="2022-10-25T19:50:46.914" v="2237"/>
        <pc:sldMkLst>
          <pc:docMk/>
          <pc:sldMk cId="3855318131" sldId="315"/>
        </pc:sldMkLst>
        <pc:picChg chg="del">
          <ac:chgData name="Mike Stackhouse" userId="16e8b55b-5412-4876-ae3a-332626e5ebcb" providerId="ADAL" clId="{0DDE630F-BCA5-42A1-8852-2C059CF5EA20}" dt="2022-10-24T17:19:08.695" v="499" actId="478"/>
          <ac:picMkLst>
            <pc:docMk/>
            <pc:sldMk cId="3855318131" sldId="315"/>
            <ac:picMk id="3" creationId="{A6A0DFD1-9F64-6336-A541-268CC8BF0059}"/>
          </ac:picMkLst>
        </pc:picChg>
      </pc:sldChg>
      <pc:sldChg chg="delSp mod ord">
        <pc:chgData name="Mike Stackhouse" userId="16e8b55b-5412-4876-ae3a-332626e5ebcb" providerId="ADAL" clId="{0DDE630F-BCA5-42A1-8852-2C059CF5EA20}" dt="2022-10-25T19:50:58.458" v="2239"/>
        <pc:sldMkLst>
          <pc:docMk/>
          <pc:sldMk cId="1922254202" sldId="316"/>
        </pc:sldMkLst>
        <pc:picChg chg="del">
          <ac:chgData name="Mike Stackhouse" userId="16e8b55b-5412-4876-ae3a-332626e5ebcb" providerId="ADAL" clId="{0DDE630F-BCA5-42A1-8852-2C059CF5EA20}" dt="2022-10-24T17:19:10.791" v="500" actId="478"/>
          <ac:picMkLst>
            <pc:docMk/>
            <pc:sldMk cId="1922254202" sldId="316"/>
            <ac:picMk id="3" creationId="{6814311E-9EAD-27EF-DA58-BA060C5AA553}"/>
          </ac:picMkLst>
        </pc:picChg>
      </pc:sldChg>
      <pc:sldChg chg="delSp mod ord">
        <pc:chgData name="Mike Stackhouse" userId="16e8b55b-5412-4876-ae3a-332626e5ebcb" providerId="ADAL" clId="{0DDE630F-BCA5-42A1-8852-2C059CF5EA20}" dt="2022-10-25T19:51:17.149" v="2243"/>
        <pc:sldMkLst>
          <pc:docMk/>
          <pc:sldMk cId="699636059" sldId="317"/>
        </pc:sldMkLst>
        <pc:picChg chg="del">
          <ac:chgData name="Mike Stackhouse" userId="16e8b55b-5412-4876-ae3a-332626e5ebcb" providerId="ADAL" clId="{0DDE630F-BCA5-42A1-8852-2C059CF5EA20}" dt="2022-10-24T17:19:17.532" v="502" actId="478"/>
          <ac:picMkLst>
            <pc:docMk/>
            <pc:sldMk cId="699636059" sldId="317"/>
            <ac:picMk id="4" creationId="{61D767B0-D906-997D-2EBB-91A953EF304A}"/>
          </ac:picMkLst>
        </pc:picChg>
      </pc:sldChg>
      <pc:sldChg chg="delSp mod ord">
        <pc:chgData name="Mike Stackhouse" userId="16e8b55b-5412-4876-ae3a-332626e5ebcb" providerId="ADAL" clId="{0DDE630F-BCA5-42A1-8852-2C059CF5EA20}" dt="2022-10-25T19:51:01.498" v="2241"/>
        <pc:sldMkLst>
          <pc:docMk/>
          <pc:sldMk cId="1266000821" sldId="318"/>
        </pc:sldMkLst>
        <pc:picChg chg="del">
          <ac:chgData name="Mike Stackhouse" userId="16e8b55b-5412-4876-ae3a-332626e5ebcb" providerId="ADAL" clId="{0DDE630F-BCA5-42A1-8852-2C059CF5EA20}" dt="2022-10-24T17:19:15.023" v="501" actId="478"/>
          <ac:picMkLst>
            <pc:docMk/>
            <pc:sldMk cId="1266000821" sldId="318"/>
            <ac:picMk id="7" creationId="{F6315E0C-6F87-2CA9-4A3E-A2F9AF6D334E}"/>
          </ac:picMkLst>
        </pc:picChg>
      </pc:sldChg>
      <pc:sldChg chg="delSp del mod">
        <pc:chgData name="Mike Stackhouse" userId="16e8b55b-5412-4876-ae3a-332626e5ebcb" providerId="ADAL" clId="{0DDE630F-BCA5-42A1-8852-2C059CF5EA20}" dt="2022-10-25T19:51:20.310" v="2244" actId="47"/>
        <pc:sldMkLst>
          <pc:docMk/>
          <pc:sldMk cId="2703875704" sldId="319"/>
        </pc:sldMkLst>
        <pc:picChg chg="del">
          <ac:chgData name="Mike Stackhouse" userId="16e8b55b-5412-4876-ae3a-332626e5ebcb" providerId="ADAL" clId="{0DDE630F-BCA5-42A1-8852-2C059CF5EA20}" dt="2022-10-24T17:19:05.180" v="497" actId="478"/>
          <ac:picMkLst>
            <pc:docMk/>
            <pc:sldMk cId="2703875704" sldId="319"/>
            <ac:picMk id="3" creationId="{914FD39F-CDC8-54D3-36F8-17A861DA4A01}"/>
          </ac:picMkLst>
        </pc:picChg>
      </pc:sldChg>
      <pc:sldChg chg="delSp del mod">
        <pc:chgData name="Mike Stackhouse" userId="16e8b55b-5412-4876-ae3a-332626e5ebcb" providerId="ADAL" clId="{0DDE630F-BCA5-42A1-8852-2C059CF5EA20}" dt="2022-10-25T19:51:53.057" v="2247" actId="47"/>
        <pc:sldMkLst>
          <pc:docMk/>
          <pc:sldMk cId="1075598699" sldId="320"/>
        </pc:sldMkLst>
        <pc:picChg chg="del">
          <ac:chgData name="Mike Stackhouse" userId="16e8b55b-5412-4876-ae3a-332626e5ebcb" providerId="ADAL" clId="{0DDE630F-BCA5-42A1-8852-2C059CF5EA20}" dt="2022-10-24T17:19:22.427" v="504" actId="478"/>
          <ac:picMkLst>
            <pc:docMk/>
            <pc:sldMk cId="1075598699" sldId="320"/>
            <ac:picMk id="4" creationId="{0C40AD03-E87F-0937-0D09-D70C8C048E0A}"/>
          </ac:picMkLst>
        </pc:picChg>
      </pc:sldChg>
      <pc:sldChg chg="delSp del mod">
        <pc:chgData name="Mike Stackhouse" userId="16e8b55b-5412-4876-ae3a-332626e5ebcb" providerId="ADAL" clId="{0DDE630F-BCA5-42A1-8852-2C059CF5EA20}" dt="2022-10-25T19:51:54.632" v="2248" actId="47"/>
        <pc:sldMkLst>
          <pc:docMk/>
          <pc:sldMk cId="3582913679" sldId="321"/>
        </pc:sldMkLst>
        <pc:picChg chg="del">
          <ac:chgData name="Mike Stackhouse" userId="16e8b55b-5412-4876-ae3a-332626e5ebcb" providerId="ADAL" clId="{0DDE630F-BCA5-42A1-8852-2C059CF5EA20}" dt="2022-10-24T17:19:27.026" v="506" actId="478"/>
          <ac:picMkLst>
            <pc:docMk/>
            <pc:sldMk cId="3582913679" sldId="321"/>
            <ac:picMk id="4" creationId="{02DF9D85-E358-0057-C6A8-FB9E09567961}"/>
          </ac:picMkLst>
        </pc:picChg>
      </pc:sldChg>
      <pc:sldChg chg="delSp modSp mod ord">
        <pc:chgData name="Mike Stackhouse" userId="16e8b55b-5412-4876-ae3a-332626e5ebcb" providerId="ADAL" clId="{0DDE630F-BCA5-42A1-8852-2C059CF5EA20}" dt="2022-10-25T20:05:09.131" v="3191" actId="20577"/>
        <pc:sldMkLst>
          <pc:docMk/>
          <pc:sldMk cId="2260632610" sldId="322"/>
        </pc:sldMkLst>
        <pc:graphicFrameChg chg="modGraphic">
          <ac:chgData name="Mike Stackhouse" userId="16e8b55b-5412-4876-ae3a-332626e5ebcb" providerId="ADAL" clId="{0DDE630F-BCA5-42A1-8852-2C059CF5EA20}" dt="2022-10-25T20:05:09.131" v="3191" actId="20577"/>
          <ac:graphicFrameMkLst>
            <pc:docMk/>
            <pc:sldMk cId="2260632610" sldId="322"/>
            <ac:graphicFrameMk id="6" creationId="{220A3DBD-3ABC-03DD-C2D7-248E8DEA04CE}"/>
          </ac:graphicFrameMkLst>
        </pc:graphicFrameChg>
        <pc:picChg chg="del">
          <ac:chgData name="Mike Stackhouse" userId="16e8b55b-5412-4876-ae3a-332626e5ebcb" providerId="ADAL" clId="{0DDE630F-BCA5-42A1-8852-2C059CF5EA20}" dt="2022-10-24T17:19:24.715" v="505" actId="478"/>
          <ac:picMkLst>
            <pc:docMk/>
            <pc:sldMk cId="2260632610" sldId="322"/>
            <ac:picMk id="3" creationId="{1D46B9D0-5565-B47B-DFCB-15E00AAD39BF}"/>
          </ac:picMkLst>
        </pc:picChg>
      </pc:sldChg>
      <pc:sldChg chg="delSp mod">
        <pc:chgData name="Mike Stackhouse" userId="16e8b55b-5412-4876-ae3a-332626e5ebcb" providerId="ADAL" clId="{0DDE630F-BCA5-42A1-8852-2C059CF5EA20}" dt="2022-10-24T17:18:38.701" v="488" actId="478"/>
        <pc:sldMkLst>
          <pc:docMk/>
          <pc:sldMk cId="3118457900" sldId="323"/>
        </pc:sldMkLst>
        <pc:picChg chg="del">
          <ac:chgData name="Mike Stackhouse" userId="16e8b55b-5412-4876-ae3a-332626e5ebcb" providerId="ADAL" clId="{0DDE630F-BCA5-42A1-8852-2C059CF5EA20}" dt="2022-10-24T17:18:38.701" v="488" actId="478"/>
          <ac:picMkLst>
            <pc:docMk/>
            <pc:sldMk cId="3118457900" sldId="323"/>
            <ac:picMk id="4" creationId="{3A857637-0DBD-5632-35DB-CB036F3B793C}"/>
          </ac:picMkLst>
        </pc:picChg>
      </pc:sldChg>
      <pc:sldChg chg="delSp mod">
        <pc:chgData name="Mike Stackhouse" userId="16e8b55b-5412-4876-ae3a-332626e5ebcb" providerId="ADAL" clId="{0DDE630F-BCA5-42A1-8852-2C059CF5EA20}" dt="2022-10-24T17:18:36.880" v="487" actId="478"/>
        <pc:sldMkLst>
          <pc:docMk/>
          <pc:sldMk cId="811394201" sldId="324"/>
        </pc:sldMkLst>
        <pc:picChg chg="del">
          <ac:chgData name="Mike Stackhouse" userId="16e8b55b-5412-4876-ae3a-332626e5ebcb" providerId="ADAL" clId="{0DDE630F-BCA5-42A1-8852-2C059CF5EA20}" dt="2022-10-24T17:18:36.880" v="487" actId="478"/>
          <ac:picMkLst>
            <pc:docMk/>
            <pc:sldMk cId="811394201" sldId="324"/>
            <ac:picMk id="4" creationId="{54EB504E-BCC5-9B43-1E5B-44B263858EE1}"/>
          </ac:picMkLst>
        </pc:picChg>
      </pc:sldChg>
      <pc:sldChg chg="delSp mod">
        <pc:chgData name="Mike Stackhouse" userId="16e8b55b-5412-4876-ae3a-332626e5ebcb" providerId="ADAL" clId="{0DDE630F-BCA5-42A1-8852-2C059CF5EA20}" dt="2022-10-24T17:18:40.039" v="489" actId="478"/>
        <pc:sldMkLst>
          <pc:docMk/>
          <pc:sldMk cId="1203293416" sldId="325"/>
        </pc:sldMkLst>
        <pc:picChg chg="del">
          <ac:chgData name="Mike Stackhouse" userId="16e8b55b-5412-4876-ae3a-332626e5ebcb" providerId="ADAL" clId="{0DDE630F-BCA5-42A1-8852-2C059CF5EA20}" dt="2022-10-24T17:18:40.039" v="489" actId="478"/>
          <ac:picMkLst>
            <pc:docMk/>
            <pc:sldMk cId="1203293416" sldId="325"/>
            <ac:picMk id="4" creationId="{98EA8A49-49F5-99D7-7F4E-ADF9EDEC8953}"/>
          </ac:picMkLst>
        </pc:picChg>
      </pc:sldChg>
      <pc:sldChg chg="delSp mod ord">
        <pc:chgData name="Mike Stackhouse" userId="16e8b55b-5412-4876-ae3a-332626e5ebcb" providerId="ADAL" clId="{0DDE630F-BCA5-42A1-8852-2C059CF5EA20}" dt="2022-10-25T19:50:04.242" v="2229"/>
        <pc:sldMkLst>
          <pc:docMk/>
          <pc:sldMk cId="2169625237" sldId="326"/>
        </pc:sldMkLst>
        <pc:picChg chg="del">
          <ac:chgData name="Mike Stackhouse" userId="16e8b55b-5412-4876-ae3a-332626e5ebcb" providerId="ADAL" clId="{0DDE630F-BCA5-42A1-8852-2C059CF5EA20}" dt="2022-10-24T17:19:02.885" v="496" actId="478"/>
          <ac:picMkLst>
            <pc:docMk/>
            <pc:sldMk cId="2169625237" sldId="326"/>
            <ac:picMk id="3" creationId="{1797B011-B96D-D83B-24C9-A71EAF44B595}"/>
          </ac:picMkLst>
        </pc:picChg>
      </pc:sldChg>
      <pc:sldChg chg="delSp mod">
        <pc:chgData name="Mike Stackhouse" userId="16e8b55b-5412-4876-ae3a-332626e5ebcb" providerId="ADAL" clId="{0DDE630F-BCA5-42A1-8852-2C059CF5EA20}" dt="2022-10-24T17:19:19.580" v="503" actId="478"/>
        <pc:sldMkLst>
          <pc:docMk/>
          <pc:sldMk cId="380503760" sldId="327"/>
        </pc:sldMkLst>
        <pc:picChg chg="del">
          <ac:chgData name="Mike Stackhouse" userId="16e8b55b-5412-4876-ae3a-332626e5ebcb" providerId="ADAL" clId="{0DDE630F-BCA5-42A1-8852-2C059CF5EA20}" dt="2022-10-24T17:19:19.580" v="503" actId="478"/>
          <ac:picMkLst>
            <pc:docMk/>
            <pc:sldMk cId="380503760" sldId="327"/>
            <ac:picMk id="3" creationId="{C05D8217-5E40-2086-DAFD-8EF23FD0CEC0}"/>
          </ac:picMkLst>
        </pc:picChg>
      </pc:sldChg>
      <pc:sldChg chg="delSp mod">
        <pc:chgData name="Mike Stackhouse" userId="16e8b55b-5412-4876-ae3a-332626e5ebcb" providerId="ADAL" clId="{0DDE630F-BCA5-42A1-8852-2C059CF5EA20}" dt="2022-10-24T17:19:29.303" v="507" actId="478"/>
        <pc:sldMkLst>
          <pc:docMk/>
          <pc:sldMk cId="2317786407" sldId="328"/>
        </pc:sldMkLst>
        <pc:picChg chg="del">
          <ac:chgData name="Mike Stackhouse" userId="16e8b55b-5412-4876-ae3a-332626e5ebcb" providerId="ADAL" clId="{0DDE630F-BCA5-42A1-8852-2C059CF5EA20}" dt="2022-10-24T17:19:29.303" v="507" actId="478"/>
          <ac:picMkLst>
            <pc:docMk/>
            <pc:sldMk cId="2317786407" sldId="328"/>
            <ac:picMk id="2" creationId="{ED07A6AD-8E3A-B400-8E75-9DA10A1CDE9C}"/>
          </ac:picMkLst>
        </pc:picChg>
      </pc:sldChg>
      <pc:sldChg chg="delSp modSp mod ord modShow">
        <pc:chgData name="Mike Stackhouse" userId="16e8b55b-5412-4876-ae3a-332626e5ebcb" providerId="ADAL" clId="{0DDE630F-BCA5-42A1-8852-2C059CF5EA20}" dt="2022-10-25T22:39:53.873" v="4180" actId="20577"/>
        <pc:sldMkLst>
          <pc:docMk/>
          <pc:sldMk cId="3476000166" sldId="329"/>
        </pc:sldMkLst>
        <pc:spChg chg="mod">
          <ac:chgData name="Mike Stackhouse" userId="16e8b55b-5412-4876-ae3a-332626e5ebcb" providerId="ADAL" clId="{0DDE630F-BCA5-42A1-8852-2C059CF5EA20}" dt="2022-10-25T22:39:53.873" v="4180" actId="20577"/>
          <ac:spMkLst>
            <pc:docMk/>
            <pc:sldMk cId="3476000166" sldId="329"/>
            <ac:spMk id="2" creationId="{4C7AB577-1143-B353-BF3D-DDCBA391C76F}"/>
          </ac:spMkLst>
        </pc:spChg>
        <pc:picChg chg="del">
          <ac:chgData name="Mike Stackhouse" userId="16e8b55b-5412-4876-ae3a-332626e5ebcb" providerId="ADAL" clId="{0DDE630F-BCA5-42A1-8852-2C059CF5EA20}" dt="2022-10-24T17:18:51.299" v="493" actId="478"/>
          <ac:picMkLst>
            <pc:docMk/>
            <pc:sldMk cId="3476000166" sldId="329"/>
            <ac:picMk id="9" creationId="{776E1158-C580-1D0C-CABC-A695BED56666}"/>
          </ac:picMkLst>
        </pc:picChg>
      </pc:sldChg>
      <pc:sldChg chg="addSp delSp modSp new mod modClrScheme chgLayout">
        <pc:chgData name="Mike Stackhouse" userId="16e8b55b-5412-4876-ae3a-332626e5ebcb" providerId="ADAL" clId="{0DDE630F-BCA5-42A1-8852-2C059CF5EA20}" dt="2022-10-24T17:12:45.286" v="470" actId="20577"/>
        <pc:sldMkLst>
          <pc:docMk/>
          <pc:sldMk cId="4256183020" sldId="330"/>
        </pc:sldMkLst>
        <pc:spChg chg="del mod ord">
          <ac:chgData name="Mike Stackhouse" userId="16e8b55b-5412-4876-ae3a-332626e5ebcb" providerId="ADAL" clId="{0DDE630F-BCA5-42A1-8852-2C059CF5EA20}" dt="2022-10-24T17:08:21.636" v="1" actId="700"/>
          <ac:spMkLst>
            <pc:docMk/>
            <pc:sldMk cId="4256183020" sldId="330"/>
            <ac:spMk id="2" creationId="{1975B46A-4437-8D05-7115-3FC101DA38A7}"/>
          </ac:spMkLst>
        </pc:spChg>
        <pc:spChg chg="del mod ord">
          <ac:chgData name="Mike Stackhouse" userId="16e8b55b-5412-4876-ae3a-332626e5ebcb" providerId="ADAL" clId="{0DDE630F-BCA5-42A1-8852-2C059CF5EA20}" dt="2022-10-24T17:08:21.636" v="1" actId="700"/>
          <ac:spMkLst>
            <pc:docMk/>
            <pc:sldMk cId="4256183020" sldId="330"/>
            <ac:spMk id="3" creationId="{47093E91-D71B-137C-94A5-28FDF29C2BAD}"/>
          </ac:spMkLst>
        </pc:spChg>
        <pc:spChg chg="add mod ord">
          <ac:chgData name="Mike Stackhouse" userId="16e8b55b-5412-4876-ae3a-332626e5ebcb" providerId="ADAL" clId="{0DDE630F-BCA5-42A1-8852-2C059CF5EA20}" dt="2022-10-24T17:08:27.281" v="30" actId="20577"/>
          <ac:spMkLst>
            <pc:docMk/>
            <pc:sldMk cId="4256183020" sldId="330"/>
            <ac:spMk id="4" creationId="{1D33B232-D049-20AC-80C6-E4B959FEB80C}"/>
          </ac:spMkLst>
        </pc:spChg>
        <pc:spChg chg="add mod ord">
          <ac:chgData name="Mike Stackhouse" userId="16e8b55b-5412-4876-ae3a-332626e5ebcb" providerId="ADAL" clId="{0DDE630F-BCA5-42A1-8852-2C059CF5EA20}" dt="2022-10-24T17:12:45.286" v="470" actId="20577"/>
          <ac:spMkLst>
            <pc:docMk/>
            <pc:sldMk cId="4256183020" sldId="330"/>
            <ac:spMk id="5" creationId="{E5ACD073-2FC7-0370-FDED-DE2F0682EB31}"/>
          </ac:spMkLst>
        </pc:spChg>
      </pc:sldChg>
      <pc:sldChg chg="new del">
        <pc:chgData name="Mike Stackhouse" userId="16e8b55b-5412-4876-ae3a-332626e5ebcb" providerId="ADAL" clId="{0DDE630F-BCA5-42A1-8852-2C059CF5EA20}" dt="2022-10-24T17:16:08.618" v="472" actId="47"/>
        <pc:sldMkLst>
          <pc:docMk/>
          <pc:sldMk cId="243452472" sldId="331"/>
        </pc:sldMkLst>
      </pc:sldChg>
      <pc:sldChg chg="modSp add modTransition modAnim">
        <pc:chgData name="Mike Stackhouse" userId="16e8b55b-5412-4876-ae3a-332626e5ebcb" providerId="ADAL" clId="{0DDE630F-BCA5-42A1-8852-2C059CF5EA20}" dt="2022-10-24T18:23:41.216" v="933"/>
        <pc:sldMkLst>
          <pc:docMk/>
          <pc:sldMk cId="4006870911" sldId="980"/>
        </pc:sldMkLst>
        <pc:spChg chg="mod">
          <ac:chgData name="Mike Stackhouse" userId="16e8b55b-5412-4876-ae3a-332626e5ebcb" providerId="ADAL" clId="{0DDE630F-BCA5-42A1-8852-2C059CF5EA20}" dt="2022-10-24T17:23:15.149" v="881" actId="20577"/>
          <ac:spMkLst>
            <pc:docMk/>
            <pc:sldMk cId="4006870911" sldId="980"/>
            <ac:spMk id="4" creationId="{B5A78A51-B701-5C29-5B5E-76F8ACF38A55}"/>
          </ac:spMkLst>
        </pc:spChg>
      </pc:sldChg>
      <pc:sldChg chg="addSp modSp add del mod modTransition modAnim">
        <pc:chgData name="Mike Stackhouse" userId="16e8b55b-5412-4876-ae3a-332626e5ebcb" providerId="ADAL" clId="{0DDE630F-BCA5-42A1-8852-2C059CF5EA20}" dt="2022-10-24T18:28:17.573" v="958" actId="20577"/>
        <pc:sldMkLst>
          <pc:docMk/>
          <pc:sldMk cId="1073994427" sldId="984"/>
        </pc:sldMkLst>
        <pc:spChg chg="mod">
          <ac:chgData name="Mike Stackhouse" userId="16e8b55b-5412-4876-ae3a-332626e5ebcb" providerId="ADAL" clId="{0DDE630F-BCA5-42A1-8852-2C059CF5EA20}" dt="2022-10-24T17:25:33.638" v="908" actId="164"/>
          <ac:spMkLst>
            <pc:docMk/>
            <pc:sldMk cId="1073994427" sldId="984"/>
            <ac:spMk id="2" creationId="{E666D8F2-5419-DF24-9039-9D1C11226370}"/>
          </ac:spMkLst>
        </pc:spChg>
        <pc:spChg chg="mod">
          <ac:chgData name="Mike Stackhouse" userId="16e8b55b-5412-4876-ae3a-332626e5ebcb" providerId="ADAL" clId="{0DDE630F-BCA5-42A1-8852-2C059CF5EA20}" dt="2022-10-24T17:25:33.638" v="908" actId="164"/>
          <ac:spMkLst>
            <pc:docMk/>
            <pc:sldMk cId="1073994427" sldId="984"/>
            <ac:spMk id="3" creationId="{1DE2593D-6A89-A5DC-C435-035225EF9E88}"/>
          </ac:spMkLst>
        </pc:spChg>
        <pc:spChg chg="mod">
          <ac:chgData name="Mike Stackhouse" userId="16e8b55b-5412-4876-ae3a-332626e5ebcb" providerId="ADAL" clId="{0DDE630F-BCA5-42A1-8852-2C059CF5EA20}" dt="2022-10-24T17:25:33.638" v="908" actId="164"/>
          <ac:spMkLst>
            <pc:docMk/>
            <pc:sldMk cId="1073994427" sldId="984"/>
            <ac:spMk id="4" creationId="{BFF09985-2DFF-7411-8113-2BCF07A4F15A}"/>
          </ac:spMkLst>
        </pc:spChg>
        <pc:spChg chg="mod">
          <ac:chgData name="Mike Stackhouse" userId="16e8b55b-5412-4876-ae3a-332626e5ebcb" providerId="ADAL" clId="{0DDE630F-BCA5-42A1-8852-2C059CF5EA20}" dt="2022-10-24T17:25:47.383" v="909" actId="164"/>
          <ac:spMkLst>
            <pc:docMk/>
            <pc:sldMk cId="1073994427" sldId="984"/>
            <ac:spMk id="7" creationId="{E2C65495-CC57-9856-36E6-449923A05B5D}"/>
          </ac:spMkLst>
        </pc:spChg>
        <pc:spChg chg="mod">
          <ac:chgData name="Mike Stackhouse" userId="16e8b55b-5412-4876-ae3a-332626e5ebcb" providerId="ADAL" clId="{0DDE630F-BCA5-42A1-8852-2C059CF5EA20}" dt="2022-10-24T18:28:17.573" v="958" actId="20577"/>
          <ac:spMkLst>
            <pc:docMk/>
            <pc:sldMk cId="1073994427" sldId="984"/>
            <ac:spMk id="8" creationId="{9D95CA2C-3207-41D8-0093-19576AEF7C37}"/>
          </ac:spMkLst>
        </pc:spChg>
        <pc:spChg chg="mod">
          <ac:chgData name="Mike Stackhouse" userId="16e8b55b-5412-4876-ae3a-332626e5ebcb" providerId="ADAL" clId="{0DDE630F-BCA5-42A1-8852-2C059CF5EA20}" dt="2022-10-24T17:25:47.383" v="909" actId="164"/>
          <ac:spMkLst>
            <pc:docMk/>
            <pc:sldMk cId="1073994427" sldId="984"/>
            <ac:spMk id="9" creationId="{24B60907-3D0B-82DA-0150-6C41726C3E58}"/>
          </ac:spMkLst>
        </pc:spChg>
        <pc:spChg chg="mod">
          <ac:chgData name="Mike Stackhouse" userId="16e8b55b-5412-4876-ae3a-332626e5ebcb" providerId="ADAL" clId="{0DDE630F-BCA5-42A1-8852-2C059CF5EA20}" dt="2022-10-24T17:25:47.383" v="909" actId="164"/>
          <ac:spMkLst>
            <pc:docMk/>
            <pc:sldMk cId="1073994427" sldId="984"/>
            <ac:spMk id="10" creationId="{16F95F1F-A00C-DE57-D9CC-B68D73A640A8}"/>
          </ac:spMkLst>
        </pc:spChg>
        <pc:spChg chg="mod">
          <ac:chgData name="Mike Stackhouse" userId="16e8b55b-5412-4876-ae3a-332626e5ebcb" providerId="ADAL" clId="{0DDE630F-BCA5-42A1-8852-2C059CF5EA20}" dt="2022-10-24T17:25:33.638" v="908" actId="164"/>
          <ac:spMkLst>
            <pc:docMk/>
            <pc:sldMk cId="1073994427" sldId="984"/>
            <ac:spMk id="19" creationId="{108E175A-F4DC-4875-8851-ADF5D8B2E6DF}"/>
          </ac:spMkLst>
        </pc:spChg>
        <pc:grpChg chg="add mod">
          <ac:chgData name="Mike Stackhouse" userId="16e8b55b-5412-4876-ae3a-332626e5ebcb" providerId="ADAL" clId="{0DDE630F-BCA5-42A1-8852-2C059CF5EA20}" dt="2022-10-24T17:25:22.032" v="905" actId="164"/>
          <ac:grpSpMkLst>
            <pc:docMk/>
            <pc:sldMk cId="1073994427" sldId="984"/>
            <ac:grpSpMk id="5" creationId="{34237398-5A52-B4BA-5094-73C16F815A63}"/>
          </ac:grpSpMkLst>
        </pc:grpChg>
        <pc:grpChg chg="add mod">
          <ac:chgData name="Mike Stackhouse" userId="16e8b55b-5412-4876-ae3a-332626e5ebcb" providerId="ADAL" clId="{0DDE630F-BCA5-42A1-8852-2C059CF5EA20}" dt="2022-10-24T17:25:58.032" v="911" actId="1076"/>
          <ac:grpSpMkLst>
            <pc:docMk/>
            <pc:sldMk cId="1073994427" sldId="984"/>
            <ac:grpSpMk id="6" creationId="{388DD812-5156-CF4B-86D1-BD88E5AB4C02}"/>
          </ac:grpSpMkLst>
        </pc:grpChg>
        <pc:grpChg chg="add mod">
          <ac:chgData name="Mike Stackhouse" userId="16e8b55b-5412-4876-ae3a-332626e5ebcb" providerId="ADAL" clId="{0DDE630F-BCA5-42A1-8852-2C059CF5EA20}" dt="2022-10-24T17:25:53.570" v="910" actId="1076"/>
          <ac:grpSpMkLst>
            <pc:docMk/>
            <pc:sldMk cId="1073994427" sldId="984"/>
            <ac:grpSpMk id="11" creationId="{D6042E3F-0C6F-CC9F-8BE8-4271F61A3D7A}"/>
          </ac:grpSpMkLst>
        </pc:grpChg>
      </pc:sldChg>
      <pc:sldChg chg="modSp add mod">
        <pc:chgData name="Mike Stackhouse" userId="16e8b55b-5412-4876-ae3a-332626e5ebcb" providerId="ADAL" clId="{0DDE630F-BCA5-42A1-8852-2C059CF5EA20}" dt="2022-10-24T19:17:24.384" v="984" actId="20577"/>
        <pc:sldMkLst>
          <pc:docMk/>
          <pc:sldMk cId="4217500912" sldId="987"/>
        </pc:sldMkLst>
        <pc:spChg chg="mod">
          <ac:chgData name="Mike Stackhouse" userId="16e8b55b-5412-4876-ae3a-332626e5ebcb" providerId="ADAL" clId="{0DDE630F-BCA5-42A1-8852-2C059CF5EA20}" dt="2022-10-24T19:17:24.384" v="984" actId="20577"/>
          <ac:spMkLst>
            <pc:docMk/>
            <pc:sldMk cId="4217500912" sldId="987"/>
            <ac:spMk id="2" creationId="{DD3267B7-7CE1-88F4-3138-FF70A53B387C}"/>
          </ac:spMkLst>
        </pc:spChg>
        <pc:spChg chg="mod">
          <ac:chgData name="Mike Stackhouse" userId="16e8b55b-5412-4876-ae3a-332626e5ebcb" providerId="ADAL" clId="{0DDE630F-BCA5-42A1-8852-2C059CF5EA20}" dt="2022-10-24T19:16:58.003" v="975"/>
          <ac:spMkLst>
            <pc:docMk/>
            <pc:sldMk cId="4217500912" sldId="987"/>
            <ac:spMk id="8" creationId="{9D95CA2C-3207-41D8-0093-19576AEF7C37}"/>
          </ac:spMkLst>
        </pc:spChg>
      </pc:sldChg>
      <pc:sldChg chg="modSp add mod modTransition modAnim">
        <pc:chgData name="Mike Stackhouse" userId="16e8b55b-5412-4876-ae3a-332626e5ebcb" providerId="ADAL" clId="{0DDE630F-BCA5-42A1-8852-2C059CF5EA20}" dt="2022-10-25T16:37:28.742" v="1079"/>
        <pc:sldMkLst>
          <pc:docMk/>
          <pc:sldMk cId="3383649064" sldId="990"/>
        </pc:sldMkLst>
        <pc:spChg chg="mod">
          <ac:chgData name="Mike Stackhouse" userId="16e8b55b-5412-4876-ae3a-332626e5ebcb" providerId="ADAL" clId="{0DDE630F-BCA5-42A1-8852-2C059CF5EA20}" dt="2022-10-25T16:36:56.094" v="1068"/>
          <ac:spMkLst>
            <pc:docMk/>
            <pc:sldMk cId="3383649064" sldId="990"/>
            <ac:spMk id="8" creationId="{9D95CA2C-3207-41D8-0093-19576AEF7C37}"/>
          </ac:spMkLst>
        </pc:spChg>
      </pc:sldChg>
      <pc:sldChg chg="modSp add mod modTransition modAnim">
        <pc:chgData name="Mike Stackhouse" userId="16e8b55b-5412-4876-ae3a-332626e5ebcb" providerId="ADAL" clId="{0DDE630F-BCA5-42A1-8852-2C059CF5EA20}" dt="2022-10-25T16:37:32.672" v="1080"/>
        <pc:sldMkLst>
          <pc:docMk/>
          <pc:sldMk cId="4010832800" sldId="991"/>
        </pc:sldMkLst>
        <pc:spChg chg="mod">
          <ac:chgData name="Mike Stackhouse" userId="16e8b55b-5412-4876-ae3a-332626e5ebcb" providerId="ADAL" clId="{0DDE630F-BCA5-42A1-8852-2C059CF5EA20}" dt="2022-10-25T16:36:58.145" v="1070"/>
          <ac:spMkLst>
            <pc:docMk/>
            <pc:sldMk cId="4010832800" sldId="991"/>
            <ac:spMk id="8" creationId="{9D95CA2C-3207-41D8-0093-19576AEF7C37}"/>
          </ac:spMkLst>
        </pc:spChg>
      </pc:sldChg>
      <pc:sldChg chg="modSp add mod modTransition modAnim">
        <pc:chgData name="Mike Stackhouse" userId="16e8b55b-5412-4876-ae3a-332626e5ebcb" providerId="ADAL" clId="{0DDE630F-BCA5-42A1-8852-2C059CF5EA20}" dt="2022-10-25T16:37:37.076" v="1081"/>
        <pc:sldMkLst>
          <pc:docMk/>
          <pc:sldMk cId="831668964" sldId="992"/>
        </pc:sldMkLst>
        <pc:spChg chg="mod">
          <ac:chgData name="Mike Stackhouse" userId="16e8b55b-5412-4876-ae3a-332626e5ebcb" providerId="ADAL" clId="{0DDE630F-BCA5-42A1-8852-2C059CF5EA20}" dt="2022-10-25T16:37:01.343" v="1072"/>
          <ac:spMkLst>
            <pc:docMk/>
            <pc:sldMk cId="831668964" sldId="992"/>
            <ac:spMk id="8" creationId="{9D95CA2C-3207-41D8-0093-19576AEF7C37}"/>
          </ac:spMkLst>
        </pc:spChg>
      </pc:sldChg>
      <pc:sldChg chg="modSp add mod modTransition modAnim">
        <pc:chgData name="Mike Stackhouse" userId="16e8b55b-5412-4876-ae3a-332626e5ebcb" providerId="ADAL" clId="{0DDE630F-BCA5-42A1-8852-2C059CF5EA20}" dt="2022-10-25T16:37:44.400" v="1082"/>
        <pc:sldMkLst>
          <pc:docMk/>
          <pc:sldMk cId="3889216985" sldId="993"/>
        </pc:sldMkLst>
        <pc:spChg chg="mod">
          <ac:chgData name="Mike Stackhouse" userId="16e8b55b-5412-4876-ae3a-332626e5ebcb" providerId="ADAL" clId="{0DDE630F-BCA5-42A1-8852-2C059CF5EA20}" dt="2022-10-25T16:37:04.891" v="1074"/>
          <ac:spMkLst>
            <pc:docMk/>
            <pc:sldMk cId="3889216985" sldId="993"/>
            <ac:spMk id="8" creationId="{9D95CA2C-3207-41D8-0093-19576AEF7C37}"/>
          </ac:spMkLst>
        </pc:spChg>
        <pc:spChg chg="mod">
          <ac:chgData name="Mike Stackhouse" userId="16e8b55b-5412-4876-ae3a-332626e5ebcb" providerId="ADAL" clId="{0DDE630F-BCA5-42A1-8852-2C059CF5EA20}" dt="2022-10-25T16:36:29.722" v="1066" actId="27636"/>
          <ac:spMkLst>
            <pc:docMk/>
            <pc:sldMk cId="3889216985" sldId="993"/>
            <ac:spMk id="9" creationId="{9BA8A051-7AB2-126F-82D5-6B197CB37207}"/>
          </ac:spMkLst>
        </pc:spChg>
      </pc:sldChg>
      <pc:sldChg chg="modSp add modTransition modAnim">
        <pc:chgData name="Mike Stackhouse" userId="16e8b55b-5412-4876-ae3a-332626e5ebcb" providerId="ADAL" clId="{0DDE630F-BCA5-42A1-8852-2C059CF5EA20}" dt="2022-10-24T18:28:30.254" v="962"/>
        <pc:sldMkLst>
          <pc:docMk/>
          <pc:sldMk cId="4008885720" sldId="995"/>
        </pc:sldMkLst>
        <pc:spChg chg="mod">
          <ac:chgData name="Mike Stackhouse" userId="16e8b55b-5412-4876-ae3a-332626e5ebcb" providerId="ADAL" clId="{0DDE630F-BCA5-42A1-8852-2C059CF5EA20}" dt="2022-10-24T18:28:30.254" v="962"/>
          <ac:spMkLst>
            <pc:docMk/>
            <pc:sldMk cId="4008885720" sldId="995"/>
            <ac:spMk id="2" creationId="{1B76E2D7-50ED-D1E9-0836-7DBD8D0FC4C6}"/>
          </ac:spMkLst>
        </pc:spChg>
      </pc:sldChg>
      <pc:sldChg chg="modSp add mod modTransition modAnim">
        <pc:chgData name="Mike Stackhouse" userId="16e8b55b-5412-4876-ae3a-332626e5ebcb" providerId="ADAL" clId="{0DDE630F-BCA5-42A1-8852-2C059CF5EA20}" dt="2022-10-25T16:55:37.313" v="1113" actId="27636"/>
        <pc:sldMkLst>
          <pc:docMk/>
          <pc:sldMk cId="1413159989" sldId="998"/>
        </pc:sldMkLst>
        <pc:spChg chg="mod">
          <ac:chgData name="Mike Stackhouse" userId="16e8b55b-5412-4876-ae3a-332626e5ebcb" providerId="ADAL" clId="{0DDE630F-BCA5-42A1-8852-2C059CF5EA20}" dt="2022-10-25T16:38:34.254" v="1109" actId="1076"/>
          <ac:spMkLst>
            <pc:docMk/>
            <pc:sldMk cId="1413159989" sldId="998"/>
            <ac:spMk id="2" creationId="{1987EC2A-91C3-39F7-F12A-13C11776C5F9}"/>
          </ac:spMkLst>
        </pc:spChg>
        <pc:spChg chg="mod">
          <ac:chgData name="Mike Stackhouse" userId="16e8b55b-5412-4876-ae3a-332626e5ebcb" providerId="ADAL" clId="{0DDE630F-BCA5-42A1-8852-2C059CF5EA20}" dt="2022-10-25T16:38:34.254" v="1109" actId="1076"/>
          <ac:spMkLst>
            <pc:docMk/>
            <pc:sldMk cId="1413159989" sldId="998"/>
            <ac:spMk id="3" creationId="{6280ED68-2BAD-FF18-2D3E-13208C56065D}"/>
          </ac:spMkLst>
        </pc:spChg>
        <pc:spChg chg="mod">
          <ac:chgData name="Mike Stackhouse" userId="16e8b55b-5412-4876-ae3a-332626e5ebcb" providerId="ADAL" clId="{0DDE630F-BCA5-42A1-8852-2C059CF5EA20}" dt="2022-10-25T16:38:34.254" v="1109" actId="1076"/>
          <ac:spMkLst>
            <pc:docMk/>
            <pc:sldMk cId="1413159989" sldId="998"/>
            <ac:spMk id="4" creationId="{905C0036-6E42-45EA-0E46-EB2FE6A4083D}"/>
          </ac:spMkLst>
        </pc:spChg>
        <pc:spChg chg="mod">
          <ac:chgData name="Mike Stackhouse" userId="16e8b55b-5412-4876-ae3a-332626e5ebcb" providerId="ADAL" clId="{0DDE630F-BCA5-42A1-8852-2C059CF5EA20}" dt="2022-10-25T16:38:34.254" v="1109" actId="1076"/>
          <ac:spMkLst>
            <pc:docMk/>
            <pc:sldMk cId="1413159989" sldId="998"/>
            <ac:spMk id="5" creationId="{AA6E3999-3A19-8A5F-AF8F-4B5AA8FEDA9F}"/>
          </ac:spMkLst>
        </pc:spChg>
        <pc:spChg chg="mod">
          <ac:chgData name="Mike Stackhouse" userId="16e8b55b-5412-4876-ae3a-332626e5ebcb" providerId="ADAL" clId="{0DDE630F-BCA5-42A1-8852-2C059CF5EA20}" dt="2022-10-25T16:55:37.313" v="1113" actId="27636"/>
          <ac:spMkLst>
            <pc:docMk/>
            <pc:sldMk cId="1413159989" sldId="998"/>
            <ac:spMk id="8" creationId="{9D95CA2C-3207-41D8-0093-19576AEF7C37}"/>
          </ac:spMkLst>
        </pc:spChg>
        <pc:spChg chg="mod">
          <ac:chgData name="Mike Stackhouse" userId="16e8b55b-5412-4876-ae3a-332626e5ebcb" providerId="ADAL" clId="{0DDE630F-BCA5-42A1-8852-2C059CF5EA20}" dt="2022-10-25T16:38:34.254" v="1109" actId="1076"/>
          <ac:spMkLst>
            <pc:docMk/>
            <pc:sldMk cId="1413159989" sldId="998"/>
            <ac:spMk id="12" creationId="{3AA72775-0E14-B632-E1E8-F1E2652BBBBE}"/>
          </ac:spMkLst>
        </pc:spChg>
        <pc:spChg chg="mod">
          <ac:chgData name="Mike Stackhouse" userId="16e8b55b-5412-4876-ae3a-332626e5ebcb" providerId="ADAL" clId="{0DDE630F-BCA5-42A1-8852-2C059CF5EA20}" dt="2022-10-25T16:38:34.254" v="1109" actId="1076"/>
          <ac:spMkLst>
            <pc:docMk/>
            <pc:sldMk cId="1413159989" sldId="998"/>
            <ac:spMk id="13" creationId="{D8F2177F-9D73-D3FB-77A6-2496E2EB58F3}"/>
          </ac:spMkLst>
        </pc:spChg>
        <pc:spChg chg="mod">
          <ac:chgData name="Mike Stackhouse" userId="16e8b55b-5412-4876-ae3a-332626e5ebcb" providerId="ADAL" clId="{0DDE630F-BCA5-42A1-8852-2C059CF5EA20}" dt="2022-10-25T16:38:34.254" v="1109" actId="1076"/>
          <ac:spMkLst>
            <pc:docMk/>
            <pc:sldMk cId="1413159989" sldId="998"/>
            <ac:spMk id="14" creationId="{B67C0ED4-1A2B-D7EA-B738-85F81209AEB2}"/>
          </ac:spMkLst>
        </pc:spChg>
        <pc:spChg chg="mod">
          <ac:chgData name="Mike Stackhouse" userId="16e8b55b-5412-4876-ae3a-332626e5ebcb" providerId="ADAL" clId="{0DDE630F-BCA5-42A1-8852-2C059CF5EA20}" dt="2022-10-25T16:38:34.254" v="1109" actId="1076"/>
          <ac:spMkLst>
            <pc:docMk/>
            <pc:sldMk cId="1413159989" sldId="998"/>
            <ac:spMk id="15" creationId="{EB5E3977-A652-3BAD-3646-0560E86B4EA2}"/>
          </ac:spMkLst>
        </pc:spChg>
        <pc:spChg chg="mod">
          <ac:chgData name="Mike Stackhouse" userId="16e8b55b-5412-4876-ae3a-332626e5ebcb" providerId="ADAL" clId="{0DDE630F-BCA5-42A1-8852-2C059CF5EA20}" dt="2022-10-25T16:38:34.254" v="1109" actId="1076"/>
          <ac:spMkLst>
            <pc:docMk/>
            <pc:sldMk cId="1413159989" sldId="998"/>
            <ac:spMk id="16" creationId="{297E4A6E-4CAE-B16B-6CD1-6B62D19DD5A7}"/>
          </ac:spMkLst>
        </pc:spChg>
        <pc:spChg chg="mod">
          <ac:chgData name="Mike Stackhouse" userId="16e8b55b-5412-4876-ae3a-332626e5ebcb" providerId="ADAL" clId="{0DDE630F-BCA5-42A1-8852-2C059CF5EA20}" dt="2022-10-25T16:38:34.254" v="1109" actId="1076"/>
          <ac:spMkLst>
            <pc:docMk/>
            <pc:sldMk cId="1413159989" sldId="998"/>
            <ac:spMk id="17" creationId="{E564E360-E1E9-1800-D1DF-11EA23D18FDE}"/>
          </ac:spMkLst>
        </pc:spChg>
        <pc:spChg chg="mod">
          <ac:chgData name="Mike Stackhouse" userId="16e8b55b-5412-4876-ae3a-332626e5ebcb" providerId="ADAL" clId="{0DDE630F-BCA5-42A1-8852-2C059CF5EA20}" dt="2022-10-25T16:38:34.254" v="1109" actId="1076"/>
          <ac:spMkLst>
            <pc:docMk/>
            <pc:sldMk cId="1413159989" sldId="998"/>
            <ac:spMk id="18" creationId="{37B46869-F3E7-36AC-E6C1-ED914D703F27}"/>
          </ac:spMkLst>
        </pc:spChg>
        <pc:spChg chg="mod">
          <ac:chgData name="Mike Stackhouse" userId="16e8b55b-5412-4876-ae3a-332626e5ebcb" providerId="ADAL" clId="{0DDE630F-BCA5-42A1-8852-2C059CF5EA20}" dt="2022-10-25T16:38:34.254" v="1109" actId="1076"/>
          <ac:spMkLst>
            <pc:docMk/>
            <pc:sldMk cId="1413159989" sldId="998"/>
            <ac:spMk id="19" creationId="{108E175A-F4DC-4875-8851-ADF5D8B2E6DF}"/>
          </ac:spMkLst>
        </pc:spChg>
        <pc:spChg chg="mod">
          <ac:chgData name="Mike Stackhouse" userId="16e8b55b-5412-4876-ae3a-332626e5ebcb" providerId="ADAL" clId="{0DDE630F-BCA5-42A1-8852-2C059CF5EA20}" dt="2022-10-25T16:38:34.254" v="1109" actId="1076"/>
          <ac:spMkLst>
            <pc:docMk/>
            <pc:sldMk cId="1413159989" sldId="998"/>
            <ac:spMk id="20" creationId="{9DEAE22E-E35B-31A9-3DF4-6335D393CB4F}"/>
          </ac:spMkLst>
        </pc:spChg>
      </pc:sldChg>
      <pc:sldChg chg="add del">
        <pc:chgData name="Mike Stackhouse" userId="16e8b55b-5412-4876-ae3a-332626e5ebcb" providerId="ADAL" clId="{0DDE630F-BCA5-42A1-8852-2C059CF5EA20}" dt="2022-10-24T17:17:31.971" v="480"/>
        <pc:sldMkLst>
          <pc:docMk/>
          <pc:sldMk cId="1888815098" sldId="1021"/>
        </pc:sldMkLst>
      </pc:sldChg>
      <pc:sldChg chg="modSp add mod ord modTransition modAnim modShow">
        <pc:chgData name="Mike Stackhouse" userId="16e8b55b-5412-4876-ae3a-332626e5ebcb" providerId="ADAL" clId="{0DDE630F-BCA5-42A1-8852-2C059CF5EA20}" dt="2022-10-24T19:05:33.992" v="965"/>
        <pc:sldMkLst>
          <pc:docMk/>
          <pc:sldMk cId="562935179" sldId="1022"/>
        </pc:sldMkLst>
        <pc:spChg chg="mod">
          <ac:chgData name="Mike Stackhouse" userId="16e8b55b-5412-4876-ae3a-332626e5ebcb" providerId="ADAL" clId="{0DDE630F-BCA5-42A1-8852-2C059CF5EA20}" dt="2022-10-24T17:18:07.837" v="483"/>
          <ac:spMkLst>
            <pc:docMk/>
            <pc:sldMk cId="562935179" sldId="1022"/>
            <ac:spMk id="22" creationId="{80C0CC02-A4A9-D5F0-3B6E-310D6D0D9256}"/>
          </ac:spMkLst>
        </pc:spChg>
        <pc:picChg chg="mod">
          <ac:chgData name="Mike Stackhouse" userId="16e8b55b-5412-4876-ae3a-332626e5ebcb" providerId="ADAL" clId="{0DDE630F-BCA5-42A1-8852-2C059CF5EA20}" dt="2022-10-24T17:18:16.727" v="486" actId="1076"/>
          <ac:picMkLst>
            <pc:docMk/>
            <pc:sldMk cId="562935179" sldId="1022"/>
            <ac:picMk id="23" creationId="{46EEF467-7986-F0AC-518A-C0D19F984783}"/>
          </ac:picMkLst>
        </pc:picChg>
        <pc:picChg chg="mod">
          <ac:chgData name="Mike Stackhouse" userId="16e8b55b-5412-4876-ae3a-332626e5ebcb" providerId="ADAL" clId="{0DDE630F-BCA5-42A1-8852-2C059CF5EA20}" dt="2022-10-24T17:18:11.063" v="484" actId="1076"/>
          <ac:picMkLst>
            <pc:docMk/>
            <pc:sldMk cId="562935179" sldId="1022"/>
            <ac:picMk id="33" creationId="{EBFE4A57-CF13-CA9F-8958-264059CD659C}"/>
          </ac:picMkLst>
        </pc:picChg>
      </pc:sldChg>
      <pc:sldChg chg="addSp delSp modSp new mod modClrScheme chgLayout">
        <pc:chgData name="Mike Stackhouse" userId="16e8b55b-5412-4876-ae3a-332626e5ebcb" providerId="ADAL" clId="{0DDE630F-BCA5-42A1-8852-2C059CF5EA20}" dt="2022-10-24T17:20:49.388" v="525" actId="20577"/>
        <pc:sldMkLst>
          <pc:docMk/>
          <pc:sldMk cId="1617580179" sldId="1023"/>
        </pc:sldMkLst>
        <pc:spChg chg="del mod ord">
          <ac:chgData name="Mike Stackhouse" userId="16e8b55b-5412-4876-ae3a-332626e5ebcb" providerId="ADAL" clId="{0DDE630F-BCA5-42A1-8852-2C059CF5EA20}" dt="2022-10-24T17:20:45.739" v="513" actId="700"/>
          <ac:spMkLst>
            <pc:docMk/>
            <pc:sldMk cId="1617580179" sldId="1023"/>
            <ac:spMk id="2" creationId="{22B9ED28-8684-811B-5A4B-6EE5A815296F}"/>
          </ac:spMkLst>
        </pc:spChg>
        <pc:spChg chg="del mod ord">
          <ac:chgData name="Mike Stackhouse" userId="16e8b55b-5412-4876-ae3a-332626e5ebcb" providerId="ADAL" clId="{0DDE630F-BCA5-42A1-8852-2C059CF5EA20}" dt="2022-10-24T17:20:45.739" v="513" actId="700"/>
          <ac:spMkLst>
            <pc:docMk/>
            <pc:sldMk cId="1617580179" sldId="1023"/>
            <ac:spMk id="3" creationId="{D4766553-AB80-FA54-E5A1-0D000ADC8660}"/>
          </ac:spMkLst>
        </pc:spChg>
        <pc:spChg chg="add mod ord">
          <ac:chgData name="Mike Stackhouse" userId="16e8b55b-5412-4876-ae3a-332626e5ebcb" providerId="ADAL" clId="{0DDE630F-BCA5-42A1-8852-2C059CF5EA20}" dt="2022-10-24T17:20:49.388" v="525" actId="20577"/>
          <ac:spMkLst>
            <pc:docMk/>
            <pc:sldMk cId="1617580179" sldId="1023"/>
            <ac:spMk id="4" creationId="{30FE0304-AA61-9024-FF15-028C66A0E6B2}"/>
          </ac:spMkLst>
        </pc:spChg>
        <pc:spChg chg="add mod ord">
          <ac:chgData name="Mike Stackhouse" userId="16e8b55b-5412-4876-ae3a-332626e5ebcb" providerId="ADAL" clId="{0DDE630F-BCA5-42A1-8852-2C059CF5EA20}" dt="2022-10-24T17:20:45.739" v="513" actId="700"/>
          <ac:spMkLst>
            <pc:docMk/>
            <pc:sldMk cId="1617580179" sldId="1023"/>
            <ac:spMk id="5" creationId="{B2FDC1B9-6DB7-E706-5576-4945E0AABB11}"/>
          </ac:spMkLst>
        </pc:spChg>
      </pc:sldChg>
      <pc:sldChg chg="modSp new mod">
        <pc:chgData name="Mike Stackhouse" userId="16e8b55b-5412-4876-ae3a-332626e5ebcb" providerId="ADAL" clId="{0DDE630F-BCA5-42A1-8852-2C059CF5EA20}" dt="2022-10-25T22:20:45.109" v="3926" actId="20577"/>
        <pc:sldMkLst>
          <pc:docMk/>
          <pc:sldMk cId="3592161363" sldId="1024"/>
        </pc:sldMkLst>
        <pc:spChg chg="mod">
          <ac:chgData name="Mike Stackhouse" userId="16e8b55b-5412-4876-ae3a-332626e5ebcb" providerId="ADAL" clId="{0DDE630F-BCA5-42A1-8852-2C059CF5EA20}" dt="2022-10-24T17:21:02.209" v="533" actId="20577"/>
          <ac:spMkLst>
            <pc:docMk/>
            <pc:sldMk cId="3592161363" sldId="1024"/>
            <ac:spMk id="2" creationId="{52FADE44-6876-4570-E861-F09F4480D261}"/>
          </ac:spMkLst>
        </pc:spChg>
        <pc:spChg chg="mod">
          <ac:chgData name="Mike Stackhouse" userId="16e8b55b-5412-4876-ae3a-332626e5ebcb" providerId="ADAL" clId="{0DDE630F-BCA5-42A1-8852-2C059CF5EA20}" dt="2022-10-25T22:20:45.109" v="3926" actId="20577"/>
          <ac:spMkLst>
            <pc:docMk/>
            <pc:sldMk cId="3592161363" sldId="1024"/>
            <ac:spMk id="3" creationId="{052F61F0-2671-AEEE-6CCF-65C4C59DB92E}"/>
          </ac:spMkLst>
        </pc:spChg>
      </pc:sldChg>
      <pc:sldChg chg="new del">
        <pc:chgData name="Mike Stackhouse" userId="16e8b55b-5412-4876-ae3a-332626e5ebcb" providerId="ADAL" clId="{0DDE630F-BCA5-42A1-8852-2C059CF5EA20}" dt="2022-10-24T18:27:45.102" v="949" actId="47"/>
        <pc:sldMkLst>
          <pc:docMk/>
          <pc:sldMk cId="2841077899" sldId="1025"/>
        </pc:sldMkLst>
      </pc:sldChg>
      <pc:sldChg chg="modSp add mod modTransition">
        <pc:chgData name="Mike Stackhouse" userId="16e8b55b-5412-4876-ae3a-332626e5ebcb" providerId="ADAL" clId="{0DDE630F-BCA5-42A1-8852-2C059CF5EA20}" dt="2022-10-24T19:15:59.650" v="972" actId="20577"/>
        <pc:sldMkLst>
          <pc:docMk/>
          <pc:sldMk cId="2907575987" sldId="1025"/>
        </pc:sldMkLst>
        <pc:spChg chg="mod">
          <ac:chgData name="Mike Stackhouse" userId="16e8b55b-5412-4876-ae3a-332626e5ebcb" providerId="ADAL" clId="{0DDE630F-BCA5-42A1-8852-2C059CF5EA20}" dt="2022-10-24T18:28:20.621" v="959" actId="20577"/>
          <ac:spMkLst>
            <pc:docMk/>
            <pc:sldMk cId="2907575987" sldId="1025"/>
            <ac:spMk id="8" creationId="{9D95CA2C-3207-41D8-0093-19576AEF7C37}"/>
          </ac:spMkLst>
        </pc:spChg>
        <pc:spChg chg="mod">
          <ac:chgData name="Mike Stackhouse" userId="16e8b55b-5412-4876-ae3a-332626e5ebcb" providerId="ADAL" clId="{0DDE630F-BCA5-42A1-8852-2C059CF5EA20}" dt="2022-10-24T19:15:59.650" v="972" actId="20577"/>
          <ac:spMkLst>
            <pc:docMk/>
            <pc:sldMk cId="2907575987" sldId="1025"/>
            <ac:spMk id="18" creationId="{DE9FEF2B-EEF1-4BFA-9328-A2768F7312B7}"/>
          </ac:spMkLst>
        </pc:spChg>
      </pc:sldChg>
      <pc:sldChg chg="addSp delSp modSp new mod modClrScheme chgLayout">
        <pc:chgData name="Mike Stackhouse" userId="16e8b55b-5412-4876-ae3a-332626e5ebcb" providerId="ADAL" clId="{0DDE630F-BCA5-42A1-8852-2C059CF5EA20}" dt="2022-10-24T19:32:25.955" v="1035" actId="20577"/>
        <pc:sldMkLst>
          <pc:docMk/>
          <pc:sldMk cId="1891255598" sldId="1026"/>
        </pc:sldMkLst>
        <pc:spChg chg="del mod ord">
          <ac:chgData name="Mike Stackhouse" userId="16e8b55b-5412-4876-ae3a-332626e5ebcb" providerId="ADAL" clId="{0DDE630F-BCA5-42A1-8852-2C059CF5EA20}" dt="2022-10-24T19:21:26.257" v="986" actId="700"/>
          <ac:spMkLst>
            <pc:docMk/>
            <pc:sldMk cId="1891255598" sldId="1026"/>
            <ac:spMk id="2" creationId="{2FCBF781-65CF-6F5B-B676-FB2C6B168902}"/>
          </ac:spMkLst>
        </pc:spChg>
        <pc:spChg chg="del mod ord">
          <ac:chgData name="Mike Stackhouse" userId="16e8b55b-5412-4876-ae3a-332626e5ebcb" providerId="ADAL" clId="{0DDE630F-BCA5-42A1-8852-2C059CF5EA20}" dt="2022-10-24T19:21:26.257" v="986" actId="700"/>
          <ac:spMkLst>
            <pc:docMk/>
            <pc:sldMk cId="1891255598" sldId="1026"/>
            <ac:spMk id="3" creationId="{0A759B30-8ED5-5ADF-1406-E6B517EE149B}"/>
          </ac:spMkLst>
        </pc:spChg>
        <pc:spChg chg="add mod ord">
          <ac:chgData name="Mike Stackhouse" userId="16e8b55b-5412-4876-ae3a-332626e5ebcb" providerId="ADAL" clId="{0DDE630F-BCA5-42A1-8852-2C059CF5EA20}" dt="2022-10-24T19:21:29.973" v="998" actId="20577"/>
          <ac:spMkLst>
            <pc:docMk/>
            <pc:sldMk cId="1891255598" sldId="1026"/>
            <ac:spMk id="4" creationId="{7229D320-1F90-A08F-F468-0F5EBC28FEFF}"/>
          </ac:spMkLst>
        </pc:spChg>
        <pc:spChg chg="add mod ord">
          <ac:chgData name="Mike Stackhouse" userId="16e8b55b-5412-4876-ae3a-332626e5ebcb" providerId="ADAL" clId="{0DDE630F-BCA5-42A1-8852-2C059CF5EA20}" dt="2022-10-24T19:32:25.955" v="1035" actId="20577"/>
          <ac:spMkLst>
            <pc:docMk/>
            <pc:sldMk cId="1891255598" sldId="1026"/>
            <ac:spMk id="5" creationId="{5C185B4B-14EC-73C6-A3EA-F128EF3B25E4}"/>
          </ac:spMkLst>
        </pc:spChg>
      </pc:sldChg>
      <pc:sldChg chg="modSp add mod">
        <pc:chgData name="Mike Stackhouse" userId="16e8b55b-5412-4876-ae3a-332626e5ebcb" providerId="ADAL" clId="{0DDE630F-BCA5-42A1-8852-2C059CF5EA20}" dt="2022-10-25T16:35:32.625" v="1064" actId="20577"/>
        <pc:sldMkLst>
          <pc:docMk/>
          <pc:sldMk cId="202663659" sldId="1027"/>
        </pc:sldMkLst>
        <pc:spChg chg="mod">
          <ac:chgData name="Mike Stackhouse" userId="16e8b55b-5412-4876-ae3a-332626e5ebcb" providerId="ADAL" clId="{0DDE630F-BCA5-42A1-8852-2C059CF5EA20}" dt="2022-10-25T16:35:32.625" v="1064" actId="20577"/>
          <ac:spMkLst>
            <pc:docMk/>
            <pc:sldMk cId="202663659" sldId="1027"/>
            <ac:spMk id="4" creationId="{30FE0304-AA61-9024-FF15-028C66A0E6B2}"/>
          </ac:spMkLst>
        </pc:spChg>
      </pc:sldChg>
      <pc:sldChg chg="addSp delSp modSp new mod modClrScheme chgLayout">
        <pc:chgData name="Mike Stackhouse" userId="16e8b55b-5412-4876-ae3a-332626e5ebcb" providerId="ADAL" clId="{0DDE630F-BCA5-42A1-8852-2C059CF5EA20}" dt="2022-10-25T18:11:07.762" v="2036" actId="1076"/>
        <pc:sldMkLst>
          <pc:docMk/>
          <pc:sldMk cId="3902766318" sldId="1028"/>
        </pc:sldMkLst>
        <pc:spChg chg="mod ord">
          <ac:chgData name="Mike Stackhouse" userId="16e8b55b-5412-4876-ae3a-332626e5ebcb" providerId="ADAL" clId="{0DDE630F-BCA5-42A1-8852-2C059CF5EA20}" dt="2022-10-25T17:23:07.019" v="1714" actId="700"/>
          <ac:spMkLst>
            <pc:docMk/>
            <pc:sldMk cId="3902766318" sldId="1028"/>
            <ac:spMk id="2" creationId="{E57BE01E-A782-F4CC-6E36-6B06C550A1DD}"/>
          </ac:spMkLst>
        </pc:spChg>
        <pc:spChg chg="del mod">
          <ac:chgData name="Mike Stackhouse" userId="16e8b55b-5412-4876-ae3a-332626e5ebcb" providerId="ADAL" clId="{0DDE630F-BCA5-42A1-8852-2C059CF5EA20}" dt="2022-10-25T17:20:44.888" v="1555" actId="3680"/>
          <ac:spMkLst>
            <pc:docMk/>
            <pc:sldMk cId="3902766318" sldId="1028"/>
            <ac:spMk id="3" creationId="{1BF1F4EF-DF80-7092-E9A8-8DBEFE7DD393}"/>
          </ac:spMkLst>
        </pc:spChg>
        <pc:spChg chg="add mod ord">
          <ac:chgData name="Mike Stackhouse" userId="16e8b55b-5412-4876-ae3a-332626e5ebcb" providerId="ADAL" clId="{0DDE630F-BCA5-42A1-8852-2C059CF5EA20}" dt="2022-10-25T17:23:50.714" v="1803" actId="5793"/>
          <ac:spMkLst>
            <pc:docMk/>
            <pc:sldMk cId="3902766318" sldId="1028"/>
            <ac:spMk id="5" creationId="{5057D966-C885-EA04-9371-CA2D0DEC605B}"/>
          </ac:spMkLst>
        </pc:spChg>
        <pc:graphicFrameChg chg="add mod ord modGraphic">
          <ac:chgData name="Mike Stackhouse" userId="16e8b55b-5412-4876-ae3a-332626e5ebcb" providerId="ADAL" clId="{0DDE630F-BCA5-42A1-8852-2C059CF5EA20}" dt="2022-10-25T18:11:07.762" v="2036" actId="1076"/>
          <ac:graphicFrameMkLst>
            <pc:docMk/>
            <pc:sldMk cId="3902766318" sldId="1028"/>
            <ac:graphicFrameMk id="4" creationId="{24AC8B56-A08A-0738-5B97-6A17CA6072B0}"/>
          </ac:graphicFrameMkLst>
        </pc:graphicFrameChg>
      </pc:sldChg>
      <pc:sldChg chg="addSp delSp modSp add mod">
        <pc:chgData name="Mike Stackhouse" userId="16e8b55b-5412-4876-ae3a-332626e5ebcb" providerId="ADAL" clId="{0DDE630F-BCA5-42A1-8852-2C059CF5EA20}" dt="2022-10-25T18:33:20.817" v="2069" actId="113"/>
        <pc:sldMkLst>
          <pc:docMk/>
          <pc:sldMk cId="2765090790" sldId="1029"/>
        </pc:sldMkLst>
        <pc:spChg chg="del">
          <ac:chgData name="Mike Stackhouse" userId="16e8b55b-5412-4876-ae3a-332626e5ebcb" providerId="ADAL" clId="{0DDE630F-BCA5-42A1-8852-2C059CF5EA20}" dt="2022-10-25T16:56:36.428" v="1172" actId="478"/>
          <ac:spMkLst>
            <pc:docMk/>
            <pc:sldMk cId="2765090790" sldId="1029"/>
            <ac:spMk id="2" creationId="{1987EC2A-91C3-39F7-F12A-13C11776C5F9}"/>
          </ac:spMkLst>
        </pc:spChg>
        <pc:spChg chg="del">
          <ac:chgData name="Mike Stackhouse" userId="16e8b55b-5412-4876-ae3a-332626e5ebcb" providerId="ADAL" clId="{0DDE630F-BCA5-42A1-8852-2C059CF5EA20}" dt="2022-10-25T16:56:34.950" v="1170" actId="478"/>
          <ac:spMkLst>
            <pc:docMk/>
            <pc:sldMk cId="2765090790" sldId="1029"/>
            <ac:spMk id="3" creationId="{6280ED68-2BAD-FF18-2D3E-13208C56065D}"/>
          </ac:spMkLst>
        </pc:spChg>
        <pc:spChg chg="del">
          <ac:chgData name="Mike Stackhouse" userId="16e8b55b-5412-4876-ae3a-332626e5ebcb" providerId="ADAL" clId="{0DDE630F-BCA5-42A1-8852-2C059CF5EA20}" dt="2022-10-25T16:56:35.587" v="1171" actId="478"/>
          <ac:spMkLst>
            <pc:docMk/>
            <pc:sldMk cId="2765090790" sldId="1029"/>
            <ac:spMk id="4" creationId="{905C0036-6E42-45EA-0E46-EB2FE6A4083D}"/>
          </ac:spMkLst>
        </pc:spChg>
        <pc:spChg chg="mod">
          <ac:chgData name="Mike Stackhouse" userId="16e8b55b-5412-4876-ae3a-332626e5ebcb" providerId="ADAL" clId="{0DDE630F-BCA5-42A1-8852-2C059CF5EA20}" dt="2022-10-25T17:12:07.765" v="1430" actId="1036"/>
          <ac:spMkLst>
            <pc:docMk/>
            <pc:sldMk cId="2765090790" sldId="1029"/>
            <ac:spMk id="5" creationId="{AA6E3999-3A19-8A5F-AF8F-4B5AA8FEDA9F}"/>
          </ac:spMkLst>
        </pc:spChg>
        <pc:spChg chg="add mod ord">
          <ac:chgData name="Mike Stackhouse" userId="16e8b55b-5412-4876-ae3a-332626e5ebcb" providerId="ADAL" clId="{0DDE630F-BCA5-42A1-8852-2C059CF5EA20}" dt="2022-10-25T18:32:57.395" v="2063" actId="167"/>
          <ac:spMkLst>
            <pc:docMk/>
            <pc:sldMk cId="2765090790" sldId="1029"/>
            <ac:spMk id="6" creationId="{6DE03106-A116-DB41-9C19-1394F5E2196F}"/>
          </ac:spMkLst>
        </pc:spChg>
        <pc:spChg chg="add mod ord">
          <ac:chgData name="Mike Stackhouse" userId="16e8b55b-5412-4876-ae3a-332626e5ebcb" providerId="ADAL" clId="{0DDE630F-BCA5-42A1-8852-2C059CF5EA20}" dt="2022-10-25T18:33:12.906" v="2067" actId="167"/>
          <ac:spMkLst>
            <pc:docMk/>
            <pc:sldMk cId="2765090790" sldId="1029"/>
            <ac:spMk id="7" creationId="{D139857D-4177-ECDE-FB60-AA03DFDD023C}"/>
          </ac:spMkLst>
        </pc:spChg>
        <pc:spChg chg="mod">
          <ac:chgData name="Mike Stackhouse" userId="16e8b55b-5412-4876-ae3a-332626e5ebcb" providerId="ADAL" clId="{0DDE630F-BCA5-42A1-8852-2C059CF5EA20}" dt="2022-10-25T17:10:07.168" v="1318" actId="20577"/>
          <ac:spMkLst>
            <pc:docMk/>
            <pc:sldMk cId="2765090790" sldId="1029"/>
            <ac:spMk id="8" creationId="{9D95CA2C-3207-41D8-0093-19576AEF7C37}"/>
          </ac:spMkLst>
        </pc:spChg>
        <pc:spChg chg="add del">
          <ac:chgData name="Mike Stackhouse" userId="16e8b55b-5412-4876-ae3a-332626e5ebcb" providerId="ADAL" clId="{0DDE630F-BCA5-42A1-8852-2C059CF5EA20}" dt="2022-10-25T17:08:03.002" v="1301"/>
          <ac:spMkLst>
            <pc:docMk/>
            <pc:sldMk cId="2765090790" sldId="1029"/>
            <ac:spMk id="9" creationId="{AC7C0E25-0775-9630-D4CF-A6481A63EECB}"/>
          </ac:spMkLst>
        </pc:spChg>
        <pc:spChg chg="add mod">
          <ac:chgData name="Mike Stackhouse" userId="16e8b55b-5412-4876-ae3a-332626e5ebcb" providerId="ADAL" clId="{0DDE630F-BCA5-42A1-8852-2C059CF5EA20}" dt="2022-10-25T17:12:07.765" v="1430" actId="1036"/>
          <ac:spMkLst>
            <pc:docMk/>
            <pc:sldMk cId="2765090790" sldId="1029"/>
            <ac:spMk id="10" creationId="{6E2A7EF9-A7A4-CAEC-2FA4-162BBA3DDC01}"/>
          </ac:spMkLst>
        </pc:spChg>
        <pc:spChg chg="del">
          <ac:chgData name="Mike Stackhouse" userId="16e8b55b-5412-4876-ae3a-332626e5ebcb" providerId="ADAL" clId="{0DDE630F-BCA5-42A1-8852-2C059CF5EA20}" dt="2022-10-25T16:56:34.175" v="1169" actId="478"/>
          <ac:spMkLst>
            <pc:docMk/>
            <pc:sldMk cId="2765090790" sldId="1029"/>
            <ac:spMk id="12" creationId="{3AA72775-0E14-B632-E1E8-F1E2652BBBBE}"/>
          </ac:spMkLst>
        </pc:spChg>
        <pc:spChg chg="del">
          <ac:chgData name="Mike Stackhouse" userId="16e8b55b-5412-4876-ae3a-332626e5ebcb" providerId="ADAL" clId="{0DDE630F-BCA5-42A1-8852-2C059CF5EA20}" dt="2022-10-25T16:56:33.292" v="1168" actId="478"/>
          <ac:spMkLst>
            <pc:docMk/>
            <pc:sldMk cId="2765090790" sldId="1029"/>
            <ac:spMk id="13" creationId="{D8F2177F-9D73-D3FB-77A6-2496E2EB58F3}"/>
          </ac:spMkLst>
        </pc:spChg>
        <pc:spChg chg="del mod">
          <ac:chgData name="Mike Stackhouse" userId="16e8b55b-5412-4876-ae3a-332626e5ebcb" providerId="ADAL" clId="{0DDE630F-BCA5-42A1-8852-2C059CF5EA20}" dt="2022-10-25T17:07:38.821" v="1295" actId="478"/>
          <ac:spMkLst>
            <pc:docMk/>
            <pc:sldMk cId="2765090790" sldId="1029"/>
            <ac:spMk id="14" creationId="{B67C0ED4-1A2B-D7EA-B738-85F81209AEB2}"/>
          </ac:spMkLst>
        </pc:spChg>
        <pc:spChg chg="del">
          <ac:chgData name="Mike Stackhouse" userId="16e8b55b-5412-4876-ae3a-332626e5ebcb" providerId="ADAL" clId="{0DDE630F-BCA5-42A1-8852-2C059CF5EA20}" dt="2022-10-25T16:56:32.679" v="1167" actId="478"/>
          <ac:spMkLst>
            <pc:docMk/>
            <pc:sldMk cId="2765090790" sldId="1029"/>
            <ac:spMk id="15" creationId="{EB5E3977-A652-3BAD-3646-0560E86B4EA2}"/>
          </ac:spMkLst>
        </pc:spChg>
        <pc:spChg chg="del mod">
          <ac:chgData name="Mike Stackhouse" userId="16e8b55b-5412-4876-ae3a-332626e5ebcb" providerId="ADAL" clId="{0DDE630F-BCA5-42A1-8852-2C059CF5EA20}" dt="2022-10-25T17:07:39.458" v="1296" actId="478"/>
          <ac:spMkLst>
            <pc:docMk/>
            <pc:sldMk cId="2765090790" sldId="1029"/>
            <ac:spMk id="16" creationId="{297E4A6E-4CAE-B16B-6CD1-6B62D19DD5A7}"/>
          </ac:spMkLst>
        </pc:spChg>
        <pc:spChg chg="del">
          <ac:chgData name="Mike Stackhouse" userId="16e8b55b-5412-4876-ae3a-332626e5ebcb" providerId="ADAL" clId="{0DDE630F-BCA5-42A1-8852-2C059CF5EA20}" dt="2022-10-25T16:56:32.009" v="1166" actId="478"/>
          <ac:spMkLst>
            <pc:docMk/>
            <pc:sldMk cId="2765090790" sldId="1029"/>
            <ac:spMk id="17" creationId="{E564E360-E1E9-1800-D1DF-11EA23D18FDE}"/>
          </ac:spMkLst>
        </pc:spChg>
        <pc:spChg chg="del mod">
          <ac:chgData name="Mike Stackhouse" userId="16e8b55b-5412-4876-ae3a-332626e5ebcb" providerId="ADAL" clId="{0DDE630F-BCA5-42A1-8852-2C059CF5EA20}" dt="2022-10-25T17:07:39.860" v="1297" actId="478"/>
          <ac:spMkLst>
            <pc:docMk/>
            <pc:sldMk cId="2765090790" sldId="1029"/>
            <ac:spMk id="18" creationId="{37B46869-F3E7-36AC-E6C1-ED914D703F27}"/>
          </ac:spMkLst>
        </pc:spChg>
        <pc:spChg chg="mod">
          <ac:chgData name="Mike Stackhouse" userId="16e8b55b-5412-4876-ae3a-332626e5ebcb" providerId="ADAL" clId="{0DDE630F-BCA5-42A1-8852-2C059CF5EA20}" dt="2022-10-25T18:33:20.817" v="2069" actId="113"/>
          <ac:spMkLst>
            <pc:docMk/>
            <pc:sldMk cId="2765090790" sldId="1029"/>
            <ac:spMk id="19" creationId="{108E175A-F4DC-4875-8851-ADF5D8B2E6DF}"/>
          </ac:spMkLst>
        </pc:spChg>
        <pc:spChg chg="del mod">
          <ac:chgData name="Mike Stackhouse" userId="16e8b55b-5412-4876-ae3a-332626e5ebcb" providerId="ADAL" clId="{0DDE630F-BCA5-42A1-8852-2C059CF5EA20}" dt="2022-10-25T17:07:40.189" v="1298" actId="478"/>
          <ac:spMkLst>
            <pc:docMk/>
            <pc:sldMk cId="2765090790" sldId="1029"/>
            <ac:spMk id="20" creationId="{9DEAE22E-E35B-31A9-3DF4-6335D393CB4F}"/>
          </ac:spMkLst>
        </pc:spChg>
        <pc:picChg chg="add mod ord">
          <ac:chgData name="Mike Stackhouse" userId="16e8b55b-5412-4876-ae3a-332626e5ebcb" providerId="ADAL" clId="{0DDE630F-BCA5-42A1-8852-2C059CF5EA20}" dt="2022-10-25T17:11:55.736" v="1422" actId="1036"/>
          <ac:picMkLst>
            <pc:docMk/>
            <pc:sldMk cId="2765090790" sldId="1029"/>
            <ac:picMk id="21" creationId="{A9A32BF9-5BC4-8974-A5D8-17101F93A717}"/>
          </ac:picMkLst>
        </pc:picChg>
      </pc:sldChg>
      <pc:sldChg chg="addSp modSp add mod">
        <pc:chgData name="Mike Stackhouse" userId="16e8b55b-5412-4876-ae3a-332626e5ebcb" providerId="ADAL" clId="{0DDE630F-BCA5-42A1-8852-2C059CF5EA20}" dt="2022-10-25T18:36:36.339" v="2075" actId="113"/>
        <pc:sldMkLst>
          <pc:docMk/>
          <pc:sldMk cId="2939417348" sldId="1030"/>
        </pc:sldMkLst>
        <pc:spChg chg="add mod ord">
          <ac:chgData name="Mike Stackhouse" userId="16e8b55b-5412-4876-ae3a-332626e5ebcb" providerId="ADAL" clId="{0DDE630F-BCA5-42A1-8852-2C059CF5EA20}" dt="2022-10-25T18:36:19.622" v="2070" actId="167"/>
          <ac:spMkLst>
            <pc:docMk/>
            <pc:sldMk cId="2939417348" sldId="1030"/>
            <ac:spMk id="4" creationId="{CCCE4FFE-23E8-F7E3-7C67-B09F3379C4B8}"/>
          </ac:spMkLst>
        </pc:spChg>
        <pc:spChg chg="mod">
          <ac:chgData name="Mike Stackhouse" userId="16e8b55b-5412-4876-ae3a-332626e5ebcb" providerId="ADAL" clId="{0DDE630F-BCA5-42A1-8852-2C059CF5EA20}" dt="2022-10-25T17:10:47.447" v="1390" actId="1076"/>
          <ac:spMkLst>
            <pc:docMk/>
            <pc:sldMk cId="2939417348" sldId="1030"/>
            <ac:spMk id="5" creationId="{AA6E3999-3A19-8A5F-AF8F-4B5AA8FEDA9F}"/>
          </ac:spMkLst>
        </pc:spChg>
        <pc:spChg chg="mod ord">
          <ac:chgData name="Mike Stackhouse" userId="16e8b55b-5412-4876-ae3a-332626e5ebcb" providerId="ADAL" clId="{0DDE630F-BCA5-42A1-8852-2C059CF5EA20}" dt="2022-10-25T18:36:19.622" v="2070" actId="167"/>
          <ac:spMkLst>
            <pc:docMk/>
            <pc:sldMk cId="2939417348" sldId="1030"/>
            <ac:spMk id="6" creationId="{6DE03106-A116-DB41-9C19-1394F5E2196F}"/>
          </ac:spMkLst>
        </pc:spChg>
        <pc:spChg chg="mod ord">
          <ac:chgData name="Mike Stackhouse" userId="16e8b55b-5412-4876-ae3a-332626e5ebcb" providerId="ADAL" clId="{0DDE630F-BCA5-42A1-8852-2C059CF5EA20}" dt="2022-10-25T18:36:19.622" v="2070" actId="167"/>
          <ac:spMkLst>
            <pc:docMk/>
            <pc:sldMk cId="2939417348" sldId="1030"/>
            <ac:spMk id="7" creationId="{D139857D-4177-ECDE-FB60-AA03DFDD023C}"/>
          </ac:spMkLst>
        </pc:spChg>
        <pc:spChg chg="add mod ord">
          <ac:chgData name="Mike Stackhouse" userId="16e8b55b-5412-4876-ae3a-332626e5ebcb" providerId="ADAL" clId="{0DDE630F-BCA5-42A1-8852-2C059CF5EA20}" dt="2022-10-25T18:36:19.622" v="2070" actId="167"/>
          <ac:spMkLst>
            <pc:docMk/>
            <pc:sldMk cId="2939417348" sldId="1030"/>
            <ac:spMk id="9" creationId="{97445B05-8806-2A23-5952-46C70122D195}"/>
          </ac:spMkLst>
        </pc:spChg>
        <pc:spChg chg="mod">
          <ac:chgData name="Mike Stackhouse" userId="16e8b55b-5412-4876-ae3a-332626e5ebcb" providerId="ADAL" clId="{0DDE630F-BCA5-42A1-8852-2C059CF5EA20}" dt="2022-10-25T17:11:08.402" v="1396" actId="1076"/>
          <ac:spMkLst>
            <pc:docMk/>
            <pc:sldMk cId="2939417348" sldId="1030"/>
            <ac:spMk id="10" creationId="{6E2A7EF9-A7A4-CAEC-2FA4-162BBA3DDC01}"/>
          </ac:spMkLst>
        </pc:spChg>
        <pc:spChg chg="mod">
          <ac:chgData name="Mike Stackhouse" userId="16e8b55b-5412-4876-ae3a-332626e5ebcb" providerId="ADAL" clId="{0DDE630F-BCA5-42A1-8852-2C059CF5EA20}" dt="2022-10-25T18:36:36.339" v="2075" actId="113"/>
          <ac:spMkLst>
            <pc:docMk/>
            <pc:sldMk cId="2939417348" sldId="1030"/>
            <ac:spMk id="19" creationId="{108E175A-F4DC-4875-8851-ADF5D8B2E6DF}"/>
          </ac:spMkLst>
        </pc:spChg>
        <pc:picChg chg="add mod ord">
          <ac:chgData name="Mike Stackhouse" userId="16e8b55b-5412-4876-ae3a-332626e5ebcb" providerId="ADAL" clId="{0DDE630F-BCA5-42A1-8852-2C059CF5EA20}" dt="2022-10-25T17:10:58.508" v="1395" actId="167"/>
          <ac:picMkLst>
            <pc:docMk/>
            <pc:sldMk cId="2939417348" sldId="1030"/>
            <ac:picMk id="3" creationId="{A3144B71-ECD2-903C-F34B-1F9AFB3D5A77}"/>
          </ac:picMkLst>
        </pc:picChg>
      </pc:sldChg>
      <pc:sldChg chg="addSp delSp modSp add mod">
        <pc:chgData name="Mike Stackhouse" userId="16e8b55b-5412-4876-ae3a-332626e5ebcb" providerId="ADAL" clId="{0DDE630F-BCA5-42A1-8852-2C059CF5EA20}" dt="2022-10-25T17:19:06.076" v="1505"/>
        <pc:sldMkLst>
          <pc:docMk/>
          <pc:sldMk cId="1828642791" sldId="1031"/>
        </pc:sldMkLst>
        <pc:spChg chg="add del">
          <ac:chgData name="Mike Stackhouse" userId="16e8b55b-5412-4876-ae3a-332626e5ebcb" providerId="ADAL" clId="{0DDE630F-BCA5-42A1-8852-2C059CF5EA20}" dt="2022-10-25T17:19:06.076" v="1505"/>
          <ac:spMkLst>
            <pc:docMk/>
            <pc:sldMk cId="1828642791" sldId="1031"/>
            <ac:spMk id="2" creationId="{15EFB36F-48C8-1229-723A-6639CB549D7D}"/>
          </ac:spMkLst>
        </pc:spChg>
        <pc:spChg chg="del mod">
          <ac:chgData name="Mike Stackhouse" userId="16e8b55b-5412-4876-ae3a-332626e5ebcb" providerId="ADAL" clId="{0DDE630F-BCA5-42A1-8852-2C059CF5EA20}" dt="2022-10-25T17:16:35.045" v="1470" actId="478"/>
          <ac:spMkLst>
            <pc:docMk/>
            <pc:sldMk cId="1828642791" sldId="1031"/>
            <ac:spMk id="4" creationId="{CCCE4FFE-23E8-F7E3-7C67-B09F3379C4B8}"/>
          </ac:spMkLst>
        </pc:spChg>
        <pc:spChg chg="mod">
          <ac:chgData name="Mike Stackhouse" userId="16e8b55b-5412-4876-ae3a-332626e5ebcb" providerId="ADAL" clId="{0DDE630F-BCA5-42A1-8852-2C059CF5EA20}" dt="2022-10-25T17:16:25.195" v="1468"/>
          <ac:spMkLst>
            <pc:docMk/>
            <pc:sldMk cId="1828642791" sldId="1031"/>
            <ac:spMk id="5" creationId="{AA6E3999-3A19-8A5F-AF8F-4B5AA8FEDA9F}"/>
          </ac:spMkLst>
        </pc:spChg>
        <pc:spChg chg="del mod">
          <ac:chgData name="Mike Stackhouse" userId="16e8b55b-5412-4876-ae3a-332626e5ebcb" providerId="ADAL" clId="{0DDE630F-BCA5-42A1-8852-2C059CF5EA20}" dt="2022-10-25T17:16:36.063" v="1472" actId="478"/>
          <ac:spMkLst>
            <pc:docMk/>
            <pc:sldMk cId="1828642791" sldId="1031"/>
            <ac:spMk id="6" creationId="{6DE03106-A116-DB41-9C19-1394F5E2196F}"/>
          </ac:spMkLst>
        </pc:spChg>
        <pc:spChg chg="del mod">
          <ac:chgData name="Mike Stackhouse" userId="16e8b55b-5412-4876-ae3a-332626e5ebcb" providerId="ADAL" clId="{0DDE630F-BCA5-42A1-8852-2C059CF5EA20}" dt="2022-10-25T17:16:35.608" v="1471" actId="478"/>
          <ac:spMkLst>
            <pc:docMk/>
            <pc:sldMk cId="1828642791" sldId="1031"/>
            <ac:spMk id="7" creationId="{D139857D-4177-ECDE-FB60-AA03DFDD023C}"/>
          </ac:spMkLst>
        </pc:spChg>
        <pc:spChg chg="mod">
          <ac:chgData name="Mike Stackhouse" userId="16e8b55b-5412-4876-ae3a-332626e5ebcb" providerId="ADAL" clId="{0DDE630F-BCA5-42A1-8852-2C059CF5EA20}" dt="2022-10-25T17:15:28.701" v="1454"/>
          <ac:spMkLst>
            <pc:docMk/>
            <pc:sldMk cId="1828642791" sldId="1031"/>
            <ac:spMk id="8" creationId="{9D95CA2C-3207-41D8-0093-19576AEF7C37}"/>
          </ac:spMkLst>
        </pc:spChg>
        <pc:spChg chg="del mod">
          <ac:chgData name="Mike Stackhouse" userId="16e8b55b-5412-4876-ae3a-332626e5ebcb" providerId="ADAL" clId="{0DDE630F-BCA5-42A1-8852-2C059CF5EA20}" dt="2022-10-25T17:16:34.407" v="1469" actId="478"/>
          <ac:spMkLst>
            <pc:docMk/>
            <pc:sldMk cId="1828642791" sldId="1031"/>
            <ac:spMk id="9" creationId="{97445B05-8806-2A23-5952-46C70122D195}"/>
          </ac:spMkLst>
        </pc:spChg>
        <pc:spChg chg="mod">
          <ac:chgData name="Mike Stackhouse" userId="16e8b55b-5412-4876-ae3a-332626e5ebcb" providerId="ADAL" clId="{0DDE630F-BCA5-42A1-8852-2C059CF5EA20}" dt="2022-10-25T17:18:57.367" v="1503" actId="14100"/>
          <ac:spMkLst>
            <pc:docMk/>
            <pc:sldMk cId="1828642791" sldId="1031"/>
            <ac:spMk id="10" creationId="{6E2A7EF9-A7A4-CAEC-2FA4-162BBA3DDC01}"/>
          </ac:spMkLst>
        </pc:spChg>
        <pc:spChg chg="mod">
          <ac:chgData name="Mike Stackhouse" userId="16e8b55b-5412-4876-ae3a-332626e5ebcb" providerId="ADAL" clId="{0DDE630F-BCA5-42A1-8852-2C059CF5EA20}" dt="2022-10-25T17:18:53.151" v="1499" actId="20577"/>
          <ac:spMkLst>
            <pc:docMk/>
            <pc:sldMk cId="1828642791" sldId="1031"/>
            <ac:spMk id="19" creationId="{108E175A-F4DC-4875-8851-ADF5D8B2E6DF}"/>
          </ac:spMkLst>
        </pc:spChg>
      </pc:sldChg>
      <pc:sldChg chg="addSp delSp modSp add mod">
        <pc:chgData name="Mike Stackhouse" userId="16e8b55b-5412-4876-ae3a-332626e5ebcb" providerId="ADAL" clId="{0DDE630F-BCA5-42A1-8852-2C059CF5EA20}" dt="2022-10-25T18:39:17.213" v="2082" actId="113"/>
        <pc:sldMkLst>
          <pc:docMk/>
          <pc:sldMk cId="1458259105" sldId="1032"/>
        </pc:sldMkLst>
        <pc:spChg chg="add del">
          <ac:chgData name="Mike Stackhouse" userId="16e8b55b-5412-4876-ae3a-332626e5ebcb" providerId="ADAL" clId="{0DDE630F-BCA5-42A1-8852-2C059CF5EA20}" dt="2022-10-25T17:19:52.352" v="1525"/>
          <ac:spMkLst>
            <pc:docMk/>
            <pc:sldMk cId="1458259105" sldId="1032"/>
            <ac:spMk id="2" creationId="{3D269880-1183-672C-F9D7-8A6208DADC47}"/>
          </ac:spMkLst>
        </pc:spChg>
        <pc:spChg chg="mod">
          <ac:chgData name="Mike Stackhouse" userId="16e8b55b-5412-4876-ae3a-332626e5ebcb" providerId="ADAL" clId="{0DDE630F-BCA5-42A1-8852-2C059CF5EA20}" dt="2022-10-25T17:19:56.710" v="1527"/>
          <ac:spMkLst>
            <pc:docMk/>
            <pc:sldMk cId="1458259105" sldId="1032"/>
            <ac:spMk id="5" creationId="{AA6E3999-3A19-8A5F-AF8F-4B5AA8FEDA9F}"/>
          </ac:spMkLst>
        </pc:spChg>
        <pc:spChg chg="mod">
          <ac:chgData name="Mike Stackhouse" userId="16e8b55b-5412-4876-ae3a-332626e5ebcb" providerId="ADAL" clId="{0DDE630F-BCA5-42A1-8852-2C059CF5EA20}" dt="2022-10-25T17:20:03.409" v="1528" actId="1076"/>
          <ac:spMkLst>
            <pc:docMk/>
            <pc:sldMk cId="1458259105" sldId="1032"/>
            <ac:spMk id="10" creationId="{6E2A7EF9-A7A4-CAEC-2FA4-162BBA3DDC01}"/>
          </ac:spMkLst>
        </pc:spChg>
        <pc:spChg chg="mod">
          <ac:chgData name="Mike Stackhouse" userId="16e8b55b-5412-4876-ae3a-332626e5ebcb" providerId="ADAL" clId="{0DDE630F-BCA5-42A1-8852-2C059CF5EA20}" dt="2022-10-25T18:39:17.213" v="2082" actId="113"/>
          <ac:spMkLst>
            <pc:docMk/>
            <pc:sldMk cId="1458259105" sldId="1032"/>
            <ac:spMk id="19" creationId="{108E175A-F4DC-4875-8851-ADF5D8B2E6DF}"/>
          </ac:spMkLst>
        </pc:spChg>
      </pc:sldChg>
      <pc:sldChg chg="modSp add mod">
        <pc:chgData name="Mike Stackhouse" userId="16e8b55b-5412-4876-ae3a-332626e5ebcb" providerId="ADAL" clId="{0DDE630F-BCA5-42A1-8852-2C059CF5EA20}" dt="2022-10-25T18:41:18.657" v="2124" actId="20577"/>
        <pc:sldMkLst>
          <pc:docMk/>
          <pc:sldMk cId="1714785602" sldId="1033"/>
        </pc:sldMkLst>
        <pc:spChg chg="mod">
          <ac:chgData name="Mike Stackhouse" userId="16e8b55b-5412-4876-ae3a-332626e5ebcb" providerId="ADAL" clId="{0DDE630F-BCA5-42A1-8852-2C059CF5EA20}" dt="2022-10-25T18:41:18.657" v="2124" actId="20577"/>
          <ac:spMkLst>
            <pc:docMk/>
            <pc:sldMk cId="1714785602" sldId="1033"/>
            <ac:spMk id="5" creationId="{5057D966-C885-EA04-9371-CA2D0DEC605B}"/>
          </ac:spMkLst>
        </pc:spChg>
        <pc:graphicFrameChg chg="mod modGraphic">
          <ac:chgData name="Mike Stackhouse" userId="16e8b55b-5412-4876-ae3a-332626e5ebcb" providerId="ADAL" clId="{0DDE630F-BCA5-42A1-8852-2C059CF5EA20}" dt="2022-10-25T18:11:39.605" v="2038" actId="113"/>
          <ac:graphicFrameMkLst>
            <pc:docMk/>
            <pc:sldMk cId="1714785602" sldId="1033"/>
            <ac:graphicFrameMk id="4" creationId="{24AC8B56-A08A-0738-5B97-6A17CA6072B0}"/>
          </ac:graphicFrameMkLst>
        </pc:graphicFrameChg>
      </pc:sldChg>
      <pc:sldChg chg="addSp delSp add mod">
        <pc:chgData name="Mike Stackhouse" userId="16e8b55b-5412-4876-ae3a-332626e5ebcb" providerId="ADAL" clId="{0DDE630F-BCA5-42A1-8852-2C059CF5EA20}" dt="2022-10-25T18:52:17.879" v="2127" actId="22"/>
        <pc:sldMkLst>
          <pc:docMk/>
          <pc:sldMk cId="3124205931" sldId="1034"/>
        </pc:sldMkLst>
        <pc:spChg chg="add del">
          <ac:chgData name="Mike Stackhouse" userId="16e8b55b-5412-4876-ae3a-332626e5ebcb" providerId="ADAL" clId="{0DDE630F-BCA5-42A1-8852-2C059CF5EA20}" dt="2022-10-25T18:52:17.879" v="2127" actId="22"/>
          <ac:spMkLst>
            <pc:docMk/>
            <pc:sldMk cId="3124205931" sldId="1034"/>
            <ac:spMk id="7" creationId="{9752D9EE-8DB7-786E-7184-0CB489D23AD5}"/>
          </ac:spMkLst>
        </pc:spChg>
      </pc:sldChg>
      <pc:sldChg chg="addSp delSp modSp add mod">
        <pc:chgData name="Mike Stackhouse" userId="16e8b55b-5412-4876-ae3a-332626e5ebcb" providerId="ADAL" clId="{0DDE630F-BCA5-42A1-8852-2C059CF5EA20}" dt="2022-10-25T18:54:02.629" v="2180" actId="478"/>
        <pc:sldMkLst>
          <pc:docMk/>
          <pc:sldMk cId="634880153" sldId="1035"/>
        </pc:sldMkLst>
        <pc:spChg chg="del mod">
          <ac:chgData name="Mike Stackhouse" userId="16e8b55b-5412-4876-ae3a-332626e5ebcb" providerId="ADAL" clId="{0DDE630F-BCA5-42A1-8852-2C059CF5EA20}" dt="2022-10-25T18:53:15.946" v="2162" actId="478"/>
          <ac:spMkLst>
            <pc:docMk/>
            <pc:sldMk cId="634880153" sldId="1035"/>
            <ac:spMk id="2" creationId="{1987EC2A-91C3-39F7-F12A-13C11776C5F9}"/>
          </ac:spMkLst>
        </pc:spChg>
        <pc:spChg chg="mod">
          <ac:chgData name="Mike Stackhouse" userId="16e8b55b-5412-4876-ae3a-332626e5ebcb" providerId="ADAL" clId="{0DDE630F-BCA5-42A1-8852-2C059CF5EA20}" dt="2022-10-25T18:53:11.162" v="2157" actId="14100"/>
          <ac:spMkLst>
            <pc:docMk/>
            <pc:sldMk cId="634880153" sldId="1035"/>
            <ac:spMk id="3" creationId="{6280ED68-2BAD-FF18-2D3E-13208C56065D}"/>
          </ac:spMkLst>
        </pc:spChg>
        <pc:spChg chg="del mod">
          <ac:chgData name="Mike Stackhouse" userId="16e8b55b-5412-4876-ae3a-332626e5ebcb" providerId="ADAL" clId="{0DDE630F-BCA5-42A1-8852-2C059CF5EA20}" dt="2022-10-25T18:53:20.437" v="2166" actId="478"/>
          <ac:spMkLst>
            <pc:docMk/>
            <pc:sldMk cId="634880153" sldId="1035"/>
            <ac:spMk id="4" creationId="{905C0036-6E42-45EA-0E46-EB2FE6A4083D}"/>
          </ac:spMkLst>
        </pc:spChg>
        <pc:spChg chg="add del mod">
          <ac:chgData name="Mike Stackhouse" userId="16e8b55b-5412-4876-ae3a-332626e5ebcb" providerId="ADAL" clId="{0DDE630F-BCA5-42A1-8852-2C059CF5EA20}" dt="2022-10-25T18:53:53.612" v="2175" actId="1076"/>
          <ac:spMkLst>
            <pc:docMk/>
            <pc:sldMk cId="634880153" sldId="1035"/>
            <ac:spMk id="5" creationId="{AA6E3999-3A19-8A5F-AF8F-4B5AA8FEDA9F}"/>
          </ac:spMkLst>
        </pc:spChg>
        <pc:spChg chg="add del mod">
          <ac:chgData name="Mike Stackhouse" userId="16e8b55b-5412-4876-ae3a-332626e5ebcb" providerId="ADAL" clId="{0DDE630F-BCA5-42A1-8852-2C059CF5EA20}" dt="2022-10-25T18:53:18.194" v="2165" actId="478"/>
          <ac:spMkLst>
            <pc:docMk/>
            <pc:sldMk cId="634880153" sldId="1035"/>
            <ac:spMk id="7" creationId="{09E76C23-0E3C-F412-DE1C-B1C1F100ABB8}"/>
          </ac:spMkLst>
        </pc:spChg>
        <pc:spChg chg="add del mod">
          <ac:chgData name="Mike Stackhouse" userId="16e8b55b-5412-4876-ae3a-332626e5ebcb" providerId="ADAL" clId="{0DDE630F-BCA5-42A1-8852-2C059CF5EA20}" dt="2022-10-25T18:53:18.194" v="2165" actId="478"/>
          <ac:spMkLst>
            <pc:docMk/>
            <pc:sldMk cId="634880153" sldId="1035"/>
            <ac:spMk id="8" creationId="{9D95CA2C-3207-41D8-0093-19576AEF7C37}"/>
          </ac:spMkLst>
        </pc:spChg>
        <pc:spChg chg="add del">
          <ac:chgData name="Mike Stackhouse" userId="16e8b55b-5412-4876-ae3a-332626e5ebcb" providerId="ADAL" clId="{0DDE630F-BCA5-42A1-8852-2C059CF5EA20}" dt="2022-10-25T18:53:34.971" v="2169"/>
          <ac:spMkLst>
            <pc:docMk/>
            <pc:sldMk cId="634880153" sldId="1035"/>
            <ac:spMk id="9" creationId="{4561FF18-6D18-AC57-A63E-384C1D60E610}"/>
          </ac:spMkLst>
        </pc:spChg>
        <pc:spChg chg="del mod">
          <ac:chgData name="Mike Stackhouse" userId="16e8b55b-5412-4876-ae3a-332626e5ebcb" providerId="ADAL" clId="{0DDE630F-BCA5-42A1-8852-2C059CF5EA20}" dt="2022-10-25T18:53:13.290" v="2158" actId="478"/>
          <ac:spMkLst>
            <pc:docMk/>
            <pc:sldMk cId="634880153" sldId="1035"/>
            <ac:spMk id="12" creationId="{3AA72775-0E14-B632-E1E8-F1E2652BBBBE}"/>
          </ac:spMkLst>
        </pc:spChg>
        <pc:spChg chg="del mod">
          <ac:chgData name="Mike Stackhouse" userId="16e8b55b-5412-4876-ae3a-332626e5ebcb" providerId="ADAL" clId="{0DDE630F-BCA5-42A1-8852-2C059CF5EA20}" dt="2022-10-25T18:53:14.017" v="2159" actId="478"/>
          <ac:spMkLst>
            <pc:docMk/>
            <pc:sldMk cId="634880153" sldId="1035"/>
            <ac:spMk id="13" creationId="{D8F2177F-9D73-D3FB-77A6-2496E2EB58F3}"/>
          </ac:spMkLst>
        </pc:spChg>
        <pc:spChg chg="add del mod">
          <ac:chgData name="Mike Stackhouse" userId="16e8b55b-5412-4876-ae3a-332626e5ebcb" providerId="ADAL" clId="{0DDE630F-BCA5-42A1-8852-2C059CF5EA20}" dt="2022-10-25T18:54:02.019" v="2179" actId="478"/>
          <ac:spMkLst>
            <pc:docMk/>
            <pc:sldMk cId="634880153" sldId="1035"/>
            <ac:spMk id="14" creationId="{B67C0ED4-1A2B-D7EA-B738-85F81209AEB2}"/>
          </ac:spMkLst>
        </pc:spChg>
        <pc:spChg chg="del mod">
          <ac:chgData name="Mike Stackhouse" userId="16e8b55b-5412-4876-ae3a-332626e5ebcb" providerId="ADAL" clId="{0DDE630F-BCA5-42A1-8852-2C059CF5EA20}" dt="2022-10-25T18:53:14.530" v="2160" actId="478"/>
          <ac:spMkLst>
            <pc:docMk/>
            <pc:sldMk cId="634880153" sldId="1035"/>
            <ac:spMk id="15" creationId="{EB5E3977-A652-3BAD-3646-0560E86B4EA2}"/>
          </ac:spMkLst>
        </pc:spChg>
        <pc:spChg chg="add del mod">
          <ac:chgData name="Mike Stackhouse" userId="16e8b55b-5412-4876-ae3a-332626e5ebcb" providerId="ADAL" clId="{0DDE630F-BCA5-42A1-8852-2C059CF5EA20}" dt="2022-10-25T18:54:02.629" v="2180" actId="478"/>
          <ac:spMkLst>
            <pc:docMk/>
            <pc:sldMk cId="634880153" sldId="1035"/>
            <ac:spMk id="16" creationId="{297E4A6E-4CAE-B16B-6CD1-6B62D19DD5A7}"/>
          </ac:spMkLst>
        </pc:spChg>
        <pc:spChg chg="del mod">
          <ac:chgData name="Mike Stackhouse" userId="16e8b55b-5412-4876-ae3a-332626e5ebcb" providerId="ADAL" clId="{0DDE630F-BCA5-42A1-8852-2C059CF5EA20}" dt="2022-10-25T18:53:15.094" v="2161" actId="478"/>
          <ac:spMkLst>
            <pc:docMk/>
            <pc:sldMk cId="634880153" sldId="1035"/>
            <ac:spMk id="17" creationId="{E564E360-E1E9-1800-D1DF-11EA23D18FDE}"/>
          </ac:spMkLst>
        </pc:spChg>
        <pc:spChg chg="add del mod">
          <ac:chgData name="Mike Stackhouse" userId="16e8b55b-5412-4876-ae3a-332626e5ebcb" providerId="ADAL" clId="{0DDE630F-BCA5-42A1-8852-2C059CF5EA20}" dt="2022-10-25T18:54:01.483" v="2178" actId="478"/>
          <ac:spMkLst>
            <pc:docMk/>
            <pc:sldMk cId="634880153" sldId="1035"/>
            <ac:spMk id="18" creationId="{37B46869-F3E7-36AC-E6C1-ED914D703F27}"/>
          </ac:spMkLst>
        </pc:spChg>
        <pc:spChg chg="mod">
          <ac:chgData name="Mike Stackhouse" userId="16e8b55b-5412-4876-ae3a-332626e5ebcb" providerId="ADAL" clId="{0DDE630F-BCA5-42A1-8852-2C059CF5EA20}" dt="2022-10-25T18:53:01.051" v="2155" actId="20577"/>
          <ac:spMkLst>
            <pc:docMk/>
            <pc:sldMk cId="634880153" sldId="1035"/>
            <ac:spMk id="19" creationId="{108E175A-F4DC-4875-8851-ADF5D8B2E6DF}"/>
          </ac:spMkLst>
        </pc:spChg>
        <pc:spChg chg="add del mod">
          <ac:chgData name="Mike Stackhouse" userId="16e8b55b-5412-4876-ae3a-332626e5ebcb" providerId="ADAL" clId="{0DDE630F-BCA5-42A1-8852-2C059CF5EA20}" dt="2022-10-25T18:53:59.772" v="2177" actId="14100"/>
          <ac:spMkLst>
            <pc:docMk/>
            <pc:sldMk cId="634880153" sldId="1035"/>
            <ac:spMk id="20" creationId="{9DEAE22E-E35B-31A9-3DF4-6335D393CB4F}"/>
          </ac:spMkLst>
        </pc:spChg>
      </pc:sldChg>
      <pc:sldChg chg="modSp add mod">
        <pc:chgData name="Mike Stackhouse" userId="16e8b55b-5412-4876-ae3a-332626e5ebcb" providerId="ADAL" clId="{0DDE630F-BCA5-42A1-8852-2C059CF5EA20}" dt="2022-10-25T18:54:42.678" v="2210" actId="20577"/>
        <pc:sldMkLst>
          <pc:docMk/>
          <pc:sldMk cId="2782742797" sldId="1036"/>
        </pc:sldMkLst>
        <pc:spChg chg="mod">
          <ac:chgData name="Mike Stackhouse" userId="16e8b55b-5412-4876-ae3a-332626e5ebcb" providerId="ADAL" clId="{0DDE630F-BCA5-42A1-8852-2C059CF5EA20}" dt="2022-10-25T18:54:34.788" v="2183" actId="20577"/>
          <ac:spMkLst>
            <pc:docMk/>
            <pc:sldMk cId="2782742797" sldId="1036"/>
            <ac:spMk id="4" creationId="{7229D320-1F90-A08F-F468-0F5EBC28FEFF}"/>
          </ac:spMkLst>
        </pc:spChg>
        <pc:spChg chg="mod">
          <ac:chgData name="Mike Stackhouse" userId="16e8b55b-5412-4876-ae3a-332626e5ebcb" providerId="ADAL" clId="{0DDE630F-BCA5-42A1-8852-2C059CF5EA20}" dt="2022-10-25T18:54:42.678" v="2210" actId="20577"/>
          <ac:spMkLst>
            <pc:docMk/>
            <pc:sldMk cId="2782742797" sldId="1036"/>
            <ac:spMk id="5" creationId="{5C185B4B-14EC-73C6-A3EA-F128EF3B25E4}"/>
          </ac:spMkLst>
        </pc:spChg>
      </pc:sldChg>
      <pc:sldChg chg="addSp delSp modSp new mod modClrScheme chgLayout">
        <pc:chgData name="Mike Stackhouse" userId="16e8b55b-5412-4876-ae3a-332626e5ebcb" providerId="ADAL" clId="{0DDE630F-BCA5-42A1-8852-2C059CF5EA20}" dt="2022-10-25T19:49:47.654" v="2223"/>
        <pc:sldMkLst>
          <pc:docMk/>
          <pc:sldMk cId="3459004519" sldId="1037"/>
        </pc:sldMkLst>
        <pc:spChg chg="del mod ord">
          <ac:chgData name="Mike Stackhouse" userId="16e8b55b-5412-4876-ae3a-332626e5ebcb" providerId="ADAL" clId="{0DDE630F-BCA5-42A1-8852-2C059CF5EA20}" dt="2022-10-25T19:49:38.056" v="2216" actId="700"/>
          <ac:spMkLst>
            <pc:docMk/>
            <pc:sldMk cId="3459004519" sldId="1037"/>
            <ac:spMk id="2" creationId="{2B9176ED-63F4-0705-0373-F2B44F512AAD}"/>
          </ac:spMkLst>
        </pc:spChg>
        <pc:spChg chg="del mod ord">
          <ac:chgData name="Mike Stackhouse" userId="16e8b55b-5412-4876-ae3a-332626e5ebcb" providerId="ADAL" clId="{0DDE630F-BCA5-42A1-8852-2C059CF5EA20}" dt="2022-10-25T19:49:38.056" v="2216" actId="700"/>
          <ac:spMkLst>
            <pc:docMk/>
            <pc:sldMk cId="3459004519" sldId="1037"/>
            <ac:spMk id="3" creationId="{A8DEF1C5-B062-6097-6868-052E69C06DA0}"/>
          </ac:spMkLst>
        </pc:spChg>
        <pc:spChg chg="add del">
          <ac:chgData name="Mike Stackhouse" userId="16e8b55b-5412-4876-ae3a-332626e5ebcb" providerId="ADAL" clId="{0DDE630F-BCA5-42A1-8852-2C059CF5EA20}" dt="2022-10-25T19:49:33.536" v="2213" actId="22"/>
          <ac:spMkLst>
            <pc:docMk/>
            <pc:sldMk cId="3459004519" sldId="1037"/>
            <ac:spMk id="5" creationId="{C4A629EB-FC38-F528-98C6-1FE9830979B8}"/>
          </ac:spMkLst>
        </pc:spChg>
        <pc:spChg chg="add mod ord">
          <ac:chgData name="Mike Stackhouse" userId="16e8b55b-5412-4876-ae3a-332626e5ebcb" providerId="ADAL" clId="{0DDE630F-BCA5-42A1-8852-2C059CF5EA20}" dt="2022-10-25T19:49:45.628" v="2222" actId="6549"/>
          <ac:spMkLst>
            <pc:docMk/>
            <pc:sldMk cId="3459004519" sldId="1037"/>
            <ac:spMk id="6" creationId="{D283CF96-4A89-AC22-0EA8-89D22A1BA6DB}"/>
          </ac:spMkLst>
        </pc:spChg>
        <pc:spChg chg="add mod ord">
          <ac:chgData name="Mike Stackhouse" userId="16e8b55b-5412-4876-ae3a-332626e5ebcb" providerId="ADAL" clId="{0DDE630F-BCA5-42A1-8852-2C059CF5EA20}" dt="2022-10-25T19:49:47.654" v="2223"/>
          <ac:spMkLst>
            <pc:docMk/>
            <pc:sldMk cId="3459004519" sldId="1037"/>
            <ac:spMk id="7" creationId="{566AC166-7B1F-535A-9DAF-0F3B3DE6A300}"/>
          </ac:spMkLst>
        </pc:spChg>
      </pc:sldChg>
      <pc:sldChg chg="modSp new del mod">
        <pc:chgData name="Mike Stackhouse" userId="16e8b55b-5412-4876-ae3a-332626e5ebcb" providerId="ADAL" clId="{0DDE630F-BCA5-42A1-8852-2C059CF5EA20}" dt="2022-10-25T19:52:19.578" v="2254" actId="47"/>
        <pc:sldMkLst>
          <pc:docMk/>
          <pc:sldMk cId="808136011" sldId="1038"/>
        </pc:sldMkLst>
        <pc:spChg chg="mod">
          <ac:chgData name="Mike Stackhouse" userId="16e8b55b-5412-4876-ae3a-332626e5ebcb" providerId="ADAL" clId="{0DDE630F-BCA5-42A1-8852-2C059CF5EA20}" dt="2022-10-25T19:52:16.748" v="2251" actId="27636"/>
          <ac:spMkLst>
            <pc:docMk/>
            <pc:sldMk cId="808136011" sldId="1038"/>
            <ac:spMk id="2" creationId="{7AD43501-C366-F800-D4A8-D7DC63F038F9}"/>
          </ac:spMkLst>
        </pc:spChg>
      </pc:sldChg>
      <pc:sldChg chg="addSp modSp add mod ord">
        <pc:chgData name="Mike Stackhouse" userId="16e8b55b-5412-4876-ae3a-332626e5ebcb" providerId="ADAL" clId="{0DDE630F-BCA5-42A1-8852-2C059CF5EA20}" dt="2022-10-25T19:57:13.099" v="2474" actId="14100"/>
        <pc:sldMkLst>
          <pc:docMk/>
          <pc:sldMk cId="3903288289" sldId="1039"/>
        </pc:sldMkLst>
        <pc:spChg chg="mod">
          <ac:chgData name="Mike Stackhouse" userId="16e8b55b-5412-4876-ae3a-332626e5ebcb" providerId="ADAL" clId="{0DDE630F-BCA5-42A1-8852-2C059CF5EA20}" dt="2022-10-25T19:55:03.859" v="2337" actId="20577"/>
          <ac:spMkLst>
            <pc:docMk/>
            <pc:sldMk cId="3903288289" sldId="1039"/>
            <ac:spMk id="2" creationId="{DBAED743-CC1F-79CB-185E-1A1548D6B519}"/>
          </ac:spMkLst>
        </pc:spChg>
        <pc:spChg chg="mod">
          <ac:chgData name="Mike Stackhouse" userId="16e8b55b-5412-4876-ae3a-332626e5ebcb" providerId="ADAL" clId="{0DDE630F-BCA5-42A1-8852-2C059CF5EA20}" dt="2022-10-25T19:56:43.558" v="2470" actId="20577"/>
          <ac:spMkLst>
            <pc:docMk/>
            <pc:sldMk cId="3903288289" sldId="1039"/>
            <ac:spMk id="3" creationId="{9984547D-839A-827A-3D06-7525236D97CE}"/>
          </ac:spMkLst>
        </pc:spChg>
        <pc:spChg chg="add mod">
          <ac:chgData name="Mike Stackhouse" userId="16e8b55b-5412-4876-ae3a-332626e5ebcb" providerId="ADAL" clId="{0DDE630F-BCA5-42A1-8852-2C059CF5EA20}" dt="2022-10-25T19:57:13.099" v="2474" actId="14100"/>
          <ac:spMkLst>
            <pc:docMk/>
            <pc:sldMk cId="3903288289" sldId="1039"/>
            <ac:spMk id="4" creationId="{731DF56A-1B8F-8EF1-DBE6-20FF7B7A0887}"/>
          </ac:spMkLst>
        </pc:spChg>
      </pc:sldChg>
      <pc:sldChg chg="add ord">
        <pc:chgData name="Mike Stackhouse" userId="16e8b55b-5412-4876-ae3a-332626e5ebcb" providerId="ADAL" clId="{0DDE630F-BCA5-42A1-8852-2C059CF5EA20}" dt="2022-10-25T19:57:17.443" v="2476"/>
        <pc:sldMkLst>
          <pc:docMk/>
          <pc:sldMk cId="2471188329" sldId="1040"/>
        </pc:sldMkLst>
      </pc:sldChg>
      <pc:sldChg chg="modSp add mod">
        <pc:chgData name="Mike Stackhouse" userId="16e8b55b-5412-4876-ae3a-332626e5ebcb" providerId="ADAL" clId="{0DDE630F-BCA5-42A1-8852-2C059CF5EA20}" dt="2022-10-25T19:57:25.443" v="2479" actId="14100"/>
        <pc:sldMkLst>
          <pc:docMk/>
          <pc:sldMk cId="3105077273" sldId="1041"/>
        </pc:sldMkLst>
        <pc:spChg chg="mod">
          <ac:chgData name="Mike Stackhouse" userId="16e8b55b-5412-4876-ae3a-332626e5ebcb" providerId="ADAL" clId="{0DDE630F-BCA5-42A1-8852-2C059CF5EA20}" dt="2022-10-25T19:57:25.443" v="2479" actId="14100"/>
          <ac:spMkLst>
            <pc:docMk/>
            <pc:sldMk cId="3105077273" sldId="1041"/>
            <ac:spMk id="4" creationId="{731DF56A-1B8F-8EF1-DBE6-20FF7B7A0887}"/>
          </ac:spMkLst>
        </pc:spChg>
      </pc:sldChg>
      <pc:sldChg chg="modSp add mod">
        <pc:chgData name="Mike Stackhouse" userId="16e8b55b-5412-4876-ae3a-332626e5ebcb" providerId="ADAL" clId="{0DDE630F-BCA5-42A1-8852-2C059CF5EA20}" dt="2022-10-25T19:57:32.418" v="2481" actId="1076"/>
        <pc:sldMkLst>
          <pc:docMk/>
          <pc:sldMk cId="934779215" sldId="1042"/>
        </pc:sldMkLst>
        <pc:spChg chg="mod">
          <ac:chgData name="Mike Stackhouse" userId="16e8b55b-5412-4876-ae3a-332626e5ebcb" providerId="ADAL" clId="{0DDE630F-BCA5-42A1-8852-2C059CF5EA20}" dt="2022-10-25T19:57:32.418" v="2481" actId="1076"/>
          <ac:spMkLst>
            <pc:docMk/>
            <pc:sldMk cId="934779215" sldId="1042"/>
            <ac:spMk id="4" creationId="{731DF56A-1B8F-8EF1-DBE6-20FF7B7A0887}"/>
          </ac:spMkLst>
        </pc:spChg>
      </pc:sldChg>
      <pc:sldChg chg="modSp add mod">
        <pc:chgData name="Mike Stackhouse" userId="16e8b55b-5412-4876-ae3a-332626e5ebcb" providerId="ADAL" clId="{0DDE630F-BCA5-42A1-8852-2C059CF5EA20}" dt="2022-10-25T20:45:23.515" v="3592" actId="1076"/>
        <pc:sldMkLst>
          <pc:docMk/>
          <pc:sldMk cId="3451395560" sldId="1043"/>
        </pc:sldMkLst>
        <pc:spChg chg="mod">
          <ac:chgData name="Mike Stackhouse" userId="16e8b55b-5412-4876-ae3a-332626e5ebcb" providerId="ADAL" clId="{0DDE630F-BCA5-42A1-8852-2C059CF5EA20}" dt="2022-10-25T19:57:48.894" v="2490" actId="20577"/>
          <ac:spMkLst>
            <pc:docMk/>
            <pc:sldMk cId="3451395560" sldId="1043"/>
            <ac:spMk id="3" creationId="{9984547D-839A-827A-3D06-7525236D97CE}"/>
          </ac:spMkLst>
        </pc:spChg>
        <pc:spChg chg="mod">
          <ac:chgData name="Mike Stackhouse" userId="16e8b55b-5412-4876-ae3a-332626e5ebcb" providerId="ADAL" clId="{0DDE630F-BCA5-42A1-8852-2C059CF5EA20}" dt="2022-10-25T20:45:23.515" v="3592" actId="1076"/>
          <ac:spMkLst>
            <pc:docMk/>
            <pc:sldMk cId="3451395560" sldId="1043"/>
            <ac:spMk id="4" creationId="{731DF56A-1B8F-8EF1-DBE6-20FF7B7A0887}"/>
          </ac:spMkLst>
        </pc:spChg>
      </pc:sldChg>
      <pc:sldChg chg="addSp delSp modSp add mod">
        <pc:chgData name="Mike Stackhouse" userId="16e8b55b-5412-4876-ae3a-332626e5ebcb" providerId="ADAL" clId="{0DDE630F-BCA5-42A1-8852-2C059CF5EA20}" dt="2022-10-25T20:02:22.081" v="2902" actId="20577"/>
        <pc:sldMkLst>
          <pc:docMk/>
          <pc:sldMk cId="3751918925" sldId="1044"/>
        </pc:sldMkLst>
        <pc:spChg chg="mod">
          <ac:chgData name="Mike Stackhouse" userId="16e8b55b-5412-4876-ae3a-332626e5ebcb" providerId="ADAL" clId="{0DDE630F-BCA5-42A1-8852-2C059CF5EA20}" dt="2022-10-25T19:58:10.512" v="2537" actId="20577"/>
          <ac:spMkLst>
            <pc:docMk/>
            <pc:sldMk cId="3751918925" sldId="1044"/>
            <ac:spMk id="2" creationId="{DBAED743-CC1F-79CB-185E-1A1548D6B519}"/>
          </ac:spMkLst>
        </pc:spChg>
        <pc:spChg chg="mod">
          <ac:chgData name="Mike Stackhouse" userId="16e8b55b-5412-4876-ae3a-332626e5ebcb" providerId="ADAL" clId="{0DDE630F-BCA5-42A1-8852-2C059CF5EA20}" dt="2022-10-25T20:00:24.494" v="2609" actId="113"/>
          <ac:spMkLst>
            <pc:docMk/>
            <pc:sldMk cId="3751918925" sldId="1044"/>
            <ac:spMk id="3" creationId="{9984547D-839A-827A-3D06-7525236D97CE}"/>
          </ac:spMkLst>
        </pc:spChg>
        <pc:spChg chg="del">
          <ac:chgData name="Mike Stackhouse" userId="16e8b55b-5412-4876-ae3a-332626e5ebcb" providerId="ADAL" clId="{0DDE630F-BCA5-42A1-8852-2C059CF5EA20}" dt="2022-10-25T20:00:09.887" v="2570" actId="478"/>
          <ac:spMkLst>
            <pc:docMk/>
            <pc:sldMk cId="3751918925" sldId="1044"/>
            <ac:spMk id="4" creationId="{731DF56A-1B8F-8EF1-DBE6-20FF7B7A0887}"/>
          </ac:spMkLst>
        </pc:spChg>
        <pc:spChg chg="add mod">
          <ac:chgData name="Mike Stackhouse" userId="16e8b55b-5412-4876-ae3a-332626e5ebcb" providerId="ADAL" clId="{0DDE630F-BCA5-42A1-8852-2C059CF5EA20}" dt="2022-10-25T20:02:22.081" v="2902" actId="20577"/>
          <ac:spMkLst>
            <pc:docMk/>
            <pc:sldMk cId="3751918925" sldId="1044"/>
            <ac:spMk id="5" creationId="{BC4DE5D2-F7F7-E7BD-5661-F3FF6B4E5A2E}"/>
          </ac:spMkLst>
        </pc:spChg>
      </pc:sldChg>
      <pc:sldChg chg="addSp delSp modSp new mod">
        <pc:chgData name="Mike Stackhouse" userId="16e8b55b-5412-4876-ae3a-332626e5ebcb" providerId="ADAL" clId="{0DDE630F-BCA5-42A1-8852-2C059CF5EA20}" dt="2022-10-25T20:05:58.417" v="3327" actId="20577"/>
        <pc:sldMkLst>
          <pc:docMk/>
          <pc:sldMk cId="2752851808" sldId="1045"/>
        </pc:sldMkLst>
        <pc:spChg chg="mod">
          <ac:chgData name="Mike Stackhouse" userId="16e8b55b-5412-4876-ae3a-332626e5ebcb" providerId="ADAL" clId="{0DDE630F-BCA5-42A1-8852-2C059CF5EA20}" dt="2022-10-25T20:02:48.629" v="2923" actId="20577"/>
          <ac:spMkLst>
            <pc:docMk/>
            <pc:sldMk cId="2752851808" sldId="1045"/>
            <ac:spMk id="2" creationId="{72A58FA9-68D0-CA6B-0DC1-7F227EF09C0B}"/>
          </ac:spMkLst>
        </pc:spChg>
        <pc:spChg chg="del">
          <ac:chgData name="Mike Stackhouse" userId="16e8b55b-5412-4876-ae3a-332626e5ebcb" providerId="ADAL" clId="{0DDE630F-BCA5-42A1-8852-2C059CF5EA20}" dt="2022-10-25T20:03:07.048" v="2924" actId="478"/>
          <ac:spMkLst>
            <pc:docMk/>
            <pc:sldMk cId="2752851808" sldId="1045"/>
            <ac:spMk id="3" creationId="{E5D52F41-C003-F246-15C9-79F36FF52D40}"/>
          </ac:spMkLst>
        </pc:spChg>
        <pc:spChg chg="add mod">
          <ac:chgData name="Mike Stackhouse" userId="16e8b55b-5412-4876-ae3a-332626e5ebcb" providerId="ADAL" clId="{0DDE630F-BCA5-42A1-8852-2C059CF5EA20}" dt="2022-10-25T20:03:32.202" v="2983" actId="14100"/>
          <ac:spMkLst>
            <pc:docMk/>
            <pc:sldMk cId="2752851808" sldId="1045"/>
            <ac:spMk id="4" creationId="{43591FB6-0B31-9D1D-7566-6A8FAF9AFFE7}"/>
          </ac:spMkLst>
        </pc:spChg>
        <pc:spChg chg="add mod">
          <ac:chgData name="Mike Stackhouse" userId="16e8b55b-5412-4876-ae3a-332626e5ebcb" providerId="ADAL" clId="{0DDE630F-BCA5-42A1-8852-2C059CF5EA20}" dt="2022-10-25T20:05:58.417" v="3327" actId="20577"/>
          <ac:spMkLst>
            <pc:docMk/>
            <pc:sldMk cId="2752851808" sldId="1045"/>
            <ac:spMk id="5" creationId="{779A6EA2-62B6-89B7-5171-186769B0CD7A}"/>
          </ac:spMkLst>
        </pc:spChg>
      </pc:sldChg>
      <pc:sldChg chg="new del">
        <pc:chgData name="Mike Stackhouse" userId="16e8b55b-5412-4876-ae3a-332626e5ebcb" providerId="ADAL" clId="{0DDE630F-BCA5-42A1-8852-2C059CF5EA20}" dt="2022-10-25T20:06:05.785" v="3329" actId="680"/>
        <pc:sldMkLst>
          <pc:docMk/>
          <pc:sldMk cId="1736262991" sldId="1046"/>
        </pc:sldMkLst>
      </pc:sldChg>
      <pc:sldChg chg="modSp add mod">
        <pc:chgData name="Mike Stackhouse" userId="16e8b55b-5412-4876-ae3a-332626e5ebcb" providerId="ADAL" clId="{0DDE630F-BCA5-42A1-8852-2C059CF5EA20}" dt="2022-10-25T22:49:12.952" v="4258" actId="20577"/>
        <pc:sldMkLst>
          <pc:docMk/>
          <pc:sldMk cId="4169383320" sldId="1046"/>
        </pc:sldMkLst>
        <pc:spChg chg="mod">
          <ac:chgData name="Mike Stackhouse" userId="16e8b55b-5412-4876-ae3a-332626e5ebcb" providerId="ADAL" clId="{0DDE630F-BCA5-42A1-8852-2C059CF5EA20}" dt="2022-10-25T20:06:14.578" v="3332" actId="20577"/>
          <ac:spMkLst>
            <pc:docMk/>
            <pc:sldMk cId="4169383320" sldId="1046"/>
            <ac:spMk id="4" creationId="{7229D320-1F90-A08F-F468-0F5EBC28FEFF}"/>
          </ac:spMkLst>
        </pc:spChg>
        <pc:spChg chg="mod">
          <ac:chgData name="Mike Stackhouse" userId="16e8b55b-5412-4876-ae3a-332626e5ebcb" providerId="ADAL" clId="{0DDE630F-BCA5-42A1-8852-2C059CF5EA20}" dt="2022-10-25T22:49:12.952" v="4258" actId="20577"/>
          <ac:spMkLst>
            <pc:docMk/>
            <pc:sldMk cId="4169383320" sldId="1046"/>
            <ac:spMk id="5" creationId="{5C185B4B-14EC-73C6-A3EA-F128EF3B25E4}"/>
          </ac:spMkLst>
        </pc:spChg>
      </pc:sldChg>
      <pc:sldChg chg="addSp modSp new mod">
        <pc:chgData name="Mike Stackhouse" userId="16e8b55b-5412-4876-ae3a-332626e5ebcb" providerId="ADAL" clId="{0DDE630F-BCA5-42A1-8852-2C059CF5EA20}" dt="2022-10-25T20:50:02.381" v="3619" actId="114"/>
        <pc:sldMkLst>
          <pc:docMk/>
          <pc:sldMk cId="2890383435" sldId="1047"/>
        </pc:sldMkLst>
        <pc:spChg chg="mod">
          <ac:chgData name="Mike Stackhouse" userId="16e8b55b-5412-4876-ae3a-332626e5ebcb" providerId="ADAL" clId="{0DDE630F-BCA5-42A1-8852-2C059CF5EA20}" dt="2022-10-25T20:39:27.258" v="3387" actId="20577"/>
          <ac:spMkLst>
            <pc:docMk/>
            <pc:sldMk cId="2890383435" sldId="1047"/>
            <ac:spMk id="2" creationId="{C126623C-9CC3-158A-3596-38D6A6DC6B09}"/>
          </ac:spMkLst>
        </pc:spChg>
        <pc:spChg chg="mod">
          <ac:chgData name="Mike Stackhouse" userId="16e8b55b-5412-4876-ae3a-332626e5ebcb" providerId="ADAL" clId="{0DDE630F-BCA5-42A1-8852-2C059CF5EA20}" dt="2022-10-25T20:50:02.381" v="3619" actId="114"/>
          <ac:spMkLst>
            <pc:docMk/>
            <pc:sldMk cId="2890383435" sldId="1047"/>
            <ac:spMk id="3" creationId="{DEF82916-7B82-02BD-8DBA-726044B7CDAB}"/>
          </ac:spMkLst>
        </pc:spChg>
        <pc:spChg chg="add mod">
          <ac:chgData name="Mike Stackhouse" userId="16e8b55b-5412-4876-ae3a-332626e5ebcb" providerId="ADAL" clId="{0DDE630F-BCA5-42A1-8852-2C059CF5EA20}" dt="2022-10-25T20:45:49.740" v="3602" actId="14100"/>
          <ac:spMkLst>
            <pc:docMk/>
            <pc:sldMk cId="2890383435" sldId="1047"/>
            <ac:spMk id="4" creationId="{2C41FC04-BC42-FBE6-9F48-1946A44BEC57}"/>
          </ac:spMkLst>
        </pc:spChg>
        <pc:spChg chg="add mod">
          <ac:chgData name="Mike Stackhouse" userId="16e8b55b-5412-4876-ae3a-332626e5ebcb" providerId="ADAL" clId="{0DDE630F-BCA5-42A1-8852-2C059CF5EA20}" dt="2022-10-25T20:46:15.999" v="3610" actId="1036"/>
          <ac:spMkLst>
            <pc:docMk/>
            <pc:sldMk cId="2890383435" sldId="1047"/>
            <ac:spMk id="5" creationId="{A296A976-03A7-B6FD-EB44-8AC3E2CCA01F}"/>
          </ac:spMkLst>
        </pc:spChg>
        <pc:spChg chg="add mod">
          <ac:chgData name="Mike Stackhouse" userId="16e8b55b-5412-4876-ae3a-332626e5ebcb" providerId="ADAL" clId="{0DDE630F-BCA5-42A1-8852-2C059CF5EA20}" dt="2022-10-25T20:46:28.047" v="3615" actId="1037"/>
          <ac:spMkLst>
            <pc:docMk/>
            <pc:sldMk cId="2890383435" sldId="1047"/>
            <ac:spMk id="6" creationId="{F3356947-74FD-A4FD-FD25-A0301BDED5EC}"/>
          </ac:spMkLst>
        </pc:spChg>
        <pc:spChg chg="add mod">
          <ac:chgData name="Mike Stackhouse" userId="16e8b55b-5412-4876-ae3a-332626e5ebcb" providerId="ADAL" clId="{0DDE630F-BCA5-42A1-8852-2C059CF5EA20}" dt="2022-10-25T20:46:37.584" v="3618" actId="14100"/>
          <ac:spMkLst>
            <pc:docMk/>
            <pc:sldMk cId="2890383435" sldId="1047"/>
            <ac:spMk id="7" creationId="{59FE992F-58AA-D922-F362-CECD15B0F02B}"/>
          </ac:spMkLst>
        </pc:spChg>
      </pc:sldChg>
      <pc:sldChg chg="addSp modSp new mod">
        <pc:chgData name="Mike Stackhouse" userId="16e8b55b-5412-4876-ae3a-332626e5ebcb" providerId="ADAL" clId="{0DDE630F-BCA5-42A1-8852-2C059CF5EA20}" dt="2022-10-25T20:54:32.376" v="3855" actId="20577"/>
        <pc:sldMkLst>
          <pc:docMk/>
          <pc:sldMk cId="19493483" sldId="1048"/>
        </pc:sldMkLst>
        <pc:spChg chg="mod">
          <ac:chgData name="Mike Stackhouse" userId="16e8b55b-5412-4876-ae3a-332626e5ebcb" providerId="ADAL" clId="{0DDE630F-BCA5-42A1-8852-2C059CF5EA20}" dt="2022-10-25T20:51:53.977" v="3669" actId="20577"/>
          <ac:spMkLst>
            <pc:docMk/>
            <pc:sldMk cId="19493483" sldId="1048"/>
            <ac:spMk id="2" creationId="{2848871F-99F3-D1C6-8119-4678BEE7BE3E}"/>
          </ac:spMkLst>
        </pc:spChg>
        <pc:spChg chg="mod">
          <ac:chgData name="Mike Stackhouse" userId="16e8b55b-5412-4876-ae3a-332626e5ebcb" providerId="ADAL" clId="{0DDE630F-BCA5-42A1-8852-2C059CF5EA20}" dt="2022-10-25T20:54:32.376" v="3855" actId="20577"/>
          <ac:spMkLst>
            <pc:docMk/>
            <pc:sldMk cId="19493483" sldId="1048"/>
            <ac:spMk id="3" creationId="{864F1109-AFEA-6EB8-6BC2-A0EB9EFB2DD5}"/>
          </ac:spMkLst>
        </pc:spChg>
        <pc:spChg chg="add mod">
          <ac:chgData name="Mike Stackhouse" userId="16e8b55b-5412-4876-ae3a-332626e5ebcb" providerId="ADAL" clId="{0DDE630F-BCA5-42A1-8852-2C059CF5EA20}" dt="2022-10-25T20:53:04.770" v="3690" actId="14100"/>
          <ac:spMkLst>
            <pc:docMk/>
            <pc:sldMk cId="19493483" sldId="1048"/>
            <ac:spMk id="4" creationId="{7302CB58-01CD-975F-C56E-F70A97F750B0}"/>
          </ac:spMkLst>
        </pc:spChg>
        <pc:spChg chg="add mod">
          <ac:chgData name="Mike Stackhouse" userId="16e8b55b-5412-4876-ae3a-332626e5ebcb" providerId="ADAL" clId="{0DDE630F-BCA5-42A1-8852-2C059CF5EA20}" dt="2022-10-25T20:53:09.126" v="3692" actId="1076"/>
          <ac:spMkLst>
            <pc:docMk/>
            <pc:sldMk cId="19493483" sldId="1048"/>
            <ac:spMk id="5" creationId="{BB10A584-B4D7-9969-6418-BCD419B9F861}"/>
          </ac:spMkLst>
        </pc:spChg>
      </pc:sldChg>
      <pc:sldChg chg="modSp add mod">
        <pc:chgData name="Mike Stackhouse" userId="16e8b55b-5412-4876-ae3a-332626e5ebcb" providerId="ADAL" clId="{0DDE630F-BCA5-42A1-8852-2C059CF5EA20}" dt="2022-10-25T22:49:30.903" v="4266" actId="20577"/>
        <pc:sldMkLst>
          <pc:docMk/>
          <pc:sldMk cId="2793593551" sldId="1049"/>
        </pc:sldMkLst>
        <pc:spChg chg="mod">
          <ac:chgData name="Mike Stackhouse" userId="16e8b55b-5412-4876-ae3a-332626e5ebcb" providerId="ADAL" clId="{0DDE630F-BCA5-42A1-8852-2C059CF5EA20}" dt="2022-10-25T20:58:48.258" v="3860" actId="20577"/>
          <ac:spMkLst>
            <pc:docMk/>
            <pc:sldMk cId="2793593551" sldId="1049"/>
            <ac:spMk id="4" creationId="{7229D320-1F90-A08F-F468-0F5EBC28FEFF}"/>
          </ac:spMkLst>
        </pc:spChg>
        <pc:spChg chg="mod">
          <ac:chgData name="Mike Stackhouse" userId="16e8b55b-5412-4876-ae3a-332626e5ebcb" providerId="ADAL" clId="{0DDE630F-BCA5-42A1-8852-2C059CF5EA20}" dt="2022-10-25T22:49:30.903" v="4266" actId="20577"/>
          <ac:spMkLst>
            <pc:docMk/>
            <pc:sldMk cId="2793593551" sldId="1049"/>
            <ac:spMk id="5" creationId="{5C185B4B-14EC-73C6-A3EA-F128EF3B25E4}"/>
          </ac:spMkLst>
        </pc:spChg>
      </pc:sldChg>
      <pc:sldChg chg="add del">
        <pc:chgData name="Mike Stackhouse" userId="16e8b55b-5412-4876-ae3a-332626e5ebcb" providerId="ADAL" clId="{0DDE630F-BCA5-42A1-8852-2C059CF5EA20}" dt="2022-10-25T20:54:52.357" v="3857" actId="47"/>
        <pc:sldMkLst>
          <pc:docMk/>
          <pc:sldMk cId="3537991731" sldId="1049"/>
        </pc:sldMkLst>
      </pc:sldChg>
      <pc:sldChg chg="modSp add mod">
        <pc:chgData name="Mike Stackhouse" userId="16e8b55b-5412-4876-ae3a-332626e5ebcb" providerId="ADAL" clId="{0DDE630F-BCA5-42A1-8852-2C059CF5EA20}" dt="2022-10-25T22:49:50.255" v="4274" actId="20577"/>
        <pc:sldMkLst>
          <pc:docMk/>
          <pc:sldMk cId="1085529683" sldId="1050"/>
        </pc:sldMkLst>
        <pc:spChg chg="mod">
          <ac:chgData name="Mike Stackhouse" userId="16e8b55b-5412-4876-ae3a-332626e5ebcb" providerId="ADAL" clId="{0DDE630F-BCA5-42A1-8852-2C059CF5EA20}" dt="2022-10-25T22:21:09.865" v="3929" actId="20577"/>
          <ac:spMkLst>
            <pc:docMk/>
            <pc:sldMk cId="1085529683" sldId="1050"/>
            <ac:spMk id="4" creationId="{7229D320-1F90-A08F-F468-0F5EBC28FEFF}"/>
          </ac:spMkLst>
        </pc:spChg>
        <pc:spChg chg="mod">
          <ac:chgData name="Mike Stackhouse" userId="16e8b55b-5412-4876-ae3a-332626e5ebcb" providerId="ADAL" clId="{0DDE630F-BCA5-42A1-8852-2C059CF5EA20}" dt="2022-10-25T22:49:50.255" v="4274" actId="20577"/>
          <ac:spMkLst>
            <pc:docMk/>
            <pc:sldMk cId="1085529683" sldId="1050"/>
            <ac:spMk id="5" creationId="{5C185B4B-14EC-73C6-A3EA-F128EF3B25E4}"/>
          </ac:spMkLst>
        </pc:spChg>
      </pc:sldChg>
      <pc:sldChg chg="addSp delSp modSp new mod modClrScheme chgLayout">
        <pc:chgData name="Mike Stackhouse" userId="16e8b55b-5412-4876-ae3a-332626e5ebcb" providerId="ADAL" clId="{0DDE630F-BCA5-42A1-8852-2C059CF5EA20}" dt="2022-10-25T22:39:17.276" v="4176" actId="20577"/>
        <pc:sldMkLst>
          <pc:docMk/>
          <pc:sldMk cId="443428968" sldId="1051"/>
        </pc:sldMkLst>
        <pc:spChg chg="del mod ord">
          <ac:chgData name="Mike Stackhouse" userId="16e8b55b-5412-4876-ae3a-332626e5ebcb" providerId="ADAL" clId="{0DDE630F-BCA5-42A1-8852-2C059CF5EA20}" dt="2022-10-25T22:37:42.520" v="3978" actId="700"/>
          <ac:spMkLst>
            <pc:docMk/>
            <pc:sldMk cId="443428968" sldId="1051"/>
            <ac:spMk id="2" creationId="{0D133C3B-C647-5040-51D8-A13B185FC2ED}"/>
          </ac:spMkLst>
        </pc:spChg>
        <pc:spChg chg="del mod ord">
          <ac:chgData name="Mike Stackhouse" userId="16e8b55b-5412-4876-ae3a-332626e5ebcb" providerId="ADAL" clId="{0DDE630F-BCA5-42A1-8852-2C059CF5EA20}" dt="2022-10-25T22:37:42.520" v="3978" actId="700"/>
          <ac:spMkLst>
            <pc:docMk/>
            <pc:sldMk cId="443428968" sldId="1051"/>
            <ac:spMk id="3" creationId="{E0E666A9-E42D-0850-3EF1-01CFC446C924}"/>
          </ac:spMkLst>
        </pc:spChg>
        <pc:spChg chg="add mod ord">
          <ac:chgData name="Mike Stackhouse" userId="16e8b55b-5412-4876-ae3a-332626e5ebcb" providerId="ADAL" clId="{0DDE630F-BCA5-42A1-8852-2C059CF5EA20}" dt="2022-10-25T22:37:44.960" v="3989" actId="20577"/>
          <ac:spMkLst>
            <pc:docMk/>
            <pc:sldMk cId="443428968" sldId="1051"/>
            <ac:spMk id="4" creationId="{E38E3A67-0FBC-8F48-1D7B-456CA3E510C5}"/>
          </ac:spMkLst>
        </pc:spChg>
        <pc:spChg chg="add mod ord">
          <ac:chgData name="Mike Stackhouse" userId="16e8b55b-5412-4876-ae3a-332626e5ebcb" providerId="ADAL" clId="{0DDE630F-BCA5-42A1-8852-2C059CF5EA20}" dt="2022-10-25T22:39:17.276" v="4176" actId="20577"/>
          <ac:spMkLst>
            <pc:docMk/>
            <pc:sldMk cId="443428968" sldId="1051"/>
            <ac:spMk id="5" creationId="{2D1E6291-DFCA-E5D5-3A12-19B5ACDB1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95EEF-FDEC-4E01-944F-8D552B4C3EE6}"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C9428-D3F2-4A4A-9D29-C393DCB22B34}" type="slidenum">
              <a:rPr lang="en-US" smtClean="0"/>
              <a:t>‹#›</a:t>
            </a:fld>
            <a:endParaRPr lang="en-US"/>
          </a:p>
        </p:txBody>
      </p:sp>
    </p:spTree>
    <p:extLst>
      <p:ext uri="{BB962C8B-B14F-4D97-AF65-F5344CB8AC3E}">
        <p14:creationId xmlns:p14="http://schemas.microsoft.com/office/powerpoint/2010/main" val="265093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4C9428-D3F2-4A4A-9D29-C393DCB22B34}" type="slidenum">
              <a:rPr lang="en-US" smtClean="0"/>
              <a:t>9</a:t>
            </a:fld>
            <a:endParaRPr lang="en-US"/>
          </a:p>
        </p:txBody>
      </p:sp>
    </p:spTree>
    <p:extLst>
      <p:ext uri="{BB962C8B-B14F-4D97-AF65-F5344CB8AC3E}">
        <p14:creationId xmlns:p14="http://schemas.microsoft.com/office/powerpoint/2010/main" val="2816624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process the data using the </a:t>
            </a:r>
            <a:r>
              <a:rPr lang="en-US" dirty="0"/>
              <a:t>build()</a:t>
            </a:r>
            <a:r>
              <a:rPr lang="en-US" b="0" i="0" dirty="0">
                <a:solidFill>
                  <a:srgbClr val="333333"/>
                </a:solidFill>
                <a:effectLst/>
                <a:latin typeface="prometo"/>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algn="l"/>
            <a:r>
              <a:rPr lang="en-US" b="0" i="0" dirty="0">
                <a:solidFill>
                  <a:srgbClr val="333333"/>
                </a:solidFill>
                <a:effectLst/>
                <a:latin typeface="prometo"/>
              </a:rPr>
              <a:t>This output helps to illustrate how the </a:t>
            </a:r>
            <a:r>
              <a:rPr lang="en-US" b="0" i="0" dirty="0" err="1">
                <a:solidFill>
                  <a:srgbClr val="333333"/>
                </a:solidFill>
                <a:effectLst/>
                <a:latin typeface="prometo"/>
              </a:rPr>
              <a:t>treat_var</a:t>
            </a:r>
            <a:r>
              <a:rPr lang="en-US" b="0" i="0" dirty="0">
                <a:solidFill>
                  <a:srgbClr val="333333"/>
                </a:solidFill>
                <a:effectLst/>
                <a:latin typeface="prometo"/>
              </a:rPr>
              <a:t> and the cols parameter work together to ultimately become the display columns.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In the output, the values of the TRT01P and SEX variables are added as a suffix to the display column variable names.</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The </a:t>
            </a:r>
            <a:r>
              <a:rPr lang="en-US" b="0" i="0" dirty="0" err="1">
                <a:solidFill>
                  <a:srgbClr val="333333"/>
                </a:solidFill>
                <a:effectLst/>
                <a:latin typeface="prometo"/>
              </a:rPr>
              <a:t>tplyr_table</a:t>
            </a:r>
            <a:r>
              <a:rPr lang="en-US" b="0" i="0" dirty="0">
                <a:solidFill>
                  <a:srgbClr val="333333"/>
                </a:solidFill>
                <a:effectLst/>
                <a:latin typeface="prometo"/>
              </a:rPr>
              <a:t>() function applies overarching properties to your </a:t>
            </a:r>
            <a:r>
              <a:rPr lang="en-US" b="0" i="0" dirty="0" err="1">
                <a:solidFill>
                  <a:srgbClr val="333333"/>
                </a:solidFill>
                <a:effectLst/>
                <a:latin typeface="prometo"/>
              </a:rPr>
              <a:t>tplyr_table</a:t>
            </a:r>
            <a:r>
              <a:rPr lang="en-US" b="0" i="0" dirty="0">
                <a:solidFill>
                  <a:srgbClr val="333333"/>
                </a:solidFill>
                <a:effectLst/>
                <a:latin typeface="prometo"/>
              </a:rPr>
              <a:t>(). It applies the settings that need to be applied table wide, plus it provides the opportunity to eliminate redundant code by specifying key things at the table level that will be carried forward into each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21</a:t>
            </a:fld>
            <a:endParaRPr lang="en-US"/>
          </a:p>
        </p:txBody>
      </p:sp>
    </p:spTree>
    <p:extLst>
      <p:ext uri="{BB962C8B-B14F-4D97-AF65-F5344CB8AC3E}">
        <p14:creationId xmlns:p14="http://schemas.microsoft.com/office/powerpoint/2010/main" val="4014179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Another important feature that works at the table level is the addition of treatment groups. Some tables require treatment groups such as Total to represent all the subjects in a study, or Treated to represent all of the subjects who received a study drug.</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With the </a:t>
            </a:r>
            <a:r>
              <a:rPr lang="en-US" b="0" i="0" dirty="0" err="1">
                <a:solidFill>
                  <a:srgbClr val="333333"/>
                </a:solidFill>
                <a:effectLst/>
                <a:latin typeface="prometo"/>
              </a:rPr>
              <a:t>add_treat_grps</a:t>
            </a:r>
            <a:r>
              <a:rPr lang="en-US" b="0" i="0" dirty="0">
                <a:solidFill>
                  <a:srgbClr val="333333"/>
                </a:solidFill>
                <a:effectLst/>
                <a:latin typeface="prometo"/>
              </a:rPr>
              <a:t>() function, you can create new treatment groups by combining existing treatment groups from the values within </a:t>
            </a:r>
            <a:r>
              <a:rPr lang="en-US" b="0" i="0" dirty="0" err="1">
                <a:solidFill>
                  <a:srgbClr val="333333"/>
                </a:solidFill>
                <a:effectLst/>
                <a:latin typeface="prometo"/>
              </a:rPr>
              <a:t>treat_var</a:t>
            </a:r>
            <a:r>
              <a:rPr lang="en-US" b="0" i="0" dirty="0">
                <a:solidFill>
                  <a:srgbClr val="333333"/>
                </a:solidFill>
                <a:effectLst/>
                <a:latin typeface="prometo"/>
              </a:rPr>
              <a:t>.</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To simplify things even further, the </a:t>
            </a:r>
            <a:r>
              <a:rPr lang="en-US" dirty="0" err="1"/>
              <a:t>add_total_group</a:t>
            </a:r>
            <a:r>
              <a:rPr lang="en-US" dirty="0"/>
              <a:t>()</a:t>
            </a:r>
            <a:r>
              <a:rPr lang="en-US" b="0" i="0" dirty="0">
                <a:solidFill>
                  <a:srgbClr val="333333"/>
                </a:solidFill>
                <a:effectLst/>
                <a:latin typeface="prometo"/>
              </a:rPr>
              <a:t> function is an abstraction of the </a:t>
            </a:r>
            <a:r>
              <a:rPr lang="en-US" dirty="0" err="1"/>
              <a:t>add_treat_grps</a:t>
            </a:r>
            <a:r>
              <a:rPr lang="en-US" dirty="0"/>
              <a:t>()</a:t>
            </a:r>
            <a:r>
              <a:rPr lang="en-US" b="0" i="0" dirty="0">
                <a:solidFill>
                  <a:srgbClr val="333333"/>
                </a:solidFill>
                <a:effectLst/>
                <a:latin typeface="prometo"/>
              </a:rPr>
              <a:t> function and creates a treatment group called Total which includes the combination of all treatment groups from the values within </a:t>
            </a:r>
            <a:r>
              <a:rPr lang="en-US" dirty="0" err="1"/>
              <a:t>treat_var</a:t>
            </a:r>
            <a:r>
              <a:rPr lang="en-US" b="0" i="0" dirty="0">
                <a:solidFill>
                  <a:srgbClr val="333333"/>
                </a:solidFill>
                <a:effectLst/>
                <a:latin typeface="prometo"/>
              </a:rPr>
              <a:t>.</a:t>
            </a:r>
          </a:p>
          <a:p>
            <a:pPr algn="l"/>
            <a:endParaRPr lang="en-US" b="0" i="0" dirty="0">
              <a:solidFill>
                <a:srgbClr val="333333"/>
              </a:solidFill>
              <a:effectLst/>
              <a:latin typeface="prometo"/>
            </a:endParaRPr>
          </a:p>
          <a:p>
            <a:pPr algn="l"/>
            <a:r>
              <a:rPr lang="en-US" b="0" i="0" dirty="0">
                <a:solidFill>
                  <a:srgbClr val="333333"/>
                </a:solidFill>
                <a:effectLst/>
                <a:latin typeface="prometo"/>
              </a:rPr>
              <a:t>&lt;code/output/highlight&gt;</a:t>
            </a:r>
          </a:p>
          <a:p>
            <a:pPr algn="l"/>
            <a:r>
              <a:rPr lang="en-US" b="0" i="0" dirty="0">
                <a:solidFill>
                  <a:srgbClr val="333333"/>
                </a:solidFill>
                <a:effectLst/>
                <a:latin typeface="prometo"/>
              </a:rPr>
              <a:t>In this example: adsl is specified as the target dataset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TRT01P is specified as </a:t>
            </a:r>
            <a:r>
              <a:rPr lang="en-US" b="0" i="0" dirty="0" err="1">
                <a:solidFill>
                  <a:srgbClr val="333333"/>
                </a:solidFill>
                <a:effectLst/>
                <a:latin typeface="prometo"/>
              </a:rPr>
              <a:t>treat_var</a:t>
            </a:r>
            <a:r>
              <a:rPr lang="en-US" b="0" i="0" dirty="0">
                <a:solidFill>
                  <a:srgbClr val="333333"/>
                </a:solidFill>
                <a:effectLst/>
                <a:latin typeface="prometo"/>
              </a:rPr>
              <a:t>.</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The </a:t>
            </a:r>
            <a:r>
              <a:rPr lang="en-US" b="0" i="0" dirty="0" err="1">
                <a:solidFill>
                  <a:srgbClr val="333333"/>
                </a:solidFill>
                <a:effectLst/>
                <a:latin typeface="prometo"/>
              </a:rPr>
              <a:t>add_treat_groups</a:t>
            </a:r>
            <a:r>
              <a:rPr lang="en-US" b="0" i="0" dirty="0">
                <a:solidFill>
                  <a:srgbClr val="333333"/>
                </a:solidFill>
                <a:effectLst/>
                <a:latin typeface="prometo"/>
              </a:rPr>
              <a:t>() function will combine the specified values of TRT01P into a new treatment group called Treated.</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Additionally the </a:t>
            </a:r>
            <a:r>
              <a:rPr lang="en-US" b="0" i="0" dirty="0" err="1">
                <a:solidFill>
                  <a:srgbClr val="333333"/>
                </a:solidFill>
                <a:effectLst/>
                <a:latin typeface="prometo"/>
              </a:rPr>
              <a:t>add_total_group</a:t>
            </a:r>
            <a:r>
              <a:rPr lang="en-US" b="0" i="0" dirty="0">
                <a:solidFill>
                  <a:srgbClr val="333333"/>
                </a:solidFill>
                <a:effectLst/>
                <a:latin typeface="prometo"/>
              </a:rPr>
              <a:t>() function will combine all the values of TRT01P, into a new treatment group called Total.</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Summaries have been performed for each of the three columns representing the original values in TRT01P </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plus two new columns have been added - var1_Total and var1_Treated.</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var1_total was added when the </a:t>
            </a:r>
            <a:r>
              <a:rPr lang="en-US" b="0" i="0" dirty="0" err="1">
                <a:solidFill>
                  <a:srgbClr val="333333"/>
                </a:solidFill>
                <a:effectLst/>
                <a:latin typeface="prometo"/>
              </a:rPr>
              <a:t>add_total_group</a:t>
            </a:r>
            <a:r>
              <a:rPr lang="en-US" b="0" i="0" dirty="0">
                <a:solidFill>
                  <a:srgbClr val="333333"/>
                </a:solidFill>
                <a:effectLst/>
                <a:latin typeface="prometo"/>
              </a:rPr>
              <a:t>() function was called. It represents the combination of all the treatment groups, so in this example it is the combination of the placebo, high, and low dose groups.</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var1_treated was added when the </a:t>
            </a:r>
            <a:r>
              <a:rPr lang="en-US" b="0" i="0" dirty="0" err="1">
                <a:solidFill>
                  <a:srgbClr val="333333"/>
                </a:solidFill>
                <a:effectLst/>
                <a:latin typeface="prometo"/>
              </a:rPr>
              <a:t>add_treat_groups</a:t>
            </a:r>
            <a:r>
              <a:rPr lang="en-US" b="0" i="0" dirty="0">
                <a:solidFill>
                  <a:srgbClr val="333333"/>
                </a:solidFill>
                <a:effectLst/>
                <a:latin typeface="prometo"/>
              </a:rPr>
              <a:t>() function was called, and represents the combination of the high and low dose treatment groups, since those were the TRT01P values specified in the function call.</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The addition of treatment groups is done at the table level. When new treatment groups are added, those groups persist and they will be summarized across each layer attached to the parent table.</a:t>
            </a:r>
          </a:p>
          <a:p>
            <a:pPr algn="l"/>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22</a:t>
            </a:fld>
            <a:endParaRPr lang="en-US"/>
          </a:p>
        </p:txBody>
      </p:sp>
    </p:spTree>
    <p:extLst>
      <p:ext uri="{BB962C8B-B14F-4D97-AF65-F5344CB8AC3E}">
        <p14:creationId xmlns:p14="http://schemas.microsoft.com/office/powerpoint/2010/main" val="264468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A last and very important aspect of the table level properties in Tplyr is the addition of a population dataset. Sometimes the dataset specified as the target dataset will only contain subjects if they had an event or a test. When calculating proportions, or determining the number of missing subjects, it’s important to include a dataset with the entire population.</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With the </a:t>
            </a:r>
            <a:r>
              <a:rPr lang="en-US" b="0" i="0" dirty="0" err="1">
                <a:solidFill>
                  <a:srgbClr val="333333"/>
                </a:solidFill>
                <a:effectLst/>
                <a:latin typeface="prometo"/>
              </a:rPr>
              <a:t>set_pop_data</a:t>
            </a:r>
            <a:r>
              <a:rPr lang="en-US" b="0" i="0" dirty="0">
                <a:solidFill>
                  <a:srgbClr val="333333"/>
                </a:solidFill>
                <a:effectLst/>
                <a:latin typeface="prometo"/>
              </a:rPr>
              <a:t>() function you can specify a dataset to use as the population dataset.</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The </a:t>
            </a:r>
            <a:r>
              <a:rPr lang="en-US" dirty="0" err="1"/>
              <a:t>set_pop_treat_var</a:t>
            </a:r>
            <a:r>
              <a:rPr lang="en-US" dirty="0"/>
              <a:t>()</a:t>
            </a:r>
            <a:r>
              <a:rPr lang="en-US" b="0" i="0" dirty="0">
                <a:solidFill>
                  <a:srgbClr val="333333"/>
                </a:solidFill>
                <a:effectLst/>
                <a:latin typeface="prometo"/>
              </a:rPr>
              <a:t> function allows you to specify a population treatment variable. If this function isn’t called, then </a:t>
            </a:r>
            <a:r>
              <a:rPr lang="en-US" dirty="0" err="1"/>
              <a:t>treat_var</a:t>
            </a:r>
            <a:r>
              <a:rPr lang="en-US" b="0" i="0" dirty="0">
                <a:solidFill>
                  <a:srgbClr val="333333"/>
                </a:solidFill>
                <a:effectLst/>
                <a:latin typeface="prometo"/>
              </a:rPr>
              <a:t> from the </a:t>
            </a:r>
            <a:r>
              <a:rPr lang="en-US" dirty="0" err="1"/>
              <a:t>tplyr_table</a:t>
            </a:r>
            <a:r>
              <a:rPr lang="en-US" dirty="0"/>
              <a:t>()</a:t>
            </a:r>
            <a:r>
              <a:rPr lang="en-US" b="0" i="0" dirty="0">
                <a:solidFill>
                  <a:srgbClr val="333333"/>
                </a:solidFill>
                <a:effectLst/>
                <a:latin typeface="prometo"/>
              </a:rPr>
              <a:t> function will be used.</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And finally the </a:t>
            </a:r>
            <a:r>
              <a:rPr lang="en-US" dirty="0" err="1"/>
              <a:t>set_pop_where</a:t>
            </a:r>
            <a:r>
              <a:rPr lang="en-US" dirty="0"/>
              <a:t>()</a:t>
            </a:r>
            <a:r>
              <a:rPr lang="en-US" b="0" i="0" dirty="0">
                <a:solidFill>
                  <a:srgbClr val="333333"/>
                </a:solidFill>
                <a:effectLst/>
                <a:latin typeface="prometo"/>
              </a:rPr>
              <a:t> function allows you to specify a population subset. If this function isn’t called, the </a:t>
            </a:r>
            <a:r>
              <a:rPr lang="en-US" dirty="0"/>
              <a:t>where</a:t>
            </a:r>
            <a:r>
              <a:rPr lang="en-US" b="0" i="0" dirty="0">
                <a:solidFill>
                  <a:srgbClr val="333333"/>
                </a:solidFill>
                <a:effectLst/>
                <a:latin typeface="prometo"/>
              </a:rPr>
              <a:t> parameter from the </a:t>
            </a:r>
            <a:r>
              <a:rPr lang="en-US" dirty="0" err="1"/>
              <a:t>tplyr_table</a:t>
            </a:r>
            <a:r>
              <a:rPr lang="en-US" dirty="0"/>
              <a:t>()</a:t>
            </a:r>
            <a:r>
              <a:rPr lang="en-US" b="0" i="0" dirty="0">
                <a:solidFill>
                  <a:srgbClr val="333333"/>
                </a:solidFill>
                <a:effectLst/>
                <a:latin typeface="prometo"/>
              </a:rPr>
              <a:t> function will be used.</a:t>
            </a:r>
          </a:p>
          <a:p>
            <a:pPr algn="l"/>
            <a:endParaRPr lang="en-US" b="0" i="0" dirty="0">
              <a:solidFill>
                <a:srgbClr val="333333"/>
              </a:solidFill>
              <a:effectLst/>
              <a:latin typeface="prometo"/>
            </a:endParaRPr>
          </a:p>
          <a:p>
            <a:pPr algn="l"/>
            <a:r>
              <a:rPr lang="en-US" b="0" i="0" dirty="0">
                <a:solidFill>
                  <a:srgbClr val="333333"/>
                </a:solidFill>
                <a:effectLst/>
                <a:latin typeface="prometo"/>
              </a:rPr>
              <a:t>&lt;code/highlight&gt;</a:t>
            </a:r>
          </a:p>
          <a:p>
            <a:pPr algn="l"/>
            <a:r>
              <a:rPr lang="en-US" b="0" i="0" dirty="0">
                <a:solidFill>
                  <a:srgbClr val="333333"/>
                </a:solidFill>
                <a:effectLst/>
                <a:latin typeface="prometo"/>
              </a:rPr>
              <a:t>In this example: adae is specified as the target dataset, </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TRTA is specified as </a:t>
            </a:r>
            <a:r>
              <a:rPr lang="en-US" b="0" i="0" dirty="0" err="1">
                <a:solidFill>
                  <a:srgbClr val="333333"/>
                </a:solidFill>
                <a:effectLst/>
                <a:latin typeface="prometo"/>
              </a:rPr>
              <a:t>treat_var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and AEREL not equal to NONE is specified as the where parameter.</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The </a:t>
            </a:r>
            <a:r>
              <a:rPr lang="en-US" b="0" i="0" dirty="0" err="1">
                <a:solidFill>
                  <a:srgbClr val="333333"/>
                </a:solidFill>
                <a:effectLst/>
                <a:latin typeface="prometo"/>
              </a:rPr>
              <a:t>set_pop_data</a:t>
            </a:r>
            <a:r>
              <a:rPr lang="en-US" b="0" i="0" dirty="0">
                <a:solidFill>
                  <a:srgbClr val="333333"/>
                </a:solidFill>
                <a:effectLst/>
                <a:latin typeface="prometo"/>
              </a:rPr>
              <a:t>() function will set </a:t>
            </a:r>
            <a:r>
              <a:rPr lang="en-US" b="0" i="0" dirty="0" err="1">
                <a:solidFill>
                  <a:srgbClr val="333333"/>
                </a:solidFill>
                <a:effectLst/>
                <a:latin typeface="prometo"/>
              </a:rPr>
              <a:t>adsl</a:t>
            </a:r>
            <a:r>
              <a:rPr lang="en-US" b="0" i="0" dirty="0">
                <a:solidFill>
                  <a:srgbClr val="333333"/>
                </a:solidFill>
                <a:effectLst/>
                <a:latin typeface="prometo"/>
              </a:rPr>
              <a:t> as the population dataset. This is necessary since the target dataset, adae, likely won’t contain the entire population.</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The </a:t>
            </a:r>
            <a:r>
              <a:rPr lang="en-US" b="0" i="0" dirty="0" err="1">
                <a:solidFill>
                  <a:srgbClr val="333333"/>
                </a:solidFill>
                <a:effectLst/>
                <a:latin typeface="prometo"/>
              </a:rPr>
              <a:t>set_pop_treat_var</a:t>
            </a:r>
            <a:r>
              <a:rPr lang="en-US" b="0" i="0" dirty="0">
                <a:solidFill>
                  <a:srgbClr val="333333"/>
                </a:solidFill>
                <a:effectLst/>
                <a:latin typeface="prometo"/>
              </a:rPr>
              <a:t>() function will set TRT01A as the population treatment variable.</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And lastly, the </a:t>
            </a:r>
            <a:r>
              <a:rPr lang="en-US" b="0" i="0" dirty="0" err="1">
                <a:solidFill>
                  <a:srgbClr val="333333"/>
                </a:solidFill>
                <a:effectLst/>
                <a:latin typeface="prometo"/>
              </a:rPr>
              <a:t>set_pop_where</a:t>
            </a:r>
            <a:r>
              <a:rPr lang="en-US" b="0" i="0" dirty="0">
                <a:solidFill>
                  <a:srgbClr val="333333"/>
                </a:solidFill>
                <a:effectLst/>
                <a:latin typeface="prometo"/>
              </a:rPr>
              <a:t>() function is set to TRUE. Recall, if this function isn’t called, the population subset would default to the where parameter from the </a:t>
            </a:r>
            <a:r>
              <a:rPr lang="en-US" b="0" i="0" dirty="0" err="1">
                <a:solidFill>
                  <a:srgbClr val="333333"/>
                </a:solidFill>
                <a:effectLst/>
                <a:latin typeface="prometo"/>
              </a:rPr>
              <a:t>tplyr_table</a:t>
            </a:r>
            <a:r>
              <a:rPr lang="en-US" b="0" i="0" dirty="0">
                <a:solidFill>
                  <a:srgbClr val="333333"/>
                </a:solidFill>
                <a:effectLst/>
                <a:latin typeface="prometo"/>
              </a:rPr>
              <a:t>() function. Setting the population where parameter to TRUE removes the </a:t>
            </a:r>
            <a:r>
              <a:rPr lang="en-US" b="0" i="0" dirty="0" err="1">
                <a:solidFill>
                  <a:srgbClr val="333333"/>
                </a:solidFill>
                <a:effectLst/>
                <a:latin typeface="prometo"/>
              </a:rPr>
              <a:t>tplyr_table</a:t>
            </a:r>
            <a:r>
              <a:rPr lang="en-US" b="0" i="0" dirty="0">
                <a:solidFill>
                  <a:srgbClr val="333333"/>
                </a:solidFill>
                <a:effectLst/>
                <a:latin typeface="prometo"/>
              </a:rPr>
              <a:t>() function filter from being applied to the population dataset. So in this example we are essentially saying there is no population subset.</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While it’s important to understand how to use the population functions, it’s just as important to understand when to use them.</a:t>
            </a:r>
          </a:p>
          <a:p>
            <a:pPr algn="l"/>
            <a:endParaRPr lang="en-US" b="0" i="0" dirty="0">
              <a:solidFill>
                <a:srgbClr val="333333"/>
              </a:solidFill>
              <a:effectLst/>
              <a:latin typeface="prometo"/>
            </a:endParaRPr>
          </a:p>
          <a:p>
            <a:pPr algn="l"/>
            <a:r>
              <a:rPr lang="en-US" b="0" i="0" dirty="0">
                <a:solidFill>
                  <a:srgbClr val="333333"/>
                </a:solidFill>
                <a:effectLst/>
                <a:latin typeface="prometo"/>
              </a:rPr>
              <a:t>&lt;bullet&gt;</a:t>
            </a:r>
          </a:p>
          <a:p>
            <a:pPr algn="l">
              <a:buFont typeface="Arial" panose="020B0604020202020204" pitchFamily="34" charset="0"/>
              <a:buNone/>
            </a:pPr>
            <a:r>
              <a:rPr lang="en-US" b="0" i="0" dirty="0">
                <a:solidFill>
                  <a:srgbClr val="333333"/>
                </a:solidFill>
                <a:effectLst/>
                <a:latin typeface="prometo"/>
              </a:rPr>
              <a:t>When there’s a potential your target dataset does not contain all subjects in the study population, you need to use the </a:t>
            </a:r>
            <a:r>
              <a:rPr lang="en-US" b="0" i="0" dirty="0" err="1">
                <a:solidFill>
                  <a:srgbClr val="333333"/>
                </a:solidFill>
                <a:effectLst/>
                <a:latin typeface="prometo"/>
              </a:rPr>
              <a:t>set_pop_data</a:t>
            </a:r>
            <a:r>
              <a:rPr lang="en-US" b="0" i="0" dirty="0">
                <a:solidFill>
                  <a:srgbClr val="333333"/>
                </a:solidFill>
                <a:effectLst/>
                <a:latin typeface="prometo"/>
              </a:rPr>
              <a:t>() function.</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&lt;bullet&gt;</a:t>
            </a:r>
          </a:p>
          <a:p>
            <a:pPr algn="l">
              <a:buFont typeface="Arial" panose="020B0604020202020204" pitchFamily="34" charset="0"/>
              <a:buNone/>
            </a:pPr>
            <a:r>
              <a:rPr lang="en-US" b="0" i="0" dirty="0">
                <a:solidFill>
                  <a:srgbClr val="333333"/>
                </a:solidFill>
                <a:effectLst/>
                <a:latin typeface="prometo"/>
              </a:rPr>
              <a:t>When the population treatment variable is different than the </a:t>
            </a:r>
            <a:r>
              <a:rPr lang="en-US" b="0" i="0" dirty="0" err="1">
                <a:solidFill>
                  <a:srgbClr val="333333"/>
                </a:solidFill>
                <a:effectLst/>
                <a:latin typeface="prometo"/>
              </a:rPr>
              <a:t>treat_var</a:t>
            </a:r>
            <a:r>
              <a:rPr lang="en-US" b="0" i="0" dirty="0">
                <a:solidFill>
                  <a:srgbClr val="333333"/>
                </a:solidFill>
                <a:effectLst/>
                <a:latin typeface="prometo"/>
              </a:rPr>
              <a:t> specified in the </a:t>
            </a:r>
            <a:r>
              <a:rPr lang="en-US" b="0" i="0" dirty="0" err="1">
                <a:solidFill>
                  <a:srgbClr val="333333"/>
                </a:solidFill>
                <a:effectLst/>
                <a:latin typeface="prometo"/>
              </a:rPr>
              <a:t>tplyr_table</a:t>
            </a:r>
            <a:r>
              <a:rPr lang="en-US" b="0" i="0" dirty="0">
                <a:solidFill>
                  <a:srgbClr val="333333"/>
                </a:solidFill>
                <a:effectLst/>
                <a:latin typeface="prometo"/>
              </a:rPr>
              <a:t>() function call, you need to use the </a:t>
            </a:r>
            <a:r>
              <a:rPr lang="en-US" b="0" i="0" dirty="0" err="1">
                <a:solidFill>
                  <a:srgbClr val="333333"/>
                </a:solidFill>
                <a:effectLst/>
                <a:latin typeface="prometo"/>
              </a:rPr>
              <a:t>set_pop_treat_var</a:t>
            </a:r>
            <a:r>
              <a:rPr lang="en-US" b="0" i="0" dirty="0">
                <a:solidFill>
                  <a:srgbClr val="333333"/>
                </a:solidFill>
                <a:effectLst/>
                <a:latin typeface="prometo"/>
              </a:rPr>
              <a:t>() function.</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&lt;bullet&gt;</a:t>
            </a:r>
          </a:p>
          <a:p>
            <a:pPr algn="l">
              <a:buFont typeface="Arial" panose="020B0604020202020204" pitchFamily="34" charset="0"/>
              <a:buNone/>
            </a:pPr>
            <a:r>
              <a:rPr lang="en-US" b="0" i="0" dirty="0">
                <a:solidFill>
                  <a:srgbClr val="333333"/>
                </a:solidFill>
                <a:effectLst/>
                <a:latin typeface="prometo"/>
              </a:rPr>
              <a:t>And when the population subset is different than the </a:t>
            </a:r>
            <a:r>
              <a:rPr lang="en-US" b="0" i="0" dirty="0" err="1">
                <a:solidFill>
                  <a:srgbClr val="333333"/>
                </a:solidFill>
                <a:effectLst/>
                <a:latin typeface="prometo"/>
              </a:rPr>
              <a:t>tplyr_table</a:t>
            </a:r>
            <a:r>
              <a:rPr lang="en-US" b="0" i="0" dirty="0">
                <a:solidFill>
                  <a:srgbClr val="333333"/>
                </a:solidFill>
                <a:effectLst/>
                <a:latin typeface="prometo"/>
              </a:rPr>
              <a:t>() subset, you need to use the </a:t>
            </a:r>
            <a:r>
              <a:rPr lang="en-US" b="0" i="0" dirty="0" err="1">
                <a:solidFill>
                  <a:srgbClr val="333333"/>
                </a:solidFill>
                <a:effectLst/>
                <a:latin typeface="prometo"/>
              </a:rPr>
              <a:t>set_pop_where</a:t>
            </a:r>
            <a:r>
              <a:rPr lang="en-US" b="0" i="0" dirty="0">
                <a:solidFill>
                  <a:srgbClr val="333333"/>
                </a:solidFill>
                <a:effectLst/>
                <a:latin typeface="prometo"/>
              </a:rPr>
              <a:t>() function.</a:t>
            </a:r>
          </a:p>
          <a:p>
            <a:pPr algn="l"/>
            <a:endParaRPr lang="en-US" b="0" i="0" dirty="0">
              <a:solidFill>
                <a:srgbClr val="333333"/>
              </a:solidFill>
              <a:effectLst/>
              <a:latin typeface="prometo"/>
            </a:endParaRPr>
          </a:p>
          <a:p>
            <a:pPr algn="l"/>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23</a:t>
            </a:fld>
            <a:endParaRPr lang="en-US"/>
          </a:p>
        </p:txBody>
      </p:sp>
    </p:spTree>
    <p:extLst>
      <p:ext uri="{BB962C8B-B14F-4D97-AF65-F5344CB8AC3E}">
        <p14:creationId xmlns:p14="http://schemas.microsoft.com/office/powerpoint/2010/main" val="3132877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24</a:t>
            </a:fld>
            <a:endParaRPr lang="en-US"/>
          </a:p>
        </p:txBody>
      </p:sp>
    </p:spTree>
    <p:extLst>
      <p:ext uri="{BB962C8B-B14F-4D97-AF65-F5344CB8AC3E}">
        <p14:creationId xmlns:p14="http://schemas.microsoft.com/office/powerpoint/2010/main" val="1156087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25</a:t>
            </a:fld>
            <a:endParaRPr lang="en-US"/>
          </a:p>
        </p:txBody>
      </p:sp>
    </p:spTree>
    <p:extLst>
      <p:ext uri="{BB962C8B-B14F-4D97-AF65-F5344CB8AC3E}">
        <p14:creationId xmlns:p14="http://schemas.microsoft.com/office/powerpoint/2010/main" val="141139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26</a:t>
            </a:fld>
            <a:endParaRPr lang="en-US"/>
          </a:p>
        </p:txBody>
      </p:sp>
    </p:spTree>
    <p:extLst>
      <p:ext uri="{BB962C8B-B14F-4D97-AF65-F5344CB8AC3E}">
        <p14:creationId xmlns:p14="http://schemas.microsoft.com/office/powerpoint/2010/main" val="1289731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27</a:t>
            </a:fld>
            <a:endParaRPr lang="en-US"/>
          </a:p>
        </p:txBody>
      </p:sp>
    </p:spTree>
    <p:extLst>
      <p:ext uri="{BB962C8B-B14F-4D97-AF65-F5344CB8AC3E}">
        <p14:creationId xmlns:p14="http://schemas.microsoft.com/office/powerpoint/2010/main" val="73928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28</a:t>
            </a:fld>
            <a:endParaRPr lang="en-US"/>
          </a:p>
        </p:txBody>
      </p:sp>
    </p:spTree>
    <p:extLst>
      <p:ext uri="{BB962C8B-B14F-4D97-AF65-F5344CB8AC3E}">
        <p14:creationId xmlns:p14="http://schemas.microsoft.com/office/powerpoint/2010/main" val="225655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29</a:t>
            </a:fld>
            <a:endParaRPr lang="en-US"/>
          </a:p>
        </p:txBody>
      </p:sp>
    </p:spTree>
    <p:extLst>
      <p:ext uri="{BB962C8B-B14F-4D97-AF65-F5344CB8AC3E}">
        <p14:creationId xmlns:p14="http://schemas.microsoft.com/office/powerpoint/2010/main" val="3798436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30</a:t>
            </a:fld>
            <a:endParaRPr lang="en-US"/>
          </a:p>
        </p:txBody>
      </p:sp>
    </p:spTree>
    <p:extLst>
      <p:ext uri="{BB962C8B-B14F-4D97-AF65-F5344CB8AC3E}">
        <p14:creationId xmlns:p14="http://schemas.microsoft.com/office/powerpoint/2010/main" val="70675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When it comes to how Tplyr works, you can think of Tplyr like a layered cake because it layers groups of counts or descriptive statistics</a:t>
            </a:r>
          </a:p>
          <a:p>
            <a:pPr marL="0" indent="0">
              <a:buFont typeface="Arial" panose="020B0604020202020204" pitchFamily="34" charset="0"/>
              <a:buNone/>
            </a:pPr>
            <a:endParaRPr lang="en-US" sz="2000" dirty="0">
              <a:latin typeface="Biome" panose="020B0503030204020804" pitchFamily="34" charset="0"/>
              <a:ea typeface="Tahoma" panose="020B0604030504040204" pitchFamily="34" charset="0"/>
              <a:cs typeface="Biome" panose="020B0503030204020804" pitchFamily="34" charset="0"/>
            </a:endParaRPr>
          </a:p>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&lt;&gt;</a:t>
            </a:r>
          </a:p>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Each layer in our Tplyr cake can have 1 of 2 basic “flavors”, c</a:t>
            </a:r>
            <a:r>
              <a:rPr lang="en-US" dirty="0">
                <a:latin typeface="Biome" panose="020B0503030204020804" pitchFamily="34" charset="0"/>
                <a:ea typeface="Tahoma" panose="020B0604030504040204" pitchFamily="34" charset="0"/>
                <a:cs typeface="Biome" panose="020B0503030204020804" pitchFamily="34" charset="0"/>
              </a:rPr>
              <a:t>ounts or descriptive statistics</a:t>
            </a:r>
          </a:p>
          <a:p>
            <a:pPr marL="800100" lvl="1" indent="-342900">
              <a:buFont typeface="Arial" panose="020B0604020202020204" pitchFamily="34" charset="0"/>
              <a:buChar char="•"/>
            </a:pPr>
            <a:endParaRPr lang="en-US" dirty="0">
              <a:latin typeface="Biome" panose="020B0503030204020804" pitchFamily="34" charset="0"/>
              <a:ea typeface="Tahoma" panose="020B0604030504040204" pitchFamily="34" charset="0"/>
              <a:cs typeface="Biome" panose="020B0503030204020804" pitchFamily="34" charset="0"/>
            </a:endParaRPr>
          </a:p>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&lt;&gt;</a:t>
            </a:r>
          </a:p>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And then within layers you can add additional “filling” such as d</a:t>
            </a:r>
            <a:r>
              <a:rPr lang="en-US" dirty="0">
                <a:latin typeface="Biome" panose="020B0503030204020804" pitchFamily="34" charset="0"/>
                <a:ea typeface="Tahoma" panose="020B0604030504040204" pitchFamily="34" charset="0"/>
                <a:cs typeface="Biome" panose="020B0503030204020804" pitchFamily="34" charset="0"/>
              </a:rPr>
              <a:t>istinct counts, statistics to calculate, and more</a:t>
            </a:r>
          </a:p>
          <a:p>
            <a:endParaRPr lang="en-US" dirty="0"/>
          </a:p>
        </p:txBody>
      </p:sp>
      <p:sp>
        <p:nvSpPr>
          <p:cNvPr id="4" name="Slide Number Placeholder 3"/>
          <p:cNvSpPr>
            <a:spLocks noGrp="1"/>
          </p:cNvSpPr>
          <p:nvPr>
            <p:ph type="sldNum" sz="quarter" idx="5"/>
          </p:nvPr>
        </p:nvSpPr>
        <p:spPr/>
        <p:txBody>
          <a:bodyPr/>
          <a:lstStyle/>
          <a:p>
            <a:fld id="{E81F2DE8-687F-456E-8E94-2516C327D0BE}" type="slidenum">
              <a:rPr lang="en-US" smtClean="0"/>
              <a:t>11</a:t>
            </a:fld>
            <a:endParaRPr lang="en-US"/>
          </a:p>
        </p:txBody>
      </p:sp>
    </p:spTree>
    <p:extLst>
      <p:ext uri="{BB962C8B-B14F-4D97-AF65-F5344CB8AC3E}">
        <p14:creationId xmlns:p14="http://schemas.microsoft.com/office/powerpoint/2010/main" val="1787796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building this metadata is simple, the only extra step we need to do is include the argument metadata=TRUE and that will create </a:t>
            </a:r>
            <a:r>
              <a:rPr lang="en-US" dirty="0" err="1"/>
              <a:t>atplyr</a:t>
            </a:r>
            <a:r>
              <a:rPr lang="en-US" dirty="0"/>
              <a:t>  metadata object for each result cell in our table.</a:t>
            </a:r>
          </a:p>
        </p:txBody>
      </p:sp>
      <p:sp>
        <p:nvSpPr>
          <p:cNvPr id="4" name="Slide Number Placeholder 3"/>
          <p:cNvSpPr>
            <a:spLocks noGrp="1"/>
          </p:cNvSpPr>
          <p:nvPr>
            <p:ph type="sldNum" sz="quarter" idx="5"/>
          </p:nvPr>
        </p:nvSpPr>
        <p:spPr/>
        <p:txBody>
          <a:bodyPr/>
          <a:lstStyle/>
          <a:p>
            <a:fld id="{864C9428-D3F2-4A4A-9D29-C393DCB22B34}" type="slidenum">
              <a:rPr lang="en-US" smtClean="0"/>
              <a:t>38</a:t>
            </a:fld>
            <a:endParaRPr lang="en-US"/>
          </a:p>
        </p:txBody>
      </p:sp>
    </p:spTree>
    <p:extLst>
      <p:ext uri="{BB962C8B-B14F-4D97-AF65-F5344CB8AC3E}">
        <p14:creationId xmlns:p14="http://schemas.microsoft.com/office/powerpoint/2010/main" val="1230187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here we have our output result </a:t>
            </a:r>
            <a:r>
              <a:rPr lang="en-US" dirty="0" err="1"/>
              <a:t>dataframe</a:t>
            </a:r>
            <a:r>
              <a:rPr lang="en-US" dirty="0"/>
              <a:t> and added to that table is the </a:t>
            </a:r>
            <a:r>
              <a:rPr lang="en-US" dirty="0" err="1"/>
              <a:t>tplyr</a:t>
            </a:r>
            <a:r>
              <a:rPr lang="en-US" dirty="0"/>
              <a:t> metadata, where each cell contains a </a:t>
            </a:r>
            <a:r>
              <a:rPr lang="en-US" dirty="0" err="1"/>
              <a:t>typlr</a:t>
            </a:r>
            <a:r>
              <a:rPr lang="en-US" dirty="0"/>
              <a:t> metadata object, this object is the metadata the variable names and filters to create that result cell</a:t>
            </a:r>
          </a:p>
        </p:txBody>
      </p:sp>
      <p:sp>
        <p:nvSpPr>
          <p:cNvPr id="4" name="Slide Number Placeholder 3"/>
          <p:cNvSpPr>
            <a:spLocks noGrp="1"/>
          </p:cNvSpPr>
          <p:nvPr>
            <p:ph type="sldNum" sz="quarter" idx="5"/>
          </p:nvPr>
        </p:nvSpPr>
        <p:spPr/>
        <p:txBody>
          <a:bodyPr/>
          <a:lstStyle/>
          <a:p>
            <a:fld id="{864C9428-D3F2-4A4A-9D29-C393DCB22B34}" type="slidenum">
              <a:rPr lang="en-US" smtClean="0"/>
              <a:t>39</a:t>
            </a:fld>
            <a:endParaRPr lang="en-US"/>
          </a:p>
        </p:txBody>
      </p:sp>
    </p:spTree>
    <p:extLst>
      <p:ext uri="{BB962C8B-B14F-4D97-AF65-F5344CB8AC3E}">
        <p14:creationId xmlns:p14="http://schemas.microsoft.com/office/powerpoint/2010/main" val="778922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example if we want to look at the 8 Black or African American subjects in the Placebo treatment we can call that metadata</a:t>
            </a:r>
          </a:p>
        </p:txBody>
      </p:sp>
      <p:sp>
        <p:nvSpPr>
          <p:cNvPr id="4" name="Slide Number Placeholder 3"/>
          <p:cNvSpPr>
            <a:spLocks noGrp="1"/>
          </p:cNvSpPr>
          <p:nvPr>
            <p:ph type="sldNum" sz="quarter" idx="5"/>
          </p:nvPr>
        </p:nvSpPr>
        <p:spPr/>
        <p:txBody>
          <a:bodyPr/>
          <a:lstStyle/>
          <a:p>
            <a:fld id="{864C9428-D3F2-4A4A-9D29-C393DCB22B34}" type="slidenum">
              <a:rPr lang="en-US" smtClean="0"/>
              <a:t>40</a:t>
            </a:fld>
            <a:endParaRPr lang="en-US"/>
          </a:p>
        </p:txBody>
      </p:sp>
    </p:spTree>
    <p:extLst>
      <p:ext uri="{BB962C8B-B14F-4D97-AF65-F5344CB8AC3E}">
        <p14:creationId xmlns:p14="http://schemas.microsoft.com/office/powerpoint/2010/main" val="1050007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looks like when we extract that metadata we use a simple function </a:t>
            </a:r>
            <a:r>
              <a:rPr lang="en-US" dirty="0" err="1"/>
              <a:t>get_meta_result</a:t>
            </a:r>
            <a:r>
              <a:rPr lang="en-US" dirty="0"/>
              <a:t>  where we just need to supply a </a:t>
            </a:r>
            <a:r>
              <a:rPr lang="en-US" dirty="0" err="1"/>
              <a:t>tplyr</a:t>
            </a:r>
            <a:r>
              <a:rPr lang="en-US" dirty="0"/>
              <a:t> table, </a:t>
            </a:r>
            <a:r>
              <a:rPr lang="en-US" dirty="0" err="1"/>
              <a:t>row_id</a:t>
            </a:r>
            <a:r>
              <a:rPr lang="en-US" dirty="0"/>
              <a:t>, and column name it will return the metadata, that is the names and filters used to created that result cell. As you can see here it has returned both the variable names needed to create this cell and the filters. In this example the TRT01P and RACE variables were used and the filter was to return a result when TRT01P = Placebo and when Race = Black or African American. So this is all well and good, we have the metadata, we know how that cell was created</a:t>
            </a:r>
          </a:p>
        </p:txBody>
      </p:sp>
      <p:sp>
        <p:nvSpPr>
          <p:cNvPr id="4" name="Slide Number Placeholder 3"/>
          <p:cNvSpPr>
            <a:spLocks noGrp="1"/>
          </p:cNvSpPr>
          <p:nvPr>
            <p:ph type="sldNum" sz="quarter" idx="5"/>
          </p:nvPr>
        </p:nvSpPr>
        <p:spPr/>
        <p:txBody>
          <a:bodyPr/>
          <a:lstStyle/>
          <a:p>
            <a:fld id="{864C9428-D3F2-4A4A-9D29-C393DCB22B34}" type="slidenum">
              <a:rPr lang="en-US" smtClean="0"/>
              <a:t>41</a:t>
            </a:fld>
            <a:endParaRPr lang="en-US"/>
          </a:p>
        </p:txBody>
      </p:sp>
    </p:spTree>
    <p:extLst>
      <p:ext uri="{BB962C8B-B14F-4D97-AF65-F5344CB8AC3E}">
        <p14:creationId xmlns:p14="http://schemas.microsoft.com/office/powerpoint/2010/main" val="638988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42</a:t>
            </a:fld>
            <a:endParaRPr lang="en-US"/>
          </a:p>
        </p:txBody>
      </p:sp>
    </p:spTree>
    <p:extLst>
      <p:ext uri="{BB962C8B-B14F-4D97-AF65-F5344CB8AC3E}">
        <p14:creationId xmlns:p14="http://schemas.microsoft.com/office/powerpoint/2010/main" val="2161385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great, what if you don’t have a </a:t>
            </a:r>
            <a:r>
              <a:rPr lang="en-US" dirty="0" err="1"/>
              <a:t>Tplyr</a:t>
            </a:r>
            <a:r>
              <a:rPr lang="en-US" dirty="0"/>
              <a:t> table but you still want to create and save metadata for your own table, great news, </a:t>
            </a:r>
            <a:r>
              <a:rPr lang="en-US" dirty="0" err="1"/>
              <a:t>create_metadata</a:t>
            </a:r>
            <a:r>
              <a:rPr lang="en-US" dirty="0"/>
              <a:t> works with </a:t>
            </a:r>
            <a:r>
              <a:rPr lang="en-US" dirty="0" err="1"/>
              <a:t>dataframes</a:t>
            </a:r>
            <a:r>
              <a:rPr lang="en-US" dirty="0"/>
              <a:t> as well. </a:t>
            </a:r>
          </a:p>
          <a:p>
            <a:endParaRPr lang="en-US" dirty="0"/>
          </a:p>
          <a:p>
            <a:r>
              <a:rPr lang="en-US" dirty="0"/>
              <a:t>Additionally, let’s say you have a </a:t>
            </a:r>
            <a:r>
              <a:rPr lang="en-US" dirty="0" err="1"/>
              <a:t>tplyr</a:t>
            </a:r>
            <a:r>
              <a:rPr lang="en-US" dirty="0"/>
              <a:t> table or </a:t>
            </a:r>
            <a:r>
              <a:rPr lang="en-US" dirty="0" err="1"/>
              <a:t>dataframe</a:t>
            </a:r>
            <a:r>
              <a:rPr lang="en-US"/>
              <a:t> and want </a:t>
            </a:r>
            <a:r>
              <a:rPr lang="en-US" dirty="0"/>
              <a:t>to add meta data let’s say that you did an efficacy analysis outside of </a:t>
            </a:r>
            <a:r>
              <a:rPr lang="en-US" dirty="0" err="1"/>
              <a:t>Tplyr</a:t>
            </a:r>
            <a:r>
              <a:rPr lang="en-US" dirty="0"/>
              <a:t> (because </a:t>
            </a:r>
            <a:r>
              <a:rPr lang="en-US" dirty="0" err="1"/>
              <a:t>Tplyr</a:t>
            </a:r>
            <a:r>
              <a:rPr lang="en-US" dirty="0"/>
              <a:t> was not meant to do any analyses) and you still want to include that metadata for each model or statistical test. You can use add variables and </a:t>
            </a:r>
            <a:r>
              <a:rPr lang="en-US" dirty="0" err="1"/>
              <a:t>filtlers</a:t>
            </a:r>
            <a:r>
              <a:rPr lang="en-US" dirty="0"/>
              <a:t> to a </a:t>
            </a:r>
            <a:r>
              <a:rPr lang="en-US" dirty="0" err="1"/>
              <a:t>tplyr</a:t>
            </a:r>
            <a:r>
              <a:rPr lang="en-US" dirty="0"/>
              <a:t> meta object, and you can append an </a:t>
            </a:r>
            <a:r>
              <a:rPr lang="en-US" dirty="0" err="1"/>
              <a:t>prexisiting</a:t>
            </a:r>
            <a:r>
              <a:rPr lang="en-US" dirty="0"/>
              <a:t> </a:t>
            </a:r>
            <a:r>
              <a:rPr lang="en-US" dirty="0" err="1"/>
              <a:t>tplyr</a:t>
            </a:r>
            <a:r>
              <a:rPr lang="en-US" dirty="0"/>
              <a:t> metadata object. </a:t>
            </a:r>
          </a:p>
        </p:txBody>
      </p:sp>
      <p:sp>
        <p:nvSpPr>
          <p:cNvPr id="4" name="Slide Number Placeholder 3"/>
          <p:cNvSpPr>
            <a:spLocks noGrp="1"/>
          </p:cNvSpPr>
          <p:nvPr>
            <p:ph type="sldNum" sz="quarter" idx="5"/>
          </p:nvPr>
        </p:nvSpPr>
        <p:spPr/>
        <p:txBody>
          <a:bodyPr/>
          <a:lstStyle/>
          <a:p>
            <a:fld id="{864C9428-D3F2-4A4A-9D29-C393DCB22B34}" type="slidenum">
              <a:rPr lang="en-US" smtClean="0"/>
              <a:t>43</a:t>
            </a:fld>
            <a:endParaRPr lang="en-US"/>
          </a:p>
        </p:txBody>
      </p:sp>
    </p:spTree>
    <p:extLst>
      <p:ext uri="{BB962C8B-B14F-4D97-AF65-F5344CB8AC3E}">
        <p14:creationId xmlns:p14="http://schemas.microsoft.com/office/powerpoint/2010/main" val="3136496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44</a:t>
            </a:fld>
            <a:endParaRPr lang="en-US"/>
          </a:p>
        </p:txBody>
      </p:sp>
    </p:spTree>
    <p:extLst>
      <p:ext uri="{BB962C8B-B14F-4D97-AF65-F5344CB8AC3E}">
        <p14:creationId xmlns:p14="http://schemas.microsoft.com/office/powerpoint/2010/main" val="2873903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45</a:t>
            </a:fld>
            <a:endParaRPr lang="en-US"/>
          </a:p>
        </p:txBody>
      </p:sp>
    </p:spTree>
    <p:extLst>
      <p:ext uri="{BB962C8B-B14F-4D97-AF65-F5344CB8AC3E}">
        <p14:creationId xmlns:p14="http://schemas.microsoft.com/office/powerpoint/2010/main" val="4101630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46</a:t>
            </a:fld>
            <a:endParaRPr lang="en-US"/>
          </a:p>
        </p:txBody>
      </p:sp>
    </p:spTree>
    <p:extLst>
      <p:ext uri="{BB962C8B-B14F-4D97-AF65-F5344CB8AC3E}">
        <p14:creationId xmlns:p14="http://schemas.microsoft.com/office/powerpoint/2010/main" val="4280632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47</a:t>
            </a:fld>
            <a:endParaRPr lang="en-US"/>
          </a:p>
        </p:txBody>
      </p:sp>
    </p:spTree>
    <p:extLst>
      <p:ext uri="{BB962C8B-B14F-4D97-AF65-F5344CB8AC3E}">
        <p14:creationId xmlns:p14="http://schemas.microsoft.com/office/powerpoint/2010/main" val="3029328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Tplyr breaks tables down in to two different types of objects: table objects, and layer objects.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a:t>
            </a:r>
            <a:r>
              <a:rPr lang="en-US" b="0" i="0" dirty="0" err="1">
                <a:solidFill>
                  <a:srgbClr val="333333"/>
                </a:solidFill>
                <a:effectLst/>
                <a:latin typeface="prometo"/>
              </a:rPr>
              <a:t>tplyr_table</a:t>
            </a:r>
            <a:r>
              <a:rPr lang="en-US" b="0" i="0" dirty="0">
                <a:solidFill>
                  <a:srgbClr val="333333"/>
                </a:solidFill>
                <a:effectLst/>
                <a:latin typeface="prometo"/>
              </a:rPr>
              <a:t>() object is the conceptual “table” that contains all of the logic necessary to construct and display the data, sort of like a specification.</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Tplyr tables are made up of one or more </a:t>
            </a:r>
            <a:r>
              <a:rPr lang="en-US" b="0" i="0" dirty="0" err="1">
                <a:solidFill>
                  <a:srgbClr val="333333"/>
                </a:solidFill>
                <a:effectLst/>
                <a:latin typeface="prometo"/>
              </a:rPr>
              <a:t>tplyr_layer</a:t>
            </a:r>
            <a:r>
              <a:rPr lang="en-US" b="0" i="0" dirty="0">
                <a:solidFill>
                  <a:srgbClr val="333333"/>
                </a:solidFill>
                <a:effectLst/>
                <a:latin typeface="prometo"/>
              </a:rPr>
              <a:t>() objects. Layer objects contain an instruction for a summary to be performed and are stacked in order to create the table object.</a:t>
            </a:r>
          </a:p>
          <a:p>
            <a:endParaRPr lang="en-US" dirty="0"/>
          </a:p>
        </p:txBody>
      </p:sp>
      <p:sp>
        <p:nvSpPr>
          <p:cNvPr id="4" name="Slide Number Placeholder 3"/>
          <p:cNvSpPr>
            <a:spLocks noGrp="1"/>
          </p:cNvSpPr>
          <p:nvPr>
            <p:ph type="sldNum" sz="quarter" idx="5"/>
          </p:nvPr>
        </p:nvSpPr>
        <p:spPr/>
        <p:txBody>
          <a:bodyPr/>
          <a:lstStyle/>
          <a:p>
            <a:fld id="{E81F2DE8-687F-456E-8E94-2516C327D0BE}" type="slidenum">
              <a:rPr lang="en-US" smtClean="0"/>
              <a:t>12</a:t>
            </a:fld>
            <a:endParaRPr lang="en-US"/>
          </a:p>
        </p:txBody>
      </p:sp>
    </p:spTree>
    <p:extLst>
      <p:ext uri="{BB962C8B-B14F-4D97-AF65-F5344CB8AC3E}">
        <p14:creationId xmlns:p14="http://schemas.microsoft.com/office/powerpoint/2010/main" val="1098416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48</a:t>
            </a:fld>
            <a:endParaRPr lang="en-US"/>
          </a:p>
        </p:txBody>
      </p:sp>
    </p:spTree>
    <p:extLst>
      <p:ext uri="{BB962C8B-B14F-4D97-AF65-F5344CB8AC3E}">
        <p14:creationId xmlns:p14="http://schemas.microsoft.com/office/powerpoint/2010/main" val="3978076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49</a:t>
            </a:fld>
            <a:endParaRPr lang="en-US"/>
          </a:p>
        </p:txBody>
      </p:sp>
    </p:spTree>
    <p:extLst>
      <p:ext uri="{BB962C8B-B14F-4D97-AF65-F5344CB8AC3E}">
        <p14:creationId xmlns:p14="http://schemas.microsoft.com/office/powerpoint/2010/main" val="3760483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we’ve created our </a:t>
            </a:r>
            <a:r>
              <a:rPr lang="en-US" dirty="0" err="1"/>
              <a:t>tplyr</a:t>
            </a:r>
            <a:r>
              <a:rPr lang="en-US" dirty="0"/>
              <a:t> table which includes our summary results, and also the metadata (filters and names) which can easily call the relevant subset for each cell, we can quickly wrap this in a shiny app and produce a very simple app that showcases a lot of data at once.</a:t>
            </a:r>
          </a:p>
        </p:txBody>
      </p:sp>
      <p:sp>
        <p:nvSpPr>
          <p:cNvPr id="4" name="Slide Number Placeholder 3"/>
          <p:cNvSpPr>
            <a:spLocks noGrp="1"/>
          </p:cNvSpPr>
          <p:nvPr>
            <p:ph type="sldNum" sz="quarter" idx="5"/>
          </p:nvPr>
        </p:nvSpPr>
        <p:spPr/>
        <p:txBody>
          <a:bodyPr/>
          <a:lstStyle/>
          <a:p>
            <a:fld id="{864C9428-D3F2-4A4A-9D29-C393DCB22B34}" type="slidenum">
              <a:rPr lang="en-US" smtClean="0"/>
              <a:t>52</a:t>
            </a:fld>
            <a:endParaRPr lang="en-US"/>
          </a:p>
        </p:txBody>
      </p:sp>
    </p:spTree>
    <p:extLst>
      <p:ext uri="{BB962C8B-B14F-4D97-AF65-F5344CB8AC3E}">
        <p14:creationId xmlns:p14="http://schemas.microsoft.com/office/powerpoint/2010/main" val="3646578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closing, we hope we’ve demonstrated how useful it can be to save and collect metadata to help with the interpretation and validity of results by using </a:t>
            </a:r>
            <a:r>
              <a:rPr lang="en-US" dirty="0" err="1"/>
              <a:t>Tplyr</a:t>
            </a:r>
            <a:r>
              <a:rPr lang="en-US" dirty="0"/>
              <a:t> when creating tables, we’d like to thank you for attending and are happy to take any questions</a:t>
            </a:r>
          </a:p>
        </p:txBody>
      </p:sp>
      <p:sp>
        <p:nvSpPr>
          <p:cNvPr id="4" name="Slide Number Placeholder 3"/>
          <p:cNvSpPr>
            <a:spLocks noGrp="1"/>
          </p:cNvSpPr>
          <p:nvPr>
            <p:ph type="sldNum" sz="quarter" idx="5"/>
          </p:nvPr>
        </p:nvSpPr>
        <p:spPr/>
        <p:txBody>
          <a:bodyPr/>
          <a:lstStyle/>
          <a:p>
            <a:fld id="{864C9428-D3F2-4A4A-9D29-C393DCB22B34}" type="slidenum">
              <a:rPr lang="en-US" smtClean="0"/>
              <a:t>58</a:t>
            </a:fld>
            <a:endParaRPr lang="en-US"/>
          </a:p>
        </p:txBody>
      </p:sp>
    </p:spTree>
    <p:extLst>
      <p:ext uri="{BB962C8B-B14F-4D97-AF65-F5344CB8AC3E}">
        <p14:creationId xmlns:p14="http://schemas.microsoft.com/office/powerpoint/2010/main" val="4264988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Now that you’ve been introduced to the components of a Tplyr table, let’s see how those components are created.</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err="1">
                <a:solidFill>
                  <a:srgbClr val="333333"/>
                </a:solidFill>
                <a:effectLst/>
                <a:latin typeface="prometo"/>
              </a:rPr>
              <a:t>tplyr_table</a:t>
            </a:r>
            <a:r>
              <a:rPr lang="en-US" b="0" i="0" dirty="0">
                <a:solidFill>
                  <a:srgbClr val="333333"/>
                </a:solidFill>
                <a:effectLst/>
                <a:latin typeface="prometo"/>
              </a:rPr>
              <a:t>() objects are created by calling the </a:t>
            </a:r>
            <a:r>
              <a:rPr lang="en-US" b="0" i="0" dirty="0" err="1">
                <a:solidFill>
                  <a:srgbClr val="333333"/>
                </a:solidFill>
                <a:effectLst/>
                <a:latin typeface="prometo"/>
              </a:rPr>
              <a:t>tplyr_table</a:t>
            </a:r>
            <a:r>
              <a:rPr lang="en-US" b="0" i="0" dirty="0">
                <a:solidFill>
                  <a:srgbClr val="333333"/>
                </a:solidFill>
                <a:effectLst/>
                <a:latin typeface="prometo"/>
              </a:rPr>
              <a:t>() function. This function is used to specify the general data, metadata, and logic necessary to prepare the data before any layers are constructed.</a:t>
            </a:r>
          </a:p>
          <a:p>
            <a:pPr algn="l"/>
            <a:endParaRPr lang="en-US" b="0" i="0" dirty="0">
              <a:solidFill>
                <a:srgbClr val="333333"/>
              </a:solidFill>
              <a:effectLst/>
              <a:latin typeface="prometo"/>
            </a:endParaRPr>
          </a:p>
          <a:p>
            <a:pPr algn="l"/>
            <a:r>
              <a:rPr lang="en-US" b="0" i="0" dirty="0">
                <a:solidFill>
                  <a:srgbClr val="333333"/>
                </a:solidFill>
                <a:effectLst/>
                <a:latin typeface="prometo"/>
              </a:rPr>
              <a:t>The function has four parameters.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target specifies the dataset used to perform summaries.</a:t>
            </a:r>
          </a:p>
          <a:p>
            <a:pPr algn="l">
              <a:buFont typeface="Arial" panose="020B0604020202020204" pitchFamily="34" charset="0"/>
              <a:buChar char="•"/>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err="1">
                <a:solidFill>
                  <a:srgbClr val="333333"/>
                </a:solidFill>
                <a:effectLst/>
                <a:latin typeface="prometo"/>
              </a:rPr>
              <a:t>treat_var</a:t>
            </a:r>
            <a:r>
              <a:rPr lang="en-US" b="0" i="0" dirty="0">
                <a:solidFill>
                  <a:srgbClr val="333333"/>
                </a:solidFill>
                <a:effectLst/>
                <a:latin typeface="prometo"/>
              </a:rPr>
              <a:t> specifies the variable used to distinguish treatment groups.</a:t>
            </a:r>
          </a:p>
          <a:p>
            <a:pPr algn="l">
              <a:buFont typeface="Arial" panose="020B0604020202020204" pitchFamily="34" charset="0"/>
              <a:buChar char="•"/>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where specifies the subset applied at the table level.</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And cols specifies grouping variables, in addition to </a:t>
            </a:r>
            <a:r>
              <a:rPr lang="en-US" b="0" i="0" dirty="0" err="1">
                <a:solidFill>
                  <a:srgbClr val="333333"/>
                </a:solidFill>
                <a:effectLst/>
                <a:latin typeface="prometo"/>
              </a:rPr>
              <a:t>treat_var</a:t>
            </a:r>
            <a:r>
              <a:rPr lang="en-US" b="0" i="0" dirty="0">
                <a:solidFill>
                  <a:srgbClr val="333333"/>
                </a:solidFill>
                <a:effectLst/>
                <a:latin typeface="prometo"/>
              </a:rPr>
              <a:t>, used to create columns on the display.</a:t>
            </a:r>
          </a:p>
          <a:p>
            <a:pPr algn="l">
              <a:buFont typeface="Arial" panose="020B0604020202020204" pitchFamily="34" charset="0"/>
              <a:buChar char="•"/>
            </a:pPr>
            <a:endParaRPr lang="en-US" b="0" i="0" dirty="0">
              <a:solidFill>
                <a:srgbClr val="333333"/>
              </a:solidFill>
              <a:effectLst/>
              <a:latin typeface="prometo"/>
            </a:endParaRPr>
          </a:p>
          <a:p>
            <a:pPr algn="l"/>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13</a:t>
            </a:fld>
            <a:endParaRPr lang="en-US"/>
          </a:p>
        </p:txBody>
      </p:sp>
    </p:spTree>
    <p:extLst>
      <p:ext uri="{BB962C8B-B14F-4D97-AF65-F5344CB8AC3E}">
        <p14:creationId xmlns:p14="http://schemas.microsoft.com/office/powerpoint/2010/main" val="1263846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Now let’s talk about layers. </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&lt;functions&gt;</a:t>
            </a:r>
          </a:p>
          <a:p>
            <a:pPr algn="l"/>
            <a:r>
              <a:rPr lang="en-US" b="0" i="0" dirty="0">
                <a:solidFill>
                  <a:srgbClr val="333333"/>
                </a:solidFill>
                <a:effectLst/>
                <a:latin typeface="prometo"/>
              </a:rPr>
              <a:t>Users of Tplyr interface with </a:t>
            </a:r>
            <a:r>
              <a:rPr lang="en-US" b="0" i="0" dirty="0" err="1">
                <a:solidFill>
                  <a:srgbClr val="333333"/>
                </a:solidFill>
                <a:effectLst/>
                <a:latin typeface="prometo"/>
              </a:rPr>
              <a:t>tplyr_layer</a:t>
            </a:r>
            <a:r>
              <a:rPr lang="en-US" b="0" i="0" dirty="0">
                <a:solidFill>
                  <a:srgbClr val="333333"/>
                </a:solidFill>
                <a:effectLst/>
                <a:latin typeface="prometo"/>
              </a:rPr>
              <a:t>() objects using the group_&lt;type&gt; family of functions. This family specifies the type of summary that is to be performed within a layer.</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The </a:t>
            </a:r>
            <a:r>
              <a:rPr lang="en-US" b="0" i="0" dirty="0" err="1">
                <a:solidFill>
                  <a:srgbClr val="333333"/>
                </a:solidFill>
                <a:effectLst/>
                <a:latin typeface="prometo"/>
              </a:rPr>
              <a:t>group_count</a:t>
            </a:r>
            <a:r>
              <a:rPr lang="en-US" b="0" i="0" dirty="0">
                <a:solidFill>
                  <a:srgbClr val="333333"/>
                </a:solidFill>
                <a:effectLst/>
                <a:latin typeface="prometo"/>
              </a:rPr>
              <a:t>() function creates count layers. Count layers capture summary counts of some discrete variable. The layers contain distinct or non-distinct occurrences of values within a variable, and often times, the proportion of those instances to some denominator.</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r>
              <a:rPr lang="en-US" b="0" i="0" dirty="0">
                <a:solidFill>
                  <a:srgbClr val="333333"/>
                </a:solidFill>
                <a:effectLst/>
                <a:latin typeface="prometo"/>
              </a:rPr>
              <a:t>The </a:t>
            </a:r>
            <a:r>
              <a:rPr lang="en-US" dirty="0" err="1"/>
              <a:t>group_shift</a:t>
            </a:r>
            <a:r>
              <a:rPr lang="en-US" dirty="0"/>
              <a:t>()</a:t>
            </a:r>
            <a:r>
              <a:rPr lang="en-US" b="0" i="0" dirty="0">
                <a:solidFill>
                  <a:srgbClr val="333333"/>
                </a:solidFill>
                <a:effectLst/>
                <a:latin typeface="prometo"/>
              </a:rPr>
              <a:t> function creates shift layers. Shift layers are largely an abstraction of the count layer and capture the counts for different changes in states. In many shift tables the “from” states are presented as rows in the table and the “to” states are presented as columns. This clearly lays out how many subjects changed state between a baseline and some other point in time.</a:t>
            </a:r>
          </a:p>
          <a:p>
            <a:pPr algn="l"/>
            <a:endParaRPr lang="en-US" b="0" i="0" dirty="0">
              <a:solidFill>
                <a:srgbClr val="333333"/>
              </a:solidFill>
              <a:effectLst/>
              <a:latin typeface="prometo"/>
            </a:endParaRPr>
          </a:p>
          <a:p>
            <a:r>
              <a:rPr lang="en-US" b="0" i="0" dirty="0">
                <a:solidFill>
                  <a:srgbClr val="333333"/>
                </a:solidFill>
                <a:effectLst/>
                <a:latin typeface="prometo"/>
              </a:rPr>
              <a:t>&lt;&gt;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And the </a:t>
            </a:r>
            <a:r>
              <a:rPr lang="en-US" dirty="0" err="1"/>
              <a:t>group_desc</a:t>
            </a:r>
            <a:r>
              <a:rPr lang="en-US" dirty="0"/>
              <a:t>()</a:t>
            </a:r>
            <a:r>
              <a:rPr lang="en-US" b="0" i="0" dirty="0">
                <a:solidFill>
                  <a:srgbClr val="333333"/>
                </a:solidFill>
                <a:effectLst/>
                <a:latin typeface="prometo"/>
              </a:rPr>
              <a:t> function creates descriptive statistic layers. Descriptive statistics layers capture summaries, such as N, mean, standard deviation </a:t>
            </a:r>
            <a:r>
              <a:rPr lang="en-US" b="0" i="0" dirty="0" err="1">
                <a:solidFill>
                  <a:srgbClr val="333333"/>
                </a:solidFill>
                <a:effectLst/>
                <a:latin typeface="prometo"/>
              </a:rPr>
              <a:t>etc</a:t>
            </a:r>
            <a:r>
              <a:rPr lang="en-US" b="0" i="0" dirty="0">
                <a:solidFill>
                  <a:srgbClr val="333333"/>
                </a:solidFill>
                <a:effectLst/>
                <a:latin typeface="prometo"/>
              </a:rPr>
              <a:t>, on continuous variables.</a:t>
            </a:r>
          </a:p>
          <a:p>
            <a:endParaRPr lang="en-US" dirty="0"/>
          </a:p>
          <a:p>
            <a:pPr algn="l"/>
            <a:r>
              <a:rPr lang="en-US" b="0" i="0" dirty="0">
                <a:solidFill>
                  <a:srgbClr val="333333"/>
                </a:solidFill>
                <a:effectLst/>
                <a:latin typeface="prometo"/>
              </a:rPr>
              <a:t>&lt;function&gt;</a:t>
            </a:r>
          </a:p>
          <a:p>
            <a:pPr algn="l"/>
            <a:r>
              <a:rPr lang="en-US" b="0" i="0" dirty="0">
                <a:solidFill>
                  <a:srgbClr val="333333"/>
                </a:solidFill>
                <a:effectLst/>
                <a:latin typeface="prometo"/>
              </a:rPr>
              <a:t>The </a:t>
            </a:r>
            <a:r>
              <a:rPr lang="en-US" dirty="0"/>
              <a:t>group_&lt;type&gt;</a:t>
            </a:r>
            <a:r>
              <a:rPr lang="en-US" b="0" i="0" dirty="0">
                <a:solidFill>
                  <a:srgbClr val="333333"/>
                </a:solidFill>
                <a:effectLst/>
                <a:latin typeface="prometo"/>
              </a:rPr>
              <a:t> functions have 5 parameters.</a:t>
            </a:r>
          </a:p>
          <a:p>
            <a:endParaRPr lang="en-US" dirty="0"/>
          </a:p>
          <a:p>
            <a:r>
              <a:rPr lang="en-US" dirty="0"/>
              <a:t>&lt;&gt;</a:t>
            </a:r>
          </a:p>
          <a:p>
            <a:pPr algn="l">
              <a:buFont typeface="Arial" panose="020B0604020202020204" pitchFamily="34" charset="0"/>
              <a:buNone/>
            </a:pPr>
            <a:r>
              <a:rPr lang="en-US" b="0" i="0" dirty="0">
                <a:solidFill>
                  <a:srgbClr val="333333"/>
                </a:solidFill>
                <a:effectLst/>
                <a:latin typeface="prometo"/>
              </a:rPr>
              <a:t>parent specifies the table object on which to attach the layer. </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err="1">
                <a:solidFill>
                  <a:srgbClr val="333333"/>
                </a:solidFill>
                <a:effectLst/>
                <a:latin typeface="prometo"/>
              </a:rPr>
              <a:t>target_var</a:t>
            </a:r>
            <a:r>
              <a:rPr lang="en-US" b="0" i="0" dirty="0">
                <a:solidFill>
                  <a:srgbClr val="333333"/>
                </a:solidFill>
                <a:effectLst/>
                <a:latin typeface="prometo"/>
              </a:rPr>
              <a:t> specifies the variable or variables on which the summary is performed.</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by specifies the variables or values used as grouping variables and represented as row labels. This could be a text string containing user specified-text or some categorical variable you wish to group by, which creates data-driven row labels.</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where specifies the subset applied at the layer level. This will be a subset applied in addition to any subset applied at the table level.</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And the ellipses (...) parameter is available to pass additional arguments into the layer creation function, but this is an advanced feature of Tplyr that typical users don’t need to interact </a:t>
            </a:r>
            <a:r>
              <a:rPr lang="en-US" b="0" i="0">
                <a:solidFill>
                  <a:srgbClr val="333333"/>
                </a:solidFill>
                <a:effectLst/>
                <a:latin typeface="prometo"/>
              </a:rPr>
              <a:t>with.</a:t>
            </a:r>
          </a:p>
          <a:p>
            <a:pPr algn="l">
              <a:buFont typeface="Arial" panose="020B0604020202020204" pitchFamily="34" charset="0"/>
              <a:buNone/>
            </a:pPr>
            <a:r>
              <a:rPr lang="en-US"/>
              <a:t>&lt;&gt;</a:t>
            </a:r>
            <a:endParaRPr lang="en-US" dirty="0"/>
          </a:p>
        </p:txBody>
      </p:sp>
      <p:sp>
        <p:nvSpPr>
          <p:cNvPr id="4" name="Slide Number Placeholder 3"/>
          <p:cNvSpPr>
            <a:spLocks noGrp="1"/>
          </p:cNvSpPr>
          <p:nvPr>
            <p:ph type="sldNum" sz="quarter" idx="5"/>
          </p:nvPr>
        </p:nvSpPr>
        <p:spPr/>
        <p:txBody>
          <a:bodyPr/>
          <a:lstStyle/>
          <a:p>
            <a:fld id="{E81F2DE8-687F-456E-8E94-2516C327D0BE}" type="slidenum">
              <a:rPr lang="en-US" smtClean="0"/>
              <a:t>14</a:t>
            </a:fld>
            <a:endParaRPr lang="en-US"/>
          </a:p>
        </p:txBody>
      </p:sp>
    </p:spTree>
    <p:extLst>
      <p:ext uri="{BB962C8B-B14F-4D97-AF65-F5344CB8AC3E}">
        <p14:creationId xmlns:p14="http://schemas.microsoft.com/office/powerpoint/2010/main" val="330079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Layers can be added to a </a:t>
            </a:r>
            <a:r>
              <a:rPr lang="en-US" dirty="0" err="1"/>
              <a:t>tplyr_table</a:t>
            </a:r>
            <a:r>
              <a:rPr lang="en-US" dirty="0"/>
              <a:t>()</a:t>
            </a:r>
            <a:r>
              <a:rPr lang="en-US" b="0" i="0" dirty="0">
                <a:solidFill>
                  <a:srgbClr val="333333"/>
                </a:solidFill>
                <a:effectLst/>
                <a:latin typeface="prometo"/>
              </a:rPr>
              <a:t> object two different ways.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&lt;function&gt;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First is the </a:t>
            </a:r>
            <a:r>
              <a:rPr lang="en-US" dirty="0" err="1"/>
              <a:t>add_layer</a:t>
            </a:r>
            <a:r>
              <a:rPr lang="en-US" dirty="0"/>
              <a:t>()</a:t>
            </a:r>
            <a:r>
              <a:rPr lang="en-US" b="0" i="0" dirty="0">
                <a:solidFill>
                  <a:srgbClr val="333333"/>
                </a:solidFill>
                <a:effectLst/>
                <a:latin typeface="prometo"/>
              </a:rPr>
              <a:t> function. The </a:t>
            </a:r>
            <a:r>
              <a:rPr lang="en-US" dirty="0" err="1"/>
              <a:t>add_layer</a:t>
            </a:r>
            <a:r>
              <a:rPr lang="en-US" dirty="0"/>
              <a:t>()</a:t>
            </a:r>
            <a:r>
              <a:rPr lang="en-US" b="0" i="0" dirty="0">
                <a:solidFill>
                  <a:srgbClr val="333333"/>
                </a:solidFill>
                <a:effectLst/>
                <a:latin typeface="prometo"/>
              </a:rPr>
              <a:t> function constructs the layer within the call to the function.  The function allows you to use piping to attach the call to the </a:t>
            </a:r>
            <a:r>
              <a:rPr lang="en-US" b="0" i="0" dirty="0" err="1">
                <a:solidFill>
                  <a:srgbClr val="333333"/>
                </a:solidFill>
                <a:effectLst/>
                <a:latin typeface="prometo"/>
              </a:rPr>
              <a:t>tplyr_table</a:t>
            </a:r>
            <a:r>
              <a:rPr lang="en-US" b="0" i="0" dirty="0">
                <a:solidFill>
                  <a:srgbClr val="333333"/>
                </a:solidFill>
                <a:effectLst/>
                <a:latin typeface="prometo"/>
              </a:rPr>
              <a:t>() function as well as any modifier functions that will be discussed later in the session.</a:t>
            </a:r>
          </a:p>
          <a:p>
            <a:pPr algn="l"/>
            <a:endParaRPr lang="en-US" b="0" i="0" dirty="0">
              <a:solidFill>
                <a:srgbClr val="333333"/>
              </a:solidFill>
              <a:effectLst/>
              <a:latin typeface="prometo"/>
            </a:endParaRPr>
          </a:p>
          <a:p>
            <a:pPr marL="0" indent="0"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parent parameter specifies the table object on which to attach the layer.</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layer parameter contains the </a:t>
            </a:r>
            <a:r>
              <a:rPr lang="en-US" b="0" i="0" dirty="0" err="1">
                <a:solidFill>
                  <a:srgbClr val="333333"/>
                </a:solidFill>
                <a:effectLst/>
                <a:latin typeface="prometo"/>
              </a:rPr>
              <a:t>group_type</a:t>
            </a:r>
            <a:r>
              <a:rPr lang="en-US" b="0" i="0" dirty="0">
                <a:solidFill>
                  <a:srgbClr val="333333"/>
                </a:solidFill>
                <a:effectLst/>
                <a:latin typeface="prometo"/>
              </a:rPr>
              <a:t>() function call and any modifier function calls necessary to create the layer.</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name parameter gives the layer a name within the </a:t>
            </a:r>
            <a:r>
              <a:rPr lang="en-US" b="0" i="0" dirty="0" err="1">
                <a:solidFill>
                  <a:srgbClr val="333333"/>
                </a:solidFill>
                <a:effectLst/>
                <a:latin typeface="prometo"/>
              </a:rPr>
              <a:t>tplyr_table</a:t>
            </a:r>
            <a:r>
              <a:rPr lang="en-US" b="0" i="0" dirty="0">
                <a:solidFill>
                  <a:srgbClr val="333333"/>
                </a:solidFill>
                <a:effectLst/>
                <a:latin typeface="prometo"/>
              </a:rPr>
              <a:t>() object’s layer container. You’ll see later on in our trainings how this can be valuable.</a:t>
            </a: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The second way to add layers is to use the </a:t>
            </a:r>
            <a:r>
              <a:rPr lang="en-US" dirty="0" err="1"/>
              <a:t>add_layers</a:t>
            </a:r>
            <a:r>
              <a:rPr lang="en-US" dirty="0"/>
              <a:t>()</a:t>
            </a:r>
            <a:r>
              <a:rPr lang="en-US" b="0" i="0" dirty="0">
                <a:solidFill>
                  <a:srgbClr val="333333"/>
                </a:solidFill>
                <a:effectLst/>
                <a:latin typeface="prometo"/>
              </a:rPr>
              <a:t>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&lt;function&gt;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The </a:t>
            </a:r>
            <a:r>
              <a:rPr lang="en-US" dirty="0" err="1"/>
              <a:t>add_layers</a:t>
            </a:r>
            <a:r>
              <a:rPr lang="en-US" dirty="0"/>
              <a:t>()</a:t>
            </a:r>
            <a:r>
              <a:rPr lang="en-US" b="0" i="0" dirty="0">
                <a:solidFill>
                  <a:srgbClr val="333333"/>
                </a:solidFill>
                <a:effectLst/>
                <a:latin typeface="prometo"/>
              </a:rPr>
              <a:t> function allows you to attach multiple layers that have already been constructed. This allows you to segment your code more, which some users may favor.</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parent parameter specifies the table upon which layers will be attached.</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ellipses (...) parameter lists the layer objects that will be attached to a parent table.</a:t>
            </a: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15</a:t>
            </a:fld>
            <a:endParaRPr lang="en-US"/>
          </a:p>
        </p:txBody>
      </p:sp>
    </p:spTree>
    <p:extLst>
      <p:ext uri="{BB962C8B-B14F-4D97-AF65-F5344CB8AC3E}">
        <p14:creationId xmlns:p14="http://schemas.microsoft.com/office/powerpoint/2010/main" val="4238553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33333"/>
                </a:solidFill>
                <a:effectLst/>
                <a:latin typeface="prometo"/>
              </a:rPr>
              <a:t>Now lets add layers using the </a:t>
            </a:r>
            <a:r>
              <a:rPr lang="en-US" b="0" i="0" dirty="0" err="1">
                <a:solidFill>
                  <a:srgbClr val="333333"/>
                </a:solidFill>
                <a:effectLst/>
                <a:latin typeface="prometo"/>
              </a:rPr>
              <a:t>add_layer</a:t>
            </a:r>
            <a:r>
              <a:rPr lang="en-US" b="0" i="0" dirty="0">
                <a:solidFill>
                  <a:srgbClr val="333333"/>
                </a:solidFill>
                <a:effectLst/>
                <a:latin typeface="prometo"/>
              </a:rPr>
              <a:t>() function. Don’t worry about the group_&lt;type&gt;() function calls yet. Later sections will detail the specifics on them.  For this example we will focus on the </a:t>
            </a:r>
            <a:r>
              <a:rPr lang="en-US" b="0" i="0" dirty="0" err="1">
                <a:solidFill>
                  <a:srgbClr val="333333"/>
                </a:solidFill>
                <a:effectLst/>
                <a:latin typeface="prometo"/>
              </a:rPr>
              <a:t>add_layer</a:t>
            </a:r>
            <a:r>
              <a:rPr lang="en-US" b="0" i="0" dirty="0">
                <a:solidFill>
                  <a:srgbClr val="333333"/>
                </a:solidFill>
                <a:effectLst/>
                <a:latin typeface="prometo"/>
              </a:rPr>
              <a:t>() function call and how it works with the </a:t>
            </a:r>
            <a:r>
              <a:rPr lang="en-US" b="0" i="0" dirty="0" err="1">
                <a:solidFill>
                  <a:srgbClr val="333333"/>
                </a:solidFill>
                <a:effectLst/>
                <a:latin typeface="prometo"/>
              </a:rPr>
              <a:t>tplyr_table</a:t>
            </a:r>
            <a:r>
              <a:rPr lang="en-US" b="0" i="0" dirty="0">
                <a:solidFill>
                  <a:srgbClr val="333333"/>
                </a:solidFill>
                <a:effectLst/>
                <a:latin typeface="prometo"/>
              </a:rPr>
              <a:t>() function.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33333"/>
                </a:solidFill>
                <a:effectLst/>
                <a:latin typeface="prometo"/>
              </a:rPr>
              <a:t>Here the </a:t>
            </a:r>
            <a:r>
              <a:rPr lang="en-US" dirty="0" err="1"/>
              <a:t>add_layer</a:t>
            </a:r>
            <a:r>
              <a:rPr lang="en-US" dirty="0"/>
              <a:t>()</a:t>
            </a:r>
            <a:r>
              <a:rPr lang="en-US" b="0" i="0" dirty="0">
                <a:solidFill>
                  <a:srgbClr val="333333"/>
                </a:solidFill>
                <a:effectLst/>
                <a:latin typeface="prometo"/>
              </a:rPr>
              <a:t> functions are attached via piping, so this example is simply creating a table object called t and constructing and adding the count layer object for AGEGR1, and the descriptive statistic layer object for AGE.</a:t>
            </a:r>
          </a:p>
        </p:txBody>
      </p:sp>
      <p:sp>
        <p:nvSpPr>
          <p:cNvPr id="4" name="Slide Number Placeholder 3"/>
          <p:cNvSpPr>
            <a:spLocks noGrp="1"/>
          </p:cNvSpPr>
          <p:nvPr>
            <p:ph type="sldNum" sz="quarter" idx="5"/>
          </p:nvPr>
        </p:nvSpPr>
        <p:spPr/>
        <p:txBody>
          <a:bodyPr/>
          <a:lstStyle/>
          <a:p>
            <a:fld id="{E81F2DE8-687F-456E-8E94-2516C327D0BE}" type="slidenum">
              <a:rPr lang="en-US" smtClean="0"/>
              <a:t>16</a:t>
            </a:fld>
            <a:endParaRPr lang="en-US"/>
          </a:p>
        </p:txBody>
      </p:sp>
    </p:spTree>
    <p:extLst>
      <p:ext uri="{BB962C8B-B14F-4D97-AF65-F5344CB8AC3E}">
        <p14:creationId xmlns:p14="http://schemas.microsoft.com/office/powerpoint/2010/main" val="483667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So far we haven’t seen anything that looks like a table output from Tplyr.  Recall when you construct a </a:t>
            </a:r>
            <a:r>
              <a:rPr lang="en-US" b="0" i="0" dirty="0" err="1">
                <a:solidFill>
                  <a:srgbClr val="333333"/>
                </a:solidFill>
                <a:effectLst/>
                <a:latin typeface="prometo"/>
              </a:rPr>
              <a:t>tplyr_table</a:t>
            </a:r>
            <a:r>
              <a:rPr lang="en-US" b="0" i="0" dirty="0">
                <a:solidFill>
                  <a:srgbClr val="333333"/>
                </a:solidFill>
                <a:effectLst/>
                <a:latin typeface="prometo"/>
              </a:rPr>
              <a:t>() object or a </a:t>
            </a:r>
            <a:r>
              <a:rPr lang="en-US" b="0" i="0" dirty="0" err="1">
                <a:solidFill>
                  <a:srgbClr val="333333"/>
                </a:solidFill>
                <a:effectLst/>
                <a:latin typeface="prometo"/>
              </a:rPr>
              <a:t>tplyr_layer</a:t>
            </a:r>
            <a:r>
              <a:rPr lang="en-US" b="0" i="0" dirty="0">
                <a:solidFill>
                  <a:srgbClr val="333333"/>
                </a:solidFill>
                <a:effectLst/>
                <a:latin typeface="prometo"/>
              </a:rPr>
              <a:t>() object it constructs the metadata but does not process the actual data.  </a:t>
            </a:r>
          </a:p>
          <a:p>
            <a:pPr algn="l"/>
            <a:endParaRPr lang="en-US" b="0" i="0" dirty="0">
              <a:solidFill>
                <a:srgbClr val="333333"/>
              </a:solidFill>
              <a:effectLst/>
              <a:latin typeface="prometo"/>
            </a:endParaRPr>
          </a:p>
          <a:p>
            <a:pPr algn="l"/>
            <a:r>
              <a:rPr lang="en-US" b="0" i="0" dirty="0">
                <a:solidFill>
                  <a:srgbClr val="333333"/>
                </a:solidFill>
                <a:effectLst/>
                <a:latin typeface="prometo"/>
              </a:rPr>
              <a:t>&lt;code/output&gt;</a:t>
            </a:r>
          </a:p>
          <a:p>
            <a:pPr algn="l"/>
            <a:r>
              <a:rPr lang="en-US" b="0" i="0" dirty="0">
                <a:solidFill>
                  <a:srgbClr val="333333"/>
                </a:solidFill>
                <a:effectLst/>
                <a:latin typeface="prometo"/>
              </a:rPr>
              <a:t>Here is an example of constructing the </a:t>
            </a:r>
            <a:r>
              <a:rPr lang="en-US" b="0" i="0" dirty="0" err="1">
                <a:solidFill>
                  <a:srgbClr val="333333"/>
                </a:solidFill>
                <a:effectLst/>
                <a:latin typeface="prometo"/>
              </a:rPr>
              <a:t>tplyr_table</a:t>
            </a:r>
            <a:r>
              <a:rPr lang="en-US" b="0" i="0" dirty="0">
                <a:solidFill>
                  <a:srgbClr val="333333"/>
                </a:solidFill>
                <a:effectLst/>
                <a:latin typeface="prometo"/>
              </a:rPr>
              <a:t>() object named t.  </a:t>
            </a:r>
          </a:p>
          <a:p>
            <a:pPr algn="l"/>
            <a:endParaRPr lang="en-US" b="0" i="0" dirty="0">
              <a:solidFill>
                <a:srgbClr val="333333"/>
              </a:solidFill>
              <a:effectLst/>
              <a:latin typeface="prometo"/>
            </a:endParaRPr>
          </a:p>
          <a:p>
            <a:pPr algn="l"/>
            <a:r>
              <a:rPr lang="en-US" b="0" i="0" dirty="0">
                <a:solidFill>
                  <a:srgbClr val="333333"/>
                </a:solidFill>
                <a:effectLst/>
                <a:latin typeface="prometo"/>
              </a:rPr>
              <a:t>In order to generate the data to build a table you can use the build() function.</a:t>
            </a:r>
          </a:p>
          <a:p>
            <a:pPr algn="l"/>
            <a:endParaRPr lang="en-US" b="0" i="0" dirty="0">
              <a:solidFill>
                <a:srgbClr val="333333"/>
              </a:solidFill>
              <a:effectLst/>
              <a:latin typeface="prometo"/>
            </a:endParaRPr>
          </a:p>
          <a:p>
            <a:pPr algn="l"/>
            <a:r>
              <a:rPr lang="en-US" b="0" i="0" dirty="0">
                <a:solidFill>
                  <a:srgbClr val="333333"/>
                </a:solidFill>
                <a:effectLst/>
                <a:latin typeface="prometo"/>
              </a:rPr>
              <a:t>&lt;code/output&gt;</a:t>
            </a:r>
          </a:p>
          <a:p>
            <a:pPr algn="l"/>
            <a:r>
              <a:rPr lang="en-US" b="0" i="0" dirty="0">
                <a:solidFill>
                  <a:srgbClr val="333333"/>
                </a:solidFill>
                <a:effectLst/>
                <a:latin typeface="prometo"/>
              </a:rPr>
              <a:t>In this example we call the build() function to build a table dataframe named </a:t>
            </a:r>
            <a:r>
              <a:rPr lang="en-US" b="0" i="0" dirty="0" err="1">
                <a:solidFill>
                  <a:srgbClr val="333333"/>
                </a:solidFill>
                <a:effectLst/>
                <a:latin typeface="prometo"/>
              </a:rPr>
              <a:t>t_df</a:t>
            </a:r>
            <a:r>
              <a:rPr lang="en-US" b="0" i="0" dirty="0">
                <a:solidFill>
                  <a:srgbClr val="333333"/>
                </a:solidFill>
                <a:effectLst/>
                <a:latin typeface="prometo"/>
              </a:rPr>
              <a:t>.  Now we no longer just see the metadata, we see the results of the data being processed, and have created columns that look like the summary tables we’re used to creating.</a:t>
            </a:r>
          </a:p>
          <a:p>
            <a:pPr algn="l"/>
            <a:endParaRPr lang="en-US" b="0" i="0" dirty="0">
              <a:solidFill>
                <a:srgbClr val="333333"/>
              </a:solidFill>
              <a:effectLst/>
              <a:latin typeface="prometo"/>
            </a:endParaRPr>
          </a:p>
          <a:p>
            <a:pPr algn="l"/>
            <a:r>
              <a:rPr lang="en-US" b="0" i="0" dirty="0">
                <a:solidFill>
                  <a:srgbClr val="FFFFFF"/>
                </a:solidFill>
                <a:effectLst/>
                <a:latin typeface="-apple-system"/>
              </a:rPr>
              <a:t>Note, it's good to keep the </a:t>
            </a:r>
            <a:r>
              <a:rPr lang="en-US" b="0" i="0" dirty="0" err="1">
                <a:solidFill>
                  <a:srgbClr val="FFFFFF"/>
                </a:solidFill>
                <a:effectLst/>
                <a:latin typeface="-apple-system"/>
              </a:rPr>
              <a:t>tplyr_table</a:t>
            </a:r>
            <a:r>
              <a:rPr lang="en-US" b="0" i="0" dirty="0">
                <a:solidFill>
                  <a:srgbClr val="FFFFFF"/>
                </a:solidFill>
                <a:effectLst/>
                <a:latin typeface="-apple-system"/>
              </a:rPr>
              <a:t>() object as a separate object, because in more advanced features of Tplyr, the </a:t>
            </a:r>
            <a:r>
              <a:rPr lang="en-US" b="0" i="0" dirty="0" err="1">
                <a:solidFill>
                  <a:srgbClr val="FFFFFF"/>
                </a:solidFill>
                <a:effectLst/>
                <a:latin typeface="-apple-system"/>
              </a:rPr>
              <a:t>tplyr_table</a:t>
            </a:r>
            <a:r>
              <a:rPr lang="en-US" b="0" i="0" dirty="0">
                <a:solidFill>
                  <a:srgbClr val="FFFFFF"/>
                </a:solidFill>
                <a:effectLst/>
                <a:latin typeface="-apple-system"/>
              </a:rPr>
              <a:t>() object holds valuable metadata that can be leveraged.  So in this example, and the other examples throughout our trainings, you’ll see both a </a:t>
            </a:r>
            <a:r>
              <a:rPr lang="en-US" b="0" i="0" dirty="0" err="1">
                <a:solidFill>
                  <a:srgbClr val="FFFFFF"/>
                </a:solidFill>
                <a:effectLst/>
                <a:latin typeface="-apple-system"/>
              </a:rPr>
              <a:t>tplyr_table</a:t>
            </a:r>
            <a:r>
              <a:rPr lang="en-US" b="0" i="0" dirty="0">
                <a:solidFill>
                  <a:srgbClr val="FFFFFF"/>
                </a:solidFill>
                <a:effectLst/>
                <a:latin typeface="-apple-system"/>
              </a:rPr>
              <a:t>() object created, then that object being used with the build() function to build the table dataframe.</a:t>
            </a:r>
            <a:endParaRPr lang="en-US" b="0" i="0" dirty="0">
              <a:solidFill>
                <a:srgbClr val="333333"/>
              </a:solidFill>
              <a:effectLst/>
              <a:latin typeface="prometo"/>
            </a:endParaRPr>
          </a:p>
          <a:p>
            <a:pPr algn="l"/>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17</a:t>
            </a:fld>
            <a:endParaRPr lang="en-US"/>
          </a:p>
        </p:txBody>
      </p:sp>
    </p:spTree>
    <p:extLst>
      <p:ext uri="{BB962C8B-B14F-4D97-AF65-F5344CB8AC3E}">
        <p14:creationId xmlns:p14="http://schemas.microsoft.com/office/powerpoint/2010/main" val="1087156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Table level settings are applied by the </a:t>
            </a:r>
            <a:r>
              <a:rPr lang="en-US" b="0" i="0" dirty="0" err="1">
                <a:solidFill>
                  <a:srgbClr val="333333"/>
                </a:solidFill>
                <a:effectLst/>
                <a:latin typeface="prometo"/>
              </a:rPr>
              <a:t>tplyr_table</a:t>
            </a:r>
            <a:r>
              <a:rPr lang="en-US" b="0" i="0" dirty="0">
                <a:solidFill>
                  <a:srgbClr val="333333"/>
                </a:solidFill>
                <a:effectLst/>
                <a:latin typeface="prometo"/>
              </a:rPr>
              <a:t>() function.  Let’s review the functions parameters.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target specifies the dataset used to perform summaries.</a:t>
            </a:r>
          </a:p>
          <a:p>
            <a:pPr algn="l">
              <a:buFont typeface="Arial" panose="020B0604020202020204" pitchFamily="34" charset="0"/>
              <a:buChar char="•"/>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err="1">
                <a:solidFill>
                  <a:srgbClr val="333333"/>
                </a:solidFill>
                <a:effectLst/>
                <a:latin typeface="prometo"/>
              </a:rPr>
              <a:t>treat_var</a:t>
            </a:r>
            <a:r>
              <a:rPr lang="en-US" b="0" i="0" dirty="0">
                <a:solidFill>
                  <a:srgbClr val="333333"/>
                </a:solidFill>
                <a:effectLst/>
                <a:latin typeface="prometo"/>
              </a:rPr>
              <a:t> specifies the variable used to distinguish treatment groups.</a:t>
            </a:r>
          </a:p>
          <a:p>
            <a:pPr algn="l">
              <a:buFont typeface="Arial" panose="020B0604020202020204" pitchFamily="34" charset="0"/>
              <a:buChar char="•"/>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where specifies the subset applied at the table level.</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And cols specifies grouping variables, in addition to </a:t>
            </a:r>
            <a:r>
              <a:rPr lang="en-US" b="0" i="0" dirty="0" err="1">
                <a:solidFill>
                  <a:srgbClr val="333333"/>
                </a:solidFill>
                <a:effectLst/>
                <a:latin typeface="prometo"/>
              </a:rPr>
              <a:t>treat_var</a:t>
            </a:r>
            <a:r>
              <a:rPr lang="en-US" b="0" i="0" dirty="0">
                <a:solidFill>
                  <a:srgbClr val="333333"/>
                </a:solidFill>
                <a:effectLst/>
                <a:latin typeface="prometo"/>
              </a:rPr>
              <a:t>, used to create columns on the display.</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Let’s take a look at creating a table object with layers for Race and Age. For this section we will focus on the </a:t>
            </a:r>
            <a:r>
              <a:rPr lang="en-US" b="0" i="0" dirty="0" err="1">
                <a:solidFill>
                  <a:srgbClr val="333333"/>
                </a:solidFill>
                <a:effectLst/>
                <a:latin typeface="prometo"/>
              </a:rPr>
              <a:t>tplyr_table</a:t>
            </a:r>
            <a:r>
              <a:rPr lang="en-US" b="0" i="0" dirty="0">
                <a:solidFill>
                  <a:srgbClr val="333333"/>
                </a:solidFill>
                <a:effectLst/>
                <a:latin typeface="prometo"/>
              </a:rPr>
              <a:t>() function call and how it applies table level settings. Later sections will detail the specifics on layers.</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In this example: </a:t>
            </a:r>
            <a:r>
              <a:rPr lang="en-US" b="0" i="0" dirty="0" err="1">
                <a:solidFill>
                  <a:srgbClr val="333333"/>
                </a:solidFill>
                <a:effectLst/>
                <a:latin typeface="prometo"/>
              </a:rPr>
              <a:t>adsl</a:t>
            </a:r>
            <a:r>
              <a:rPr lang="en-US" b="0" i="0" dirty="0">
                <a:solidFill>
                  <a:srgbClr val="333333"/>
                </a:solidFill>
                <a:effectLst/>
                <a:latin typeface="prometo"/>
              </a:rPr>
              <a:t> is specified as the target dataset and will be used to perform summaries in both the RACE and AGE layers.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TRT01P is specified as </a:t>
            </a:r>
            <a:r>
              <a:rPr lang="en-US" b="0" i="0" dirty="0" err="1">
                <a:solidFill>
                  <a:srgbClr val="333333"/>
                </a:solidFill>
                <a:effectLst/>
                <a:latin typeface="prometo"/>
              </a:rPr>
              <a:t>treat_var</a:t>
            </a:r>
            <a:r>
              <a:rPr lang="en-US" b="0" i="0" dirty="0">
                <a:solidFill>
                  <a:srgbClr val="333333"/>
                </a:solidFill>
                <a:effectLst/>
                <a:latin typeface="prometo"/>
              </a:rPr>
              <a:t> and will be used in both layers to distinguish treatment groups.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SAFFL equal Y is specified as the where parameter. This means only records from </a:t>
            </a:r>
            <a:r>
              <a:rPr lang="en-US" b="0" i="0" dirty="0" err="1">
                <a:solidFill>
                  <a:srgbClr val="333333"/>
                </a:solidFill>
                <a:effectLst/>
                <a:latin typeface="prometo"/>
              </a:rPr>
              <a:t>adsl</a:t>
            </a:r>
            <a:r>
              <a:rPr lang="en-US" b="0" i="0" dirty="0">
                <a:solidFill>
                  <a:srgbClr val="333333"/>
                </a:solidFill>
                <a:effectLst/>
                <a:latin typeface="prometo"/>
              </a:rPr>
              <a:t> where SAFFL equal Y will be used in the layers.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Finally, SEX is specified as the cols parameter. Layer summaries are calculated within groupings, which become the display columns. By default grouping comes from the </a:t>
            </a:r>
            <a:r>
              <a:rPr lang="en-US" b="0" i="0" dirty="0" err="1">
                <a:solidFill>
                  <a:srgbClr val="333333"/>
                </a:solidFill>
                <a:effectLst/>
                <a:latin typeface="prometo"/>
              </a:rPr>
              <a:t>treat_var</a:t>
            </a:r>
            <a:r>
              <a:rPr lang="en-US" b="0" i="0" dirty="0">
                <a:solidFill>
                  <a:srgbClr val="333333"/>
                </a:solidFill>
                <a:effectLst/>
                <a:latin typeface="prometo"/>
              </a:rPr>
              <a:t>, but using the cols parameter adds an additional variable or variables to the grouping. </a:t>
            </a:r>
          </a:p>
          <a:p>
            <a:pPr algn="l"/>
            <a:endParaRPr lang="en-US" b="0" i="0" dirty="0">
              <a:solidFill>
                <a:srgbClr val="333333"/>
              </a:solidFill>
              <a:effectLst/>
              <a:latin typeface="prometo"/>
            </a:endParaRPr>
          </a:p>
          <a:p>
            <a:pPr algn="l"/>
            <a:r>
              <a:rPr lang="en-US" b="0" i="0" dirty="0">
                <a:solidFill>
                  <a:srgbClr val="333333"/>
                </a:solidFill>
                <a:effectLst/>
                <a:latin typeface="prometo"/>
              </a:rPr>
              <a:t>&lt;treat and cols&gt;</a:t>
            </a:r>
          </a:p>
          <a:p>
            <a:pPr algn="l"/>
            <a:r>
              <a:rPr lang="en-US" b="0" i="0" dirty="0">
                <a:solidFill>
                  <a:srgbClr val="333333"/>
                </a:solidFill>
                <a:effectLst/>
                <a:latin typeface="prometo"/>
              </a:rPr>
              <a:t>In this example, based on the </a:t>
            </a:r>
            <a:r>
              <a:rPr lang="en-US" b="0" i="0" dirty="0" err="1">
                <a:solidFill>
                  <a:srgbClr val="333333"/>
                </a:solidFill>
                <a:effectLst/>
                <a:latin typeface="prometo"/>
              </a:rPr>
              <a:t>treat_var</a:t>
            </a:r>
            <a:r>
              <a:rPr lang="en-US" b="0" i="0" dirty="0">
                <a:solidFill>
                  <a:srgbClr val="333333"/>
                </a:solidFill>
                <a:effectLst/>
                <a:latin typeface="prometo"/>
              </a:rPr>
              <a:t> and cols specifications in the </a:t>
            </a:r>
            <a:r>
              <a:rPr lang="en-US" b="0" i="0" dirty="0" err="1">
                <a:solidFill>
                  <a:srgbClr val="333333"/>
                </a:solidFill>
                <a:effectLst/>
                <a:latin typeface="prometo"/>
              </a:rPr>
              <a:t>tplyr_table</a:t>
            </a:r>
            <a:r>
              <a:rPr lang="en-US" b="0" i="0" dirty="0">
                <a:solidFill>
                  <a:srgbClr val="333333"/>
                </a:solidFill>
                <a:effectLst/>
                <a:latin typeface="prometo"/>
              </a:rPr>
              <a:t>() function call, summaries will be performed on each layer and grouped by TRT01P and SEX.</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metadata of the </a:t>
            </a:r>
            <a:r>
              <a:rPr lang="en-US" b="0" i="0" dirty="0" err="1">
                <a:solidFill>
                  <a:srgbClr val="333333"/>
                </a:solidFill>
                <a:effectLst/>
                <a:latin typeface="prometo"/>
              </a:rPr>
              <a:t>tplyr_table</a:t>
            </a:r>
            <a:r>
              <a:rPr lang="en-US" b="0" i="0" dirty="0">
                <a:solidFill>
                  <a:srgbClr val="333333"/>
                </a:solidFill>
                <a:effectLst/>
                <a:latin typeface="prometo"/>
              </a:rPr>
              <a:t>():</a:t>
            </a:r>
          </a:p>
          <a:p>
            <a:pPr algn="l"/>
            <a:r>
              <a:rPr lang="en-US" b="0" i="0" dirty="0">
                <a:solidFill>
                  <a:srgbClr val="333333"/>
                </a:solidFill>
                <a:effectLst/>
                <a:latin typeface="prometo"/>
              </a:rPr>
              <a:t>You can see everything is as expected based on the </a:t>
            </a:r>
            <a:r>
              <a:rPr lang="en-US" dirty="0" err="1"/>
              <a:t>tplyr_table</a:t>
            </a:r>
            <a:r>
              <a:rPr lang="en-US" dirty="0"/>
              <a:t>()</a:t>
            </a:r>
            <a:r>
              <a:rPr lang="en-US" b="0" i="0" dirty="0">
                <a:solidFill>
                  <a:srgbClr val="333333"/>
                </a:solidFill>
                <a:effectLst/>
                <a:latin typeface="prometo"/>
              </a:rPr>
              <a:t> function inputs. </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&lt;highlights&gt;</a:t>
            </a:r>
          </a:p>
          <a:p>
            <a:pPr algn="l"/>
            <a:r>
              <a:rPr lang="en-US" b="0" i="0" dirty="0">
                <a:solidFill>
                  <a:srgbClr val="333333"/>
                </a:solidFill>
                <a:effectLst/>
                <a:latin typeface="prometo"/>
              </a:rPr>
              <a:t>ADSL is the </a:t>
            </a:r>
            <a:r>
              <a:rPr lang="en-US" dirty="0"/>
              <a:t>target</a:t>
            </a:r>
            <a:r>
              <a:rPr lang="en-US" b="0" i="0" dirty="0">
                <a:solidFill>
                  <a:srgbClr val="333333"/>
                </a:solidFill>
                <a:effectLst/>
                <a:latin typeface="prometo"/>
              </a:rPr>
              <a:t> dataset,</a:t>
            </a:r>
          </a:p>
          <a:p>
            <a:pPr algn="l"/>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&lt;highlights&gt;</a:t>
            </a:r>
          </a:p>
          <a:p>
            <a:pPr algn="l"/>
            <a:r>
              <a:rPr lang="en-US" dirty="0" err="1"/>
              <a:t>treat_var</a:t>
            </a:r>
            <a:r>
              <a:rPr lang="en-US" b="0" i="0" dirty="0">
                <a:solidFill>
                  <a:srgbClr val="333333"/>
                </a:solidFill>
                <a:effectLst/>
                <a:latin typeface="prometo"/>
              </a:rPr>
              <a:t> is TRT01P, </a:t>
            </a:r>
          </a:p>
          <a:p>
            <a:pPr algn="l"/>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&lt;highlights&gt;</a:t>
            </a:r>
          </a:p>
          <a:p>
            <a:pPr algn="l"/>
            <a:r>
              <a:rPr lang="en-US" dirty="0"/>
              <a:t>cols</a:t>
            </a:r>
            <a:r>
              <a:rPr lang="en-US" b="0" i="0" dirty="0">
                <a:solidFill>
                  <a:srgbClr val="333333"/>
                </a:solidFill>
                <a:effectLst/>
                <a:latin typeface="prometo"/>
              </a:rPr>
              <a:t> is SEX, </a:t>
            </a:r>
          </a:p>
          <a:p>
            <a:pPr algn="l"/>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&lt;highlights&gt;</a:t>
            </a:r>
          </a:p>
          <a:p>
            <a:pPr algn="l"/>
            <a:r>
              <a:rPr lang="en-US" b="0" i="0" dirty="0">
                <a:solidFill>
                  <a:srgbClr val="333333"/>
                </a:solidFill>
                <a:effectLst/>
                <a:latin typeface="prometo"/>
              </a:rPr>
              <a:t>and </a:t>
            </a:r>
            <a:r>
              <a:rPr lang="en-US" dirty="0"/>
              <a:t>where</a:t>
            </a:r>
            <a:r>
              <a:rPr lang="en-US" b="0" i="0" dirty="0">
                <a:solidFill>
                  <a:srgbClr val="333333"/>
                </a:solidFill>
                <a:effectLst/>
                <a:latin typeface="prometo"/>
              </a:rPr>
              <a:t> is set to SAFFL equal Y.</a:t>
            </a:r>
          </a:p>
          <a:p>
            <a:pPr algn="l"/>
            <a:endParaRPr lang="en-US" b="0" i="0" dirty="0">
              <a:solidFill>
                <a:srgbClr val="333333"/>
              </a:solidFill>
              <a:effectLst/>
              <a:latin typeface="prometo"/>
            </a:endParaRPr>
          </a:p>
          <a:p>
            <a:pPr algn="l"/>
            <a:r>
              <a:rPr lang="en-US" b="0" i="0" dirty="0">
                <a:solidFill>
                  <a:srgbClr val="333333"/>
                </a:solidFill>
                <a:effectLst/>
                <a:latin typeface="prometo"/>
              </a:rPr>
              <a:t>&lt;next slide&gt;</a:t>
            </a:r>
          </a:p>
        </p:txBody>
      </p:sp>
      <p:sp>
        <p:nvSpPr>
          <p:cNvPr id="4" name="Slide Number Placeholder 3"/>
          <p:cNvSpPr>
            <a:spLocks noGrp="1"/>
          </p:cNvSpPr>
          <p:nvPr>
            <p:ph type="sldNum" sz="quarter" idx="5"/>
          </p:nvPr>
        </p:nvSpPr>
        <p:spPr/>
        <p:txBody>
          <a:bodyPr/>
          <a:lstStyle/>
          <a:p>
            <a:fld id="{E81F2DE8-687F-456E-8E94-2516C327D0BE}" type="slidenum">
              <a:rPr lang="en-US" smtClean="0"/>
              <a:t>20</a:t>
            </a:fld>
            <a:endParaRPr lang="en-US"/>
          </a:p>
        </p:txBody>
      </p:sp>
    </p:spTree>
    <p:extLst>
      <p:ext uri="{BB962C8B-B14F-4D97-AF65-F5344CB8AC3E}">
        <p14:creationId xmlns:p14="http://schemas.microsoft.com/office/powerpoint/2010/main" val="2656477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943891"/>
            <a:ext cx="7885771" cy="2387600"/>
          </a:xfrm>
        </p:spPr>
        <p:txBody>
          <a:bodyPr anchor="b"/>
          <a:lstStyle>
            <a:lvl1pPr algn="l">
              <a:defRPr sz="60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F9E76A4-E114-C44B-AD7B-553B777A3923}"/>
              </a:ext>
            </a:extLst>
          </p:cNvPr>
          <p:cNvSpPr>
            <a:spLocks noGrp="1"/>
          </p:cNvSpPr>
          <p:nvPr>
            <p:ph type="subTitle" idx="1"/>
          </p:nvPr>
        </p:nvSpPr>
        <p:spPr>
          <a:xfrm>
            <a:off x="417422" y="3331492"/>
            <a:ext cx="788577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7DE2094E-8557-6248-A562-BA6EE048FED2}"/>
              </a:ext>
            </a:extLst>
          </p:cNvPr>
          <p:cNvSpPr>
            <a:spLocks noGrp="1"/>
          </p:cNvSpPr>
          <p:nvPr>
            <p:ph type="sldNum" sz="quarter" idx="12"/>
          </p:nvPr>
        </p:nvSpPr>
        <p:spPr>
          <a:xfrm>
            <a:off x="8150184" y="6356350"/>
            <a:ext cx="1727669" cy="365125"/>
          </a:xfrm>
        </p:spPr>
        <p:txBody>
          <a:bodyPr/>
          <a:lstStyle>
            <a:lvl1pPr>
              <a:defRPr>
                <a:solidFill>
                  <a:schemeClr val="bg1"/>
                </a:solidFill>
              </a:defRPr>
            </a:lvl1pPr>
          </a:lstStyle>
          <a:p>
            <a:fld id="{5F664B43-6D05-0946-B43E-8ECEAD62DD5F}" type="slidenum">
              <a:rPr lang="en-US" smtClean="0"/>
              <a:pPr/>
              <a:t>‹#›</a:t>
            </a:fld>
            <a:endParaRPr lang="en-US" dirty="0"/>
          </a:p>
        </p:txBody>
      </p:sp>
    </p:spTree>
    <p:extLst>
      <p:ext uri="{BB962C8B-B14F-4D97-AF65-F5344CB8AC3E}">
        <p14:creationId xmlns:p14="http://schemas.microsoft.com/office/powerpoint/2010/main" val="238410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10/25/2022</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Picture Placeholder 9">
            <a:extLst>
              <a:ext uri="{FF2B5EF4-FFF2-40B4-BE49-F238E27FC236}">
                <a16:creationId xmlns:a16="http://schemas.microsoft.com/office/drawing/2014/main" id="{5C3CEF81-2125-2D47-B5D4-A82A386DC439}"/>
              </a:ext>
            </a:extLst>
          </p:cNvPr>
          <p:cNvSpPr>
            <a:spLocks noGrp="1"/>
          </p:cNvSpPr>
          <p:nvPr>
            <p:ph type="pic" sz="quarter" idx="14"/>
          </p:nvPr>
        </p:nvSpPr>
        <p:spPr>
          <a:xfrm>
            <a:off x="5511579" y="1695450"/>
            <a:ext cx="4480560" cy="4481513"/>
          </a:xfrm>
          <a:prstGeom prst="ellipse">
            <a:avLst/>
          </a:prstGeom>
        </p:spPr>
        <p:txBody>
          <a:bodyPr anchor="ctr" anchorCtr="0"/>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154845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43E49-B933-F94F-BF9F-410462ADB5FA}"/>
              </a:ext>
            </a:extLst>
          </p:cNvPr>
          <p:cNvSpPr>
            <a:spLocks noGrp="1"/>
          </p:cNvSpPr>
          <p:nvPr>
            <p:ph type="dt" sz="half" idx="10"/>
          </p:nvPr>
        </p:nvSpPr>
        <p:spPr/>
        <p:txBody>
          <a:bodyPr/>
          <a:lstStyle/>
          <a:p>
            <a:fld id="{A53A8E38-8DA5-F54E-9848-04520064DA1A}" type="datetimeFigureOut">
              <a:rPr lang="en-US" smtClean="0"/>
              <a:t>10/25/2022</a:t>
            </a:fld>
            <a:endParaRPr lang="en-US"/>
          </a:p>
        </p:txBody>
      </p:sp>
      <p:sp>
        <p:nvSpPr>
          <p:cNvPr id="3" name="Footer Placeholder 2">
            <a:extLst>
              <a:ext uri="{FF2B5EF4-FFF2-40B4-BE49-F238E27FC236}">
                <a16:creationId xmlns:a16="http://schemas.microsoft.com/office/drawing/2014/main" id="{D21D1818-11DD-EF4C-A0C7-1894CCDF1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B054E-FA73-A941-B560-58C30015AB24}"/>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5" name="Rectangle 4">
            <a:extLst>
              <a:ext uri="{FF2B5EF4-FFF2-40B4-BE49-F238E27FC236}">
                <a16:creationId xmlns:a16="http://schemas.microsoft.com/office/drawing/2014/main" id="{03411F61-0B69-2245-A422-3FF7A8BE80A9}"/>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718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2DCB8D-37D4-364E-8614-0BFD671F5538}"/>
              </a:ext>
            </a:extLst>
          </p:cNvPr>
          <p:cNvSpPr>
            <a:spLocks noGrp="1"/>
          </p:cNvSpPr>
          <p:nvPr>
            <p:ph type="ctrTitle"/>
          </p:nvPr>
        </p:nvSpPr>
        <p:spPr>
          <a:xfrm>
            <a:off x="271119" y="275363"/>
            <a:ext cx="5032401" cy="2387600"/>
          </a:xfrm>
        </p:spPr>
        <p:txBody>
          <a:bodyPr anchor="b">
            <a:normAutofit/>
          </a:bodyPr>
          <a:lstStyle>
            <a:lvl1pPr algn="l">
              <a:defRPr sz="4000" b="1">
                <a:solidFill>
                  <a:schemeClr val="bg1"/>
                </a:solidFill>
              </a:defRPr>
            </a:lvl1pPr>
          </a:lstStyle>
          <a:p>
            <a:r>
              <a:rPr lang="en-US"/>
              <a:t>Click to edit Master title style</a:t>
            </a:r>
            <a:endParaRPr lang="en-US" dirty="0"/>
          </a:p>
        </p:txBody>
      </p:sp>
      <p:sp>
        <p:nvSpPr>
          <p:cNvPr id="4" name="Subtitle 2">
            <a:extLst>
              <a:ext uri="{FF2B5EF4-FFF2-40B4-BE49-F238E27FC236}">
                <a16:creationId xmlns:a16="http://schemas.microsoft.com/office/drawing/2014/main" id="{37D6847B-B879-154A-ADF4-1FC877B68E4C}"/>
              </a:ext>
            </a:extLst>
          </p:cNvPr>
          <p:cNvSpPr>
            <a:spLocks noGrp="1"/>
          </p:cNvSpPr>
          <p:nvPr>
            <p:ph type="subTitle" idx="1"/>
          </p:nvPr>
        </p:nvSpPr>
        <p:spPr>
          <a:xfrm>
            <a:off x="271118" y="2662964"/>
            <a:ext cx="503240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06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Slide-Pharm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C1B2E9-91E9-4E4A-9ACC-B3C8E29F4B97}"/>
              </a:ext>
            </a:extLst>
          </p:cNvPr>
          <p:cNvSpPr>
            <a:spLocks noGrp="1"/>
          </p:cNvSpPr>
          <p:nvPr>
            <p:ph type="ctrTitle"/>
          </p:nvPr>
        </p:nvSpPr>
        <p:spPr>
          <a:xfrm>
            <a:off x="271119" y="459231"/>
            <a:ext cx="5032401" cy="1661187"/>
          </a:xfrm>
        </p:spPr>
        <p:txBody>
          <a:bodyPr anchor="b">
            <a:normAutofit/>
          </a:bodyPr>
          <a:lstStyle>
            <a:lvl1pPr algn="l">
              <a:defRPr sz="4000" b="1">
                <a:solidFill>
                  <a:schemeClr val="bg1"/>
                </a:solidFill>
              </a:defRPr>
            </a:lvl1pPr>
          </a:lstStyle>
          <a:p>
            <a:r>
              <a:rPr lang="en-US"/>
              <a:t>Click to edit Master title style</a:t>
            </a:r>
            <a:endParaRPr lang="en-US" dirty="0"/>
          </a:p>
        </p:txBody>
      </p:sp>
      <p:sp>
        <p:nvSpPr>
          <p:cNvPr id="4" name="Subtitle 2">
            <a:extLst>
              <a:ext uri="{FF2B5EF4-FFF2-40B4-BE49-F238E27FC236}">
                <a16:creationId xmlns:a16="http://schemas.microsoft.com/office/drawing/2014/main" id="{2AD3EA5D-E588-DE49-84C4-9D7CCE087B79}"/>
              </a:ext>
            </a:extLst>
          </p:cNvPr>
          <p:cNvSpPr>
            <a:spLocks noGrp="1"/>
          </p:cNvSpPr>
          <p:nvPr>
            <p:ph type="subTitle" idx="1"/>
          </p:nvPr>
        </p:nvSpPr>
        <p:spPr>
          <a:xfrm>
            <a:off x="271118" y="2120420"/>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3985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Idea Slide-Us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0FD854-6148-C240-A6DD-BFCDBB4360A1}"/>
              </a:ext>
            </a:extLst>
          </p:cNvPr>
          <p:cNvSpPr>
            <a:spLocks noGrp="1"/>
          </p:cNvSpPr>
          <p:nvPr>
            <p:ph type="ctrTitle"/>
          </p:nvPr>
        </p:nvSpPr>
        <p:spPr>
          <a:xfrm>
            <a:off x="271119" y="373887"/>
            <a:ext cx="5032401" cy="1661187"/>
          </a:xfrm>
        </p:spPr>
        <p:txBody>
          <a:bodyPr anchor="b">
            <a:normAutofit/>
          </a:bodyPr>
          <a:lstStyle>
            <a:lvl1pPr algn="l">
              <a:defRPr sz="4000" b="1">
                <a:solidFill>
                  <a:schemeClr val="bg1"/>
                </a:solidFill>
              </a:defRPr>
            </a:lvl1pPr>
          </a:lstStyle>
          <a:p>
            <a:r>
              <a:rPr lang="en-US"/>
              <a:t>Click to edit Master title style</a:t>
            </a:r>
            <a:endParaRPr lang="en-US" dirty="0"/>
          </a:p>
        </p:txBody>
      </p:sp>
      <p:sp>
        <p:nvSpPr>
          <p:cNvPr id="4" name="Subtitle 2">
            <a:extLst>
              <a:ext uri="{FF2B5EF4-FFF2-40B4-BE49-F238E27FC236}">
                <a16:creationId xmlns:a16="http://schemas.microsoft.com/office/drawing/2014/main" id="{7B16C8EF-17B5-AE4B-9FE8-A213D62C35D7}"/>
              </a:ext>
            </a:extLst>
          </p:cNvPr>
          <p:cNvSpPr>
            <a:spLocks noGrp="1"/>
          </p:cNvSpPr>
          <p:nvPr>
            <p:ph type="subTitle" idx="1"/>
          </p:nvPr>
        </p:nvSpPr>
        <p:spPr>
          <a:xfrm>
            <a:off x="271118" y="2035076"/>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14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nalytics Engineer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0FD854-6148-C240-A6DD-BFCDBB4360A1}"/>
              </a:ext>
            </a:extLst>
          </p:cNvPr>
          <p:cNvSpPr>
            <a:spLocks noGrp="1"/>
          </p:cNvSpPr>
          <p:nvPr>
            <p:ph type="ctrTitle"/>
          </p:nvPr>
        </p:nvSpPr>
        <p:spPr>
          <a:xfrm>
            <a:off x="271119" y="373887"/>
            <a:ext cx="5032401" cy="1661187"/>
          </a:xfrm>
        </p:spPr>
        <p:txBody>
          <a:bodyPr anchor="b">
            <a:normAutofit/>
          </a:bodyPr>
          <a:lstStyle>
            <a:lvl1pPr algn="l">
              <a:defRPr sz="4000" b="1">
                <a:solidFill>
                  <a:schemeClr val="bg1"/>
                </a:solidFill>
              </a:defRPr>
            </a:lvl1pPr>
          </a:lstStyle>
          <a:p>
            <a:r>
              <a:rPr lang="en-US"/>
              <a:t>Click to edit Master title style</a:t>
            </a:r>
            <a:endParaRPr lang="en-US" dirty="0"/>
          </a:p>
        </p:txBody>
      </p:sp>
      <p:sp>
        <p:nvSpPr>
          <p:cNvPr id="4" name="Subtitle 2">
            <a:extLst>
              <a:ext uri="{FF2B5EF4-FFF2-40B4-BE49-F238E27FC236}">
                <a16:creationId xmlns:a16="http://schemas.microsoft.com/office/drawing/2014/main" id="{7B16C8EF-17B5-AE4B-9FE8-A213D62C35D7}"/>
              </a:ext>
            </a:extLst>
          </p:cNvPr>
          <p:cNvSpPr>
            <a:spLocks noGrp="1"/>
          </p:cNvSpPr>
          <p:nvPr>
            <p:ph type="subTitle" idx="1"/>
          </p:nvPr>
        </p:nvSpPr>
        <p:spPr>
          <a:xfrm>
            <a:off x="271118" y="2035076"/>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51513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2703235"/>
            <a:ext cx="7885771" cy="2387600"/>
          </a:xfrm>
        </p:spPr>
        <p:txBody>
          <a:bodyPr anchor="b"/>
          <a:lstStyle>
            <a:lvl1pPr algn="l">
              <a:defRPr sz="6000" b="1">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dirty="0"/>
          </a:p>
        </p:txBody>
      </p:sp>
      <p:pic>
        <p:nvPicPr>
          <p:cNvPr id="8" name="Graphic 7">
            <a:extLst>
              <a:ext uri="{FF2B5EF4-FFF2-40B4-BE49-F238E27FC236}">
                <a16:creationId xmlns:a16="http://schemas.microsoft.com/office/drawing/2014/main" id="{D2D3AC6E-1CA3-A04D-8C9C-E10D1AC7FEE4}"/>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676" t="-844" r="-2449" b="507"/>
          <a:stretch/>
        </p:blipFill>
        <p:spPr>
          <a:xfrm>
            <a:off x="9470925" y="4313635"/>
            <a:ext cx="2304501" cy="2091483"/>
          </a:xfrm>
          <a:prstGeom prst="rect">
            <a:avLst/>
          </a:prstGeom>
        </p:spPr>
      </p:pic>
    </p:spTree>
    <p:extLst>
      <p:ext uri="{BB962C8B-B14F-4D97-AF65-F5344CB8AC3E}">
        <p14:creationId xmlns:p14="http://schemas.microsoft.com/office/powerpoint/2010/main" val="37164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Orang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76438"/>
            <a:ext cx="8962363" cy="2852737"/>
          </a:xfrm>
        </p:spPr>
        <p:txBody>
          <a:bodyPr anchor="b">
            <a:normAutofit/>
          </a:bodyPr>
          <a:lstStyle>
            <a:lvl1pPr>
              <a:defRPr sz="5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29175"/>
            <a:ext cx="8962363" cy="88582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E8157-7C62-8D4D-9BD5-3377B6D2B7E0}"/>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10/25/2022</a:t>
            </a:fld>
            <a:endParaRPr lang="en-US" dirty="0"/>
          </a:p>
        </p:txBody>
      </p:sp>
      <p:sp>
        <p:nvSpPr>
          <p:cNvPr id="5" name="Footer Placeholder 4">
            <a:extLst>
              <a:ext uri="{FF2B5EF4-FFF2-40B4-BE49-F238E27FC236}">
                <a16:creationId xmlns:a16="http://schemas.microsoft.com/office/drawing/2014/main" id="{F1A351C4-24E6-614C-BA8F-4F228D876B79}"/>
              </a:ext>
            </a:extLst>
          </p:cNvPr>
          <p:cNvSpPr>
            <a:spLocks noGrp="1"/>
          </p:cNvSpPr>
          <p:nvPr>
            <p:ph type="ftr" sz="quarter" idx="11"/>
          </p:nvPr>
        </p:nvSpPr>
        <p:spPr>
          <a:xfrm>
            <a:off x="1679738" y="6356350"/>
            <a:ext cx="5747594" cy="365125"/>
          </a:xfrm>
        </p:spPr>
        <p:txBody>
          <a:bodyPr/>
          <a:lstStyle/>
          <a:p>
            <a:endParaRPr lang="en-US" dirty="0"/>
          </a:p>
        </p:txBody>
      </p:sp>
      <p:sp>
        <p:nvSpPr>
          <p:cNvPr id="6" name="Slide Number Placeholder 5">
            <a:extLst>
              <a:ext uri="{FF2B5EF4-FFF2-40B4-BE49-F238E27FC236}">
                <a16:creationId xmlns:a16="http://schemas.microsoft.com/office/drawing/2014/main" id="{8BE1874E-1FF7-E344-9DD4-A2E70BFD0AF5}"/>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dirty="0"/>
          </a:p>
        </p:txBody>
      </p:sp>
    </p:spTree>
    <p:extLst>
      <p:ext uri="{BB962C8B-B14F-4D97-AF65-F5344CB8AC3E}">
        <p14:creationId xmlns:p14="http://schemas.microsoft.com/office/powerpoint/2010/main" val="27049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ellow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89931"/>
            <a:ext cx="8962363" cy="2852737"/>
          </a:xfrm>
        </p:spPr>
        <p:txBody>
          <a:bodyPr anchor="b">
            <a:normAutofit/>
          </a:bodyPr>
          <a:lstStyle>
            <a:lvl1pPr>
              <a:defRPr sz="5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42668"/>
            <a:ext cx="8962363" cy="885825"/>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4EC52A-A788-D847-9953-202F9D9FFDD6}"/>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10/25/2022</a:t>
            </a:fld>
            <a:endParaRPr lang="en-US" dirty="0"/>
          </a:p>
        </p:txBody>
      </p:sp>
      <p:sp>
        <p:nvSpPr>
          <p:cNvPr id="9" name="Footer Placeholder 4">
            <a:extLst>
              <a:ext uri="{FF2B5EF4-FFF2-40B4-BE49-F238E27FC236}">
                <a16:creationId xmlns:a16="http://schemas.microsoft.com/office/drawing/2014/main" id="{8D6BC60C-C35A-0244-AE5C-827CCCA3224B}"/>
              </a:ext>
            </a:extLst>
          </p:cNvPr>
          <p:cNvSpPr>
            <a:spLocks noGrp="1"/>
          </p:cNvSpPr>
          <p:nvPr>
            <p:ph type="ftr" sz="quarter" idx="11"/>
          </p:nvPr>
        </p:nvSpPr>
        <p:spPr>
          <a:xfrm>
            <a:off x="1679738" y="6356350"/>
            <a:ext cx="5747594" cy="365125"/>
          </a:xfrm>
        </p:spPr>
        <p:txBody>
          <a:bodyPr/>
          <a:lstStyle/>
          <a:p>
            <a:endParaRPr lang="en-US" dirty="0"/>
          </a:p>
        </p:txBody>
      </p:sp>
      <p:sp>
        <p:nvSpPr>
          <p:cNvPr id="10" name="Slide Number Placeholder 5">
            <a:extLst>
              <a:ext uri="{FF2B5EF4-FFF2-40B4-BE49-F238E27FC236}">
                <a16:creationId xmlns:a16="http://schemas.microsoft.com/office/drawing/2014/main" id="{C2108B82-B726-6046-A995-C13BECFC295B}"/>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dirty="0"/>
          </a:p>
        </p:txBody>
      </p:sp>
    </p:spTree>
    <p:extLst>
      <p:ext uri="{BB962C8B-B14F-4D97-AF65-F5344CB8AC3E}">
        <p14:creationId xmlns:p14="http://schemas.microsoft.com/office/powerpoint/2010/main" val="15177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urpl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89931"/>
            <a:ext cx="8962363" cy="2852737"/>
          </a:xfrm>
        </p:spPr>
        <p:txBody>
          <a:bodyPr anchor="b">
            <a:normAutofit/>
          </a:bodyPr>
          <a:lstStyle>
            <a:lvl1pPr>
              <a:defRPr sz="5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42668"/>
            <a:ext cx="8962363" cy="885825"/>
          </a:xfrm>
        </p:spPr>
        <p:txBody>
          <a:bodyPr/>
          <a:lstStyle>
            <a:lvl1pPr marL="0" indent="0">
              <a:buNone/>
              <a:defRPr sz="2400">
                <a:solidFill>
                  <a:srgbClr val="CC66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4EC52A-A788-D847-9953-202F9D9FFDD6}"/>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10/25/2022</a:t>
            </a:fld>
            <a:endParaRPr lang="en-US" dirty="0"/>
          </a:p>
        </p:txBody>
      </p:sp>
      <p:sp>
        <p:nvSpPr>
          <p:cNvPr id="9" name="Footer Placeholder 4">
            <a:extLst>
              <a:ext uri="{FF2B5EF4-FFF2-40B4-BE49-F238E27FC236}">
                <a16:creationId xmlns:a16="http://schemas.microsoft.com/office/drawing/2014/main" id="{8D6BC60C-C35A-0244-AE5C-827CCCA3224B}"/>
              </a:ext>
            </a:extLst>
          </p:cNvPr>
          <p:cNvSpPr>
            <a:spLocks noGrp="1"/>
          </p:cNvSpPr>
          <p:nvPr>
            <p:ph type="ftr" sz="quarter" idx="11"/>
          </p:nvPr>
        </p:nvSpPr>
        <p:spPr>
          <a:xfrm>
            <a:off x="1679738" y="6356350"/>
            <a:ext cx="5747594" cy="365125"/>
          </a:xfrm>
        </p:spPr>
        <p:txBody>
          <a:bodyPr/>
          <a:lstStyle/>
          <a:p>
            <a:endParaRPr lang="en-US" dirty="0"/>
          </a:p>
        </p:txBody>
      </p:sp>
      <p:sp>
        <p:nvSpPr>
          <p:cNvPr id="10" name="Slide Number Placeholder 5">
            <a:extLst>
              <a:ext uri="{FF2B5EF4-FFF2-40B4-BE49-F238E27FC236}">
                <a16:creationId xmlns:a16="http://schemas.microsoft.com/office/drawing/2014/main" id="{C2108B82-B726-6046-A995-C13BECFC295B}"/>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dirty="0"/>
          </a:p>
        </p:txBody>
      </p:sp>
    </p:spTree>
    <p:extLst>
      <p:ext uri="{BB962C8B-B14F-4D97-AF65-F5344CB8AC3E}">
        <p14:creationId xmlns:p14="http://schemas.microsoft.com/office/powerpoint/2010/main" val="51719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838200" y="483000"/>
            <a:ext cx="9153939" cy="52835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838200" y="1683834"/>
            <a:ext cx="9153939" cy="4493129"/>
          </a:xfrm>
        </p:spPr>
        <p:txBody>
          <a:bodyPr/>
          <a:lstStyle>
            <a:lvl1pPr>
              <a:spcBef>
                <a:spcPts val="1600"/>
              </a:spcBef>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p:txBody>
          <a:bodyPr/>
          <a:lstStyle/>
          <a:p>
            <a:fld id="{A53A8E38-8DA5-F54E-9848-04520064DA1A}" type="datetimeFigureOut">
              <a:rPr lang="en-US" smtClean="0"/>
              <a:t>10/25/2022</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7" name="Rectangle 6">
            <a:extLst>
              <a:ext uri="{FF2B5EF4-FFF2-40B4-BE49-F238E27FC236}">
                <a16:creationId xmlns:a16="http://schemas.microsoft.com/office/drawing/2014/main" id="{FF8DB140-8C70-964C-A6A9-C18661C2892C}"/>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47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ark 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8A49CE-33EE-BF40-A45C-2082B7C9A7A9}"/>
              </a:ext>
            </a:extLst>
          </p:cNvPr>
          <p:cNvSpPr/>
          <p:nvPr userDrawn="1"/>
        </p:nvSpPr>
        <p:spPr>
          <a:xfrm>
            <a:off x="0" y="0"/>
            <a:ext cx="10058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415724" y="483000"/>
            <a:ext cx="9205354" cy="528354"/>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415724" y="1683834"/>
            <a:ext cx="9205354" cy="4493129"/>
          </a:xfrm>
        </p:spPr>
        <p:txBody>
          <a:bodyPr/>
          <a:lstStyle>
            <a:lvl1pPr>
              <a:spcBef>
                <a:spcPts val="16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a:xfrm>
            <a:off x="415724" y="6356350"/>
            <a:ext cx="2743200" cy="365125"/>
          </a:xfrm>
        </p:spPr>
        <p:txBody>
          <a:bodyPr/>
          <a:lstStyle/>
          <a:p>
            <a:fld id="{A53A8E38-8DA5-F54E-9848-04520064DA1A}" type="datetimeFigureOut">
              <a:rPr lang="en-US" smtClean="0"/>
              <a:t>10/25/2022</a:t>
            </a:fld>
            <a:endParaRPr lang="en-US" dirty="0"/>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a:xfrm>
            <a:off x="3574648" y="6356350"/>
            <a:ext cx="5134454" cy="365125"/>
          </a:xfrm>
        </p:spPr>
        <p:txBody>
          <a:bodyPr/>
          <a:lstStyle/>
          <a:p>
            <a:endParaRPr lang="en-US" dirty="0"/>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415724" y="1305540"/>
            <a:ext cx="9205354"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51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10/25/2022</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99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10/25/2022</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0C564E4D-CF84-D846-AB3F-7053D216DB23}"/>
              </a:ext>
            </a:extLst>
          </p:cNvPr>
          <p:cNvSpPr>
            <a:spLocks noGrp="1"/>
          </p:cNvSpPr>
          <p:nvPr>
            <p:ph type="body" idx="14"/>
          </p:nvPr>
        </p:nvSpPr>
        <p:spPr>
          <a:xfrm>
            <a:off x="839788" y="1681163"/>
            <a:ext cx="4079839"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B3E8A58B-EB75-6E41-9149-6B73C9EEC13B}"/>
              </a:ext>
            </a:extLst>
          </p:cNvPr>
          <p:cNvSpPr>
            <a:spLocks noGrp="1"/>
          </p:cNvSpPr>
          <p:nvPr>
            <p:ph type="body" sz="quarter" idx="3"/>
          </p:nvPr>
        </p:nvSpPr>
        <p:spPr>
          <a:xfrm>
            <a:off x="5778190" y="1681163"/>
            <a:ext cx="408142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58849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5D80-8217-5146-9C74-7BAB2BFD4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46DFD-A8A9-8541-8634-5D494E29435D}"/>
              </a:ext>
            </a:extLst>
          </p:cNvPr>
          <p:cNvSpPr>
            <a:spLocks noGrp="1"/>
          </p:cNvSpPr>
          <p:nvPr>
            <p:ph type="dt" sz="half" idx="10"/>
          </p:nvPr>
        </p:nvSpPr>
        <p:spPr/>
        <p:txBody>
          <a:bodyPr/>
          <a:lstStyle/>
          <a:p>
            <a:fld id="{A53A8E38-8DA5-F54E-9848-04520064DA1A}" type="datetimeFigureOut">
              <a:rPr lang="en-US" smtClean="0"/>
              <a:t>10/25/2022</a:t>
            </a:fld>
            <a:endParaRPr lang="en-US"/>
          </a:p>
        </p:txBody>
      </p:sp>
      <p:sp>
        <p:nvSpPr>
          <p:cNvPr id="4" name="Footer Placeholder 3">
            <a:extLst>
              <a:ext uri="{FF2B5EF4-FFF2-40B4-BE49-F238E27FC236}">
                <a16:creationId xmlns:a16="http://schemas.microsoft.com/office/drawing/2014/main" id="{CB32B3D9-1909-B64A-914C-80EF8E848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61DBAB-3891-0047-86F1-6FD5BA348B3F}"/>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6" name="Rectangle 5">
            <a:extLst>
              <a:ext uri="{FF2B5EF4-FFF2-40B4-BE49-F238E27FC236}">
                <a16:creationId xmlns:a16="http://schemas.microsoft.com/office/drawing/2014/main" id="{A44AF5B3-6DCB-CA46-98CE-F3FDB87CFB75}"/>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2DF3F1-16DD-044D-B131-5E3EA685CDB3}"/>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5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3CB28-87B9-5841-818B-14C00405D6A0}"/>
              </a:ext>
            </a:extLst>
          </p:cNvPr>
          <p:cNvSpPr>
            <a:spLocks noGrp="1"/>
          </p:cNvSpPr>
          <p:nvPr>
            <p:ph type="title"/>
          </p:nvPr>
        </p:nvSpPr>
        <p:spPr>
          <a:xfrm>
            <a:off x="838200" y="483000"/>
            <a:ext cx="9021417" cy="52835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F2CA67-BB95-0947-BC6A-21164BE6CC74}"/>
              </a:ext>
            </a:extLst>
          </p:cNvPr>
          <p:cNvSpPr>
            <a:spLocks noGrp="1"/>
          </p:cNvSpPr>
          <p:nvPr>
            <p:ph type="body" idx="1"/>
          </p:nvPr>
        </p:nvSpPr>
        <p:spPr>
          <a:xfrm>
            <a:off x="838200" y="1683834"/>
            <a:ext cx="9021417" cy="44931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BE47B7-6E35-4346-8993-CAF6F97FF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A8E38-8DA5-F54E-9848-04520064DA1A}" type="datetimeFigureOut">
              <a:rPr lang="en-US" smtClean="0"/>
              <a:t>10/25/2022</a:t>
            </a:fld>
            <a:endParaRPr lang="en-US"/>
          </a:p>
        </p:txBody>
      </p:sp>
      <p:sp>
        <p:nvSpPr>
          <p:cNvPr id="5" name="Footer Placeholder 4">
            <a:extLst>
              <a:ext uri="{FF2B5EF4-FFF2-40B4-BE49-F238E27FC236}">
                <a16:creationId xmlns:a16="http://schemas.microsoft.com/office/drawing/2014/main" id="{814BE539-C1AE-0442-A4CD-6113FB464917}"/>
              </a:ext>
            </a:extLst>
          </p:cNvPr>
          <p:cNvSpPr>
            <a:spLocks noGrp="1"/>
          </p:cNvSpPr>
          <p:nvPr>
            <p:ph type="ftr" sz="quarter" idx="3"/>
          </p:nvPr>
        </p:nvSpPr>
        <p:spPr>
          <a:xfrm>
            <a:off x="4038600" y="6356350"/>
            <a:ext cx="46705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BE301EF-129A-3E4A-A582-22F1ABF12F46}"/>
              </a:ext>
            </a:extLst>
          </p:cNvPr>
          <p:cNvSpPr>
            <a:spLocks noGrp="1"/>
          </p:cNvSpPr>
          <p:nvPr>
            <p:ph type="sldNum" sz="quarter" idx="4"/>
          </p:nvPr>
        </p:nvSpPr>
        <p:spPr>
          <a:xfrm>
            <a:off x="9141254" y="6356350"/>
            <a:ext cx="71836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64B43-6D05-0946-B43E-8ECEAD62DD5F}" type="slidenum">
              <a:rPr lang="en-US" smtClean="0"/>
              <a:t>‹#›</a:t>
            </a:fld>
            <a:endParaRPr lang="en-US"/>
          </a:p>
        </p:txBody>
      </p:sp>
      <p:pic>
        <p:nvPicPr>
          <p:cNvPr id="10" name="Graphic 9">
            <a:extLst>
              <a:ext uri="{FF2B5EF4-FFF2-40B4-BE49-F238E27FC236}">
                <a16:creationId xmlns:a16="http://schemas.microsoft.com/office/drawing/2014/main" id="{C9DB3B0D-8D76-144F-A1EF-60CEEE6250D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0439400" y="5245900"/>
            <a:ext cx="1445054" cy="1374091"/>
          </a:xfrm>
          <a:prstGeom prst="rect">
            <a:avLst/>
          </a:prstGeom>
        </p:spPr>
      </p:pic>
    </p:spTree>
    <p:extLst>
      <p:ext uri="{BB962C8B-B14F-4D97-AF65-F5344CB8AC3E}">
        <p14:creationId xmlns:p14="http://schemas.microsoft.com/office/powerpoint/2010/main" val="14528238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704" r:id="rId4"/>
    <p:sldLayoutId id="2147483700" r:id="rId5"/>
    <p:sldLayoutId id="2147483656" r:id="rId6"/>
    <p:sldLayoutId id="2147483652" r:id="rId7"/>
    <p:sldLayoutId id="2147483702" r:id="rId8"/>
    <p:sldLayoutId id="2147483654" r:id="rId9"/>
    <p:sldLayoutId id="2147483703" r:id="rId10"/>
    <p:sldLayoutId id="2147483655" r:id="rId11"/>
    <p:sldLayoutId id="2147483658" r:id="rId12"/>
    <p:sldLayoutId id="2147483659" r:id="rId13"/>
    <p:sldLayoutId id="2147483660" r:id="rId14"/>
    <p:sldLayoutId id="2147483705" r:id="rId15"/>
    <p:sldLayoutId id="2147483661" r:id="rId16"/>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600"/>
        </a:spcBef>
        <a:buClr>
          <a:schemeClr val="tx2"/>
        </a:buClr>
        <a:buFont typeface="Arial" panose="020B0604020202020204" pitchFamily="34" charset="0"/>
        <a:buChar char="•"/>
        <a:defRPr sz="2800" kern="1200">
          <a:solidFill>
            <a:schemeClr val="tx1"/>
          </a:solidFill>
          <a:latin typeface="+mn-lt"/>
          <a:ea typeface="+mn-ea"/>
          <a:cs typeface="+mn-cs"/>
        </a:defRPr>
      </a:lvl1pPr>
      <a:lvl2pPr marL="406400" indent="-203200" algn="l" defTabSz="914400" rtl="0" eaLnBrk="1" latinLnBrk="0" hangingPunct="1">
        <a:lnSpc>
          <a:spcPct val="100000"/>
        </a:lnSpc>
        <a:spcBef>
          <a:spcPts val="500"/>
        </a:spcBef>
        <a:buClr>
          <a:schemeClr val="accent1"/>
        </a:buClr>
        <a:buFont typeface="System Font Regular"/>
        <a:buChar char="–"/>
        <a:tabLst/>
        <a:defRPr sz="2400" kern="1200">
          <a:solidFill>
            <a:schemeClr val="tx1"/>
          </a:solidFill>
          <a:latin typeface="+mn-lt"/>
          <a:ea typeface="+mn-ea"/>
          <a:cs typeface="+mn-cs"/>
        </a:defRPr>
      </a:lvl2pPr>
      <a:lvl3pPr marL="628650" indent="-203200" algn="l" defTabSz="914400" rtl="0" eaLnBrk="1" latinLnBrk="0" hangingPunct="1">
        <a:lnSpc>
          <a:spcPct val="100000"/>
        </a:lnSpc>
        <a:spcBef>
          <a:spcPts val="500"/>
        </a:spcBef>
        <a:buClr>
          <a:schemeClr val="tx2"/>
        </a:buClr>
        <a:buFont typeface="Arial" panose="020B0604020202020204" pitchFamily="34" charset="0"/>
        <a:buChar char="•"/>
        <a:tabLst/>
        <a:defRPr sz="2000" kern="1200">
          <a:solidFill>
            <a:schemeClr val="tx1"/>
          </a:solidFill>
          <a:latin typeface="+mn-lt"/>
          <a:ea typeface="+mn-ea"/>
          <a:cs typeface="+mn-cs"/>
        </a:defRPr>
      </a:lvl3pPr>
      <a:lvl4pPr marL="863600" indent="-203200" algn="l" defTabSz="914400" rtl="0" eaLnBrk="1" latinLnBrk="0" hangingPunct="1">
        <a:lnSpc>
          <a:spcPct val="100000"/>
        </a:lnSpc>
        <a:spcBef>
          <a:spcPts val="500"/>
        </a:spcBef>
        <a:buClr>
          <a:schemeClr val="accent1"/>
        </a:buClr>
        <a:buFont typeface="System Font Regular"/>
        <a:buChar char="–"/>
        <a:tabLst/>
        <a:defRPr sz="1800" kern="1200">
          <a:solidFill>
            <a:schemeClr val="tx1"/>
          </a:solidFill>
          <a:latin typeface="+mn-lt"/>
          <a:ea typeface="+mn-ea"/>
          <a:cs typeface="+mn-cs"/>
        </a:defRPr>
      </a:lvl4pPr>
      <a:lvl5pPr marL="1085850" indent="-203200" algn="l" defTabSz="914400" rtl="0" eaLnBrk="1" latinLnBrk="0" hangingPunct="1">
        <a:lnSpc>
          <a:spcPct val="100000"/>
        </a:lnSpc>
        <a:spcBef>
          <a:spcPts val="500"/>
        </a:spcBef>
        <a:buClr>
          <a:schemeClr val="tx2"/>
        </a:buClr>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196E-6348-9549-8419-9537A441A631}"/>
              </a:ext>
            </a:extLst>
          </p:cNvPr>
          <p:cNvSpPr>
            <a:spLocks noGrp="1"/>
          </p:cNvSpPr>
          <p:nvPr>
            <p:ph type="ctrTitle"/>
          </p:nvPr>
        </p:nvSpPr>
        <p:spPr>
          <a:xfrm>
            <a:off x="417423" y="943891"/>
            <a:ext cx="9425317" cy="2387600"/>
          </a:xfrm>
        </p:spPr>
        <p:txBody>
          <a:bodyPr>
            <a:normAutofit/>
          </a:bodyPr>
          <a:lstStyle/>
          <a:p>
            <a:r>
              <a:rPr lang="en-US" sz="4000" dirty="0"/>
              <a:t>Drill Down Summary Tables in Shiny</a:t>
            </a:r>
          </a:p>
        </p:txBody>
      </p:sp>
      <p:sp>
        <p:nvSpPr>
          <p:cNvPr id="3" name="Subtitle 2">
            <a:extLst>
              <a:ext uri="{FF2B5EF4-FFF2-40B4-BE49-F238E27FC236}">
                <a16:creationId xmlns:a16="http://schemas.microsoft.com/office/drawing/2014/main" id="{7C712DDE-7FE2-CA4D-9FE0-698E7CD851A6}"/>
              </a:ext>
            </a:extLst>
          </p:cNvPr>
          <p:cNvSpPr>
            <a:spLocks noGrp="1"/>
          </p:cNvSpPr>
          <p:nvPr>
            <p:ph type="subTitle" idx="1"/>
          </p:nvPr>
        </p:nvSpPr>
        <p:spPr/>
        <p:txBody>
          <a:bodyPr>
            <a:normAutofit/>
          </a:bodyPr>
          <a:lstStyle/>
          <a:p>
            <a:r>
              <a:rPr lang="en-US" sz="3200" dirty="0"/>
              <a:t>with Tplyr</a:t>
            </a:r>
          </a:p>
        </p:txBody>
      </p:sp>
      <p:sp>
        <p:nvSpPr>
          <p:cNvPr id="4" name="TextBox 3">
            <a:extLst>
              <a:ext uri="{FF2B5EF4-FFF2-40B4-BE49-F238E27FC236}">
                <a16:creationId xmlns:a16="http://schemas.microsoft.com/office/drawing/2014/main" id="{78483759-AF63-1669-E654-F0B615735E7E}"/>
              </a:ext>
            </a:extLst>
          </p:cNvPr>
          <p:cNvSpPr txBox="1"/>
          <p:nvPr/>
        </p:nvSpPr>
        <p:spPr>
          <a:xfrm>
            <a:off x="7552944" y="6080760"/>
            <a:ext cx="2414016" cy="646331"/>
          </a:xfrm>
          <a:prstGeom prst="rect">
            <a:avLst/>
          </a:prstGeom>
          <a:noFill/>
        </p:spPr>
        <p:txBody>
          <a:bodyPr wrap="square" rtlCol="0">
            <a:spAutoFit/>
          </a:bodyPr>
          <a:lstStyle/>
          <a:p>
            <a:r>
              <a:rPr lang="en-US">
                <a:solidFill>
                  <a:schemeClr val="bg1"/>
                </a:solidFill>
              </a:rPr>
              <a:t>Mike Stackhouse</a:t>
            </a:r>
          </a:p>
          <a:p>
            <a:r>
              <a:rPr lang="en-US">
                <a:solidFill>
                  <a:schemeClr val="bg1"/>
                </a:solidFill>
              </a:rPr>
              <a:t>Jessica Higgins, PhD</a:t>
            </a:r>
          </a:p>
        </p:txBody>
      </p:sp>
    </p:spTree>
    <p:extLst>
      <p:ext uri="{BB962C8B-B14F-4D97-AF65-F5344CB8AC3E}">
        <p14:creationId xmlns:p14="http://schemas.microsoft.com/office/powerpoint/2010/main" val="115209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FE0304-AA61-9024-FF15-028C66A0E6B2}"/>
              </a:ext>
            </a:extLst>
          </p:cNvPr>
          <p:cNvSpPr>
            <a:spLocks noGrp="1"/>
          </p:cNvSpPr>
          <p:nvPr>
            <p:ph type="title"/>
          </p:nvPr>
        </p:nvSpPr>
        <p:spPr/>
        <p:txBody>
          <a:bodyPr/>
          <a:lstStyle/>
          <a:p>
            <a:r>
              <a:rPr lang="en-US" dirty="0"/>
              <a:t>Tplyr Basics</a:t>
            </a:r>
          </a:p>
        </p:txBody>
      </p:sp>
      <p:sp>
        <p:nvSpPr>
          <p:cNvPr id="5" name="Text Placeholder 4">
            <a:extLst>
              <a:ext uri="{FF2B5EF4-FFF2-40B4-BE49-F238E27FC236}">
                <a16:creationId xmlns:a16="http://schemas.microsoft.com/office/drawing/2014/main" id="{B2FDC1B9-6DB7-E706-5576-4945E0AABB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758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921-47DA-FEAD-DEA2-EC39BAC60A1B}"/>
              </a:ext>
            </a:extLst>
          </p:cNvPr>
          <p:cNvSpPr>
            <a:spLocks noGrp="1"/>
          </p:cNvSpPr>
          <p:nvPr>
            <p:ph type="title"/>
          </p:nvPr>
        </p:nvSpPr>
        <p:spPr>
          <a:xfrm>
            <a:off x="838200" y="483000"/>
            <a:ext cx="9153939" cy="528354"/>
          </a:xfrm>
        </p:spPr>
        <p:txBody>
          <a:bodyPr>
            <a:normAutofit fontScale="90000"/>
          </a:bodyPr>
          <a:lstStyle/>
          <a:p>
            <a:r>
              <a:rPr lang="en-US" dirty="0"/>
              <a:t>Introduction to Tplyr</a:t>
            </a:r>
          </a:p>
        </p:txBody>
      </p:sp>
      <p:sp>
        <p:nvSpPr>
          <p:cNvPr id="22" name="TextBox 21">
            <a:extLst>
              <a:ext uri="{FF2B5EF4-FFF2-40B4-BE49-F238E27FC236}">
                <a16:creationId xmlns:a16="http://schemas.microsoft.com/office/drawing/2014/main" id="{80C0CC02-A4A9-D5F0-3B6E-310D6D0D9256}"/>
              </a:ext>
            </a:extLst>
          </p:cNvPr>
          <p:cNvSpPr txBox="1"/>
          <p:nvPr/>
        </p:nvSpPr>
        <p:spPr>
          <a:xfrm>
            <a:off x="838200" y="4189786"/>
            <a:ext cx="9439656" cy="2492990"/>
          </a:xfrm>
          <a:prstGeom prst="rect">
            <a:avLst/>
          </a:prstGeom>
          <a:noFill/>
        </p:spPr>
        <p:txBody>
          <a:bodyPr wrap="square" rtlCol="0">
            <a:spAutoFit/>
          </a:bodyPr>
          <a:lstStyle/>
          <a:p>
            <a:pPr marL="342900" indent="-342900">
              <a:buFont typeface="Arial" panose="020B0604020202020204" pitchFamily="34" charset="0"/>
              <a:buChar char="•"/>
            </a:pPr>
            <a:r>
              <a:rPr lang="en-US" sz="2600" dirty="0"/>
              <a:t>Each layer can have 1 of 2 basic “flavors”</a:t>
            </a:r>
          </a:p>
          <a:p>
            <a:pPr marL="800100" lvl="1" indent="-342900">
              <a:buFont typeface="Arial" panose="020B0604020202020204" pitchFamily="34" charset="0"/>
              <a:buChar char="•"/>
            </a:pPr>
            <a:r>
              <a:rPr lang="en-US" sz="2600" dirty="0"/>
              <a:t>Counts</a:t>
            </a:r>
          </a:p>
          <a:p>
            <a:pPr marL="800100" lvl="1" indent="-342900">
              <a:buFont typeface="Arial" panose="020B0604020202020204" pitchFamily="34" charset="0"/>
              <a:buChar char="•"/>
            </a:pPr>
            <a:r>
              <a:rPr lang="en-US" sz="2600" dirty="0"/>
              <a:t>Descriptive statistics</a:t>
            </a:r>
          </a:p>
          <a:p>
            <a:pPr marL="342900" indent="-342900">
              <a:buFont typeface="Arial" panose="020B0604020202020204" pitchFamily="34" charset="0"/>
              <a:buChar char="•"/>
            </a:pPr>
            <a:r>
              <a:rPr lang="en-US" sz="2600" dirty="0"/>
              <a:t>Within layers add additional “filling” such as:</a:t>
            </a:r>
          </a:p>
          <a:p>
            <a:pPr marL="800100" lvl="1" indent="-342900">
              <a:buFont typeface="Arial" panose="020B0604020202020204" pitchFamily="34" charset="0"/>
              <a:buChar char="•"/>
            </a:pPr>
            <a:r>
              <a:rPr lang="en-US" sz="2600" dirty="0"/>
              <a:t>Distinct counts</a:t>
            </a:r>
          </a:p>
          <a:p>
            <a:pPr marL="800100" lvl="1" indent="-342900">
              <a:buFont typeface="Arial" panose="020B0604020202020204" pitchFamily="34" charset="0"/>
              <a:buChar char="•"/>
            </a:pPr>
            <a:r>
              <a:rPr lang="en-US" sz="2600" dirty="0"/>
              <a:t>Statistics to calculate</a:t>
            </a:r>
          </a:p>
        </p:txBody>
      </p:sp>
      <p:pic>
        <p:nvPicPr>
          <p:cNvPr id="23" name="Picture 22">
            <a:extLst>
              <a:ext uri="{FF2B5EF4-FFF2-40B4-BE49-F238E27FC236}">
                <a16:creationId xmlns:a16="http://schemas.microsoft.com/office/drawing/2014/main" id="{46EEF467-7986-F0AC-518A-C0D19F984783}"/>
              </a:ext>
            </a:extLst>
          </p:cNvPr>
          <p:cNvPicPr>
            <a:picLocks noChangeAspect="1"/>
          </p:cNvPicPr>
          <p:nvPr/>
        </p:nvPicPr>
        <p:blipFill>
          <a:blip r:embed="rId3"/>
          <a:stretch>
            <a:fillRect/>
          </a:stretch>
        </p:blipFill>
        <p:spPr>
          <a:xfrm>
            <a:off x="4992354" y="1784936"/>
            <a:ext cx="5690901" cy="1972565"/>
          </a:xfrm>
          <a:prstGeom prst="rect">
            <a:avLst/>
          </a:prstGeom>
        </p:spPr>
      </p:pic>
      <p:pic>
        <p:nvPicPr>
          <p:cNvPr id="33" name="Picture 32">
            <a:extLst>
              <a:ext uri="{FF2B5EF4-FFF2-40B4-BE49-F238E27FC236}">
                <a16:creationId xmlns:a16="http://schemas.microsoft.com/office/drawing/2014/main" id="{EBFE4A57-CF13-CA9F-8958-264059CD659C}"/>
              </a:ext>
            </a:extLst>
          </p:cNvPr>
          <p:cNvPicPr>
            <a:picLocks noChangeAspect="1"/>
          </p:cNvPicPr>
          <p:nvPr/>
        </p:nvPicPr>
        <p:blipFill>
          <a:blip r:embed="rId4"/>
          <a:stretch>
            <a:fillRect/>
          </a:stretch>
        </p:blipFill>
        <p:spPr>
          <a:xfrm>
            <a:off x="1810500" y="1352650"/>
            <a:ext cx="2106246" cy="2877346"/>
          </a:xfrm>
          <a:prstGeom prst="rect">
            <a:avLst/>
          </a:prstGeom>
        </p:spPr>
      </p:pic>
    </p:spTree>
    <p:extLst>
      <p:ext uri="{BB962C8B-B14F-4D97-AF65-F5344CB8AC3E}">
        <p14:creationId xmlns:p14="http://schemas.microsoft.com/office/powerpoint/2010/main" val="56293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E2D7-50ED-D1E9-0836-7DBD8D0FC4C6}"/>
              </a:ext>
            </a:extLst>
          </p:cNvPr>
          <p:cNvSpPr>
            <a:spLocks noGrp="1"/>
          </p:cNvSpPr>
          <p:nvPr>
            <p:ph type="title"/>
          </p:nvPr>
        </p:nvSpPr>
        <p:spPr/>
        <p:txBody>
          <a:bodyPr>
            <a:normAutofit fontScale="90000"/>
          </a:bodyPr>
          <a:lstStyle/>
          <a:p>
            <a:r>
              <a:rPr lang="en-US" dirty="0"/>
              <a:t>Table Components</a:t>
            </a:r>
          </a:p>
        </p:txBody>
      </p:sp>
      <p:sp>
        <p:nvSpPr>
          <p:cNvPr id="4" name="TextBox 3">
            <a:extLst>
              <a:ext uri="{FF2B5EF4-FFF2-40B4-BE49-F238E27FC236}">
                <a16:creationId xmlns:a16="http://schemas.microsoft.com/office/drawing/2014/main" id="{B5A78A51-B701-5C29-5B5E-76F8ACF38A55}"/>
              </a:ext>
            </a:extLst>
          </p:cNvPr>
          <p:cNvSpPr txBox="1"/>
          <p:nvPr/>
        </p:nvSpPr>
        <p:spPr>
          <a:xfrm>
            <a:off x="838200" y="1332286"/>
            <a:ext cx="9439656"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a:t>
            </a:r>
            <a:r>
              <a:rPr lang="en-US" sz="2800" dirty="0" err="1"/>
              <a:t>tplyr_table</a:t>
            </a:r>
            <a:r>
              <a:rPr lang="en-US" sz="2800" dirty="0"/>
              <a:t>() object is the conceptual “table” that contains all the logic necessary to construct and display the data, sort of like a specification.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Tplyr tables are made up of one or more </a:t>
            </a:r>
            <a:r>
              <a:rPr lang="en-US" sz="2800" dirty="0" err="1"/>
              <a:t>tplyr_layer</a:t>
            </a:r>
            <a:r>
              <a:rPr lang="en-US" sz="2800" dirty="0"/>
              <a:t>() objects. Layer objects contain an instruction for a summary to be performed and are stacked in order to create the table object.</a:t>
            </a:r>
          </a:p>
        </p:txBody>
      </p:sp>
    </p:spTree>
    <p:extLst>
      <p:ext uri="{BB962C8B-B14F-4D97-AF65-F5344CB8AC3E}">
        <p14:creationId xmlns:p14="http://schemas.microsoft.com/office/powerpoint/2010/main" val="400687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4000" dirty="0"/>
              <a:t>Creating Table and Layer Objects</a:t>
            </a:r>
          </a:p>
        </p:txBody>
      </p:sp>
      <p:grpSp>
        <p:nvGrpSpPr>
          <p:cNvPr id="6" name="Group 5">
            <a:extLst>
              <a:ext uri="{FF2B5EF4-FFF2-40B4-BE49-F238E27FC236}">
                <a16:creationId xmlns:a16="http://schemas.microsoft.com/office/drawing/2014/main" id="{5F4365D0-3AFC-C54A-7C82-560BB7478732}"/>
              </a:ext>
            </a:extLst>
          </p:cNvPr>
          <p:cNvGrpSpPr/>
          <p:nvPr/>
        </p:nvGrpSpPr>
        <p:grpSpPr>
          <a:xfrm>
            <a:off x="1897326" y="3051654"/>
            <a:ext cx="8397347" cy="754691"/>
            <a:chOff x="838200" y="1298506"/>
            <a:chExt cx="8397347" cy="754691"/>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98506"/>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tplyr_table</a:t>
              </a:r>
              <a:r>
                <a:rPr lang="en-US" sz="2000" b="1" dirty="0">
                  <a:solidFill>
                    <a:schemeClr val="accent2"/>
                  </a:solidFill>
                  <a:latin typeface="Consolas" panose="020B0609020204030204" pitchFamily="49" charset="0"/>
                  <a:cs typeface="Courier New" panose="02070309020205020404" pitchFamily="49" charset="0"/>
                </a:rPr>
                <a:t>(target, </a:t>
              </a:r>
              <a:r>
                <a:rPr lang="en-US" sz="2000" b="1" dirty="0" err="1">
                  <a:solidFill>
                    <a:schemeClr val="accent2"/>
                  </a:solidFill>
                  <a:latin typeface="Consolas" panose="020B0609020204030204" pitchFamily="49" charset="0"/>
                  <a:cs typeface="Courier New" panose="02070309020205020404" pitchFamily="49" charset="0"/>
                </a:rPr>
                <a:t>treat_var</a:t>
              </a:r>
              <a:r>
                <a:rPr lang="en-US" sz="2000" b="1" dirty="0">
                  <a:solidFill>
                    <a:schemeClr val="accent2"/>
                  </a:solidFill>
                  <a:latin typeface="Consolas" panose="020B0609020204030204" pitchFamily="49" charset="0"/>
                  <a:cs typeface="Courier New" panose="02070309020205020404" pitchFamily="49" charset="0"/>
                </a:rPr>
                <a:t>, where=TRUE, cols=vars())</a:t>
              </a:r>
            </a:p>
          </p:txBody>
        </p:sp>
        <p:sp>
          <p:nvSpPr>
            <p:cNvPr id="2" name="Rectangle 1">
              <a:extLst>
                <a:ext uri="{FF2B5EF4-FFF2-40B4-BE49-F238E27FC236}">
                  <a16:creationId xmlns:a16="http://schemas.microsoft.com/office/drawing/2014/main" id="{E3229A84-988B-498E-73AA-7E787346AD5C}"/>
                </a:ext>
              </a:extLst>
            </p:cNvPr>
            <p:cNvSpPr/>
            <p:nvPr/>
          </p:nvSpPr>
          <p:spPr>
            <a:xfrm>
              <a:off x="2461260" y="1334452"/>
              <a:ext cx="1152797"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DD0F8AA-5473-06FF-0E53-CC2698A1FF62}"/>
                </a:ext>
              </a:extLst>
            </p:cNvPr>
            <p:cNvSpPr/>
            <p:nvPr/>
          </p:nvSpPr>
          <p:spPr>
            <a:xfrm>
              <a:off x="3614057" y="1334452"/>
              <a:ext cx="1509486"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2E0702A-9909-0382-82C2-448F32C4AB0C}"/>
                </a:ext>
              </a:extLst>
            </p:cNvPr>
            <p:cNvSpPr/>
            <p:nvPr/>
          </p:nvSpPr>
          <p:spPr>
            <a:xfrm>
              <a:off x="5222603" y="1334452"/>
              <a:ext cx="1509486" cy="32688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DAFBB1B-DEAE-A751-6FF4-11D6CA20BB32}"/>
                </a:ext>
              </a:extLst>
            </p:cNvPr>
            <p:cNvSpPr/>
            <p:nvPr/>
          </p:nvSpPr>
          <p:spPr>
            <a:xfrm>
              <a:off x="6880859" y="1340274"/>
              <a:ext cx="1624511" cy="32106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040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E2D7-50ED-D1E9-0836-7DBD8D0FC4C6}"/>
              </a:ext>
            </a:extLst>
          </p:cNvPr>
          <p:cNvSpPr>
            <a:spLocks noGrp="1"/>
          </p:cNvSpPr>
          <p:nvPr>
            <p:ph type="title"/>
          </p:nvPr>
        </p:nvSpPr>
        <p:spPr/>
        <p:txBody>
          <a:bodyPr>
            <a:noAutofit/>
          </a:bodyPr>
          <a:lstStyle/>
          <a:p>
            <a:r>
              <a:rPr lang="en-US" sz="3600" dirty="0"/>
              <a:t>Creating Table and Layer Objects</a:t>
            </a:r>
          </a:p>
        </p:txBody>
      </p:sp>
      <p:sp>
        <p:nvSpPr>
          <p:cNvPr id="4" name="TextBox 3">
            <a:extLst>
              <a:ext uri="{FF2B5EF4-FFF2-40B4-BE49-F238E27FC236}">
                <a16:creationId xmlns:a16="http://schemas.microsoft.com/office/drawing/2014/main" id="{A32A7E43-F6AA-CE06-B3D1-A58C84EA38CA}"/>
              </a:ext>
            </a:extLst>
          </p:cNvPr>
          <p:cNvSpPr txBox="1"/>
          <p:nvPr/>
        </p:nvSpPr>
        <p:spPr>
          <a:xfrm>
            <a:off x="1248523" y="1928084"/>
            <a:ext cx="2334126" cy="461665"/>
          </a:xfrm>
          <a:prstGeom prst="rect">
            <a:avLst/>
          </a:prstGeom>
          <a:noFill/>
        </p:spPr>
        <p:txBody>
          <a:bodyPr wrap="square" rtlCol="0">
            <a:spAutoFit/>
          </a:bodyPr>
          <a:lstStyle/>
          <a:p>
            <a:r>
              <a:rPr lang="en-US" sz="2400" dirty="0">
                <a:solidFill>
                  <a:schemeClr val="bg1">
                    <a:lumMod val="50000"/>
                  </a:schemeClr>
                </a:solidFill>
                <a:latin typeface="Biome" panose="020B0503030204020804" pitchFamily="34" charset="0"/>
                <a:cs typeface="Biome" panose="020B0503030204020804" pitchFamily="34" charset="0"/>
              </a:rPr>
              <a:t>count</a:t>
            </a:r>
          </a:p>
        </p:txBody>
      </p:sp>
      <p:sp>
        <p:nvSpPr>
          <p:cNvPr id="5" name="TextBox 4">
            <a:extLst>
              <a:ext uri="{FF2B5EF4-FFF2-40B4-BE49-F238E27FC236}">
                <a16:creationId xmlns:a16="http://schemas.microsoft.com/office/drawing/2014/main" id="{650AD186-0651-4CF4-4529-98F3B8ABA1A9}"/>
              </a:ext>
            </a:extLst>
          </p:cNvPr>
          <p:cNvSpPr txBox="1"/>
          <p:nvPr/>
        </p:nvSpPr>
        <p:spPr>
          <a:xfrm>
            <a:off x="4787139" y="1983101"/>
            <a:ext cx="2334126" cy="461665"/>
          </a:xfrm>
          <a:prstGeom prst="rect">
            <a:avLst/>
          </a:prstGeom>
          <a:noFill/>
        </p:spPr>
        <p:txBody>
          <a:bodyPr wrap="square" rtlCol="0">
            <a:spAutoFit/>
          </a:bodyPr>
          <a:lstStyle/>
          <a:p>
            <a:r>
              <a:rPr lang="en-US" sz="2400" dirty="0">
                <a:solidFill>
                  <a:schemeClr val="bg1">
                    <a:lumMod val="50000"/>
                  </a:schemeClr>
                </a:solidFill>
                <a:latin typeface="Biome" panose="020B0503030204020804" pitchFamily="34" charset="0"/>
                <a:cs typeface="Biome" panose="020B0503030204020804" pitchFamily="34" charset="0"/>
              </a:rPr>
              <a:t>shift</a:t>
            </a:r>
          </a:p>
        </p:txBody>
      </p:sp>
      <p:sp>
        <p:nvSpPr>
          <p:cNvPr id="6" name="TextBox 5">
            <a:extLst>
              <a:ext uri="{FF2B5EF4-FFF2-40B4-BE49-F238E27FC236}">
                <a16:creationId xmlns:a16="http://schemas.microsoft.com/office/drawing/2014/main" id="{1D304357-2FF9-3634-6492-F8C7A2381429}"/>
              </a:ext>
            </a:extLst>
          </p:cNvPr>
          <p:cNvSpPr txBox="1"/>
          <p:nvPr/>
        </p:nvSpPr>
        <p:spPr>
          <a:xfrm>
            <a:off x="7985828" y="1971737"/>
            <a:ext cx="4012620" cy="461665"/>
          </a:xfrm>
          <a:prstGeom prst="rect">
            <a:avLst/>
          </a:prstGeom>
          <a:noFill/>
        </p:spPr>
        <p:txBody>
          <a:bodyPr wrap="square" rtlCol="0">
            <a:spAutoFit/>
          </a:bodyPr>
          <a:lstStyle/>
          <a:p>
            <a:r>
              <a:rPr lang="en-US" sz="2400" dirty="0">
                <a:solidFill>
                  <a:schemeClr val="bg1">
                    <a:lumMod val="50000"/>
                  </a:schemeClr>
                </a:solidFill>
                <a:latin typeface="Biome" panose="020B0503030204020804" pitchFamily="34" charset="0"/>
                <a:cs typeface="Biome" panose="020B0503030204020804" pitchFamily="34" charset="0"/>
              </a:rPr>
              <a:t>descriptive statistics</a:t>
            </a:r>
          </a:p>
        </p:txBody>
      </p:sp>
      <p:pic>
        <p:nvPicPr>
          <p:cNvPr id="8" name="Picture 7" descr="Table&#10;&#10;Description automatically generated">
            <a:extLst>
              <a:ext uri="{FF2B5EF4-FFF2-40B4-BE49-F238E27FC236}">
                <a16:creationId xmlns:a16="http://schemas.microsoft.com/office/drawing/2014/main" id="{16D165BF-EFF8-5DC7-7544-45A7303DB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39" y="2384142"/>
            <a:ext cx="2434592" cy="652363"/>
          </a:xfrm>
          <a:prstGeom prst="rect">
            <a:avLst/>
          </a:prstGeom>
        </p:spPr>
      </p:pic>
      <p:pic>
        <p:nvPicPr>
          <p:cNvPr id="10" name="Picture 9" descr="Table&#10;&#10;Description automatically generated">
            <a:extLst>
              <a:ext uri="{FF2B5EF4-FFF2-40B4-BE49-F238E27FC236}">
                <a16:creationId xmlns:a16="http://schemas.microsoft.com/office/drawing/2014/main" id="{E44E28C0-845E-BE98-06B9-08E6066D4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78" y="2384142"/>
            <a:ext cx="4012620" cy="1744618"/>
          </a:xfrm>
          <a:prstGeom prst="rect">
            <a:avLst/>
          </a:prstGeom>
        </p:spPr>
      </p:pic>
      <p:pic>
        <p:nvPicPr>
          <p:cNvPr id="12" name="Picture 11" descr="Table&#10;&#10;Description automatically generated">
            <a:extLst>
              <a:ext uri="{FF2B5EF4-FFF2-40B4-BE49-F238E27FC236}">
                <a16:creationId xmlns:a16="http://schemas.microsoft.com/office/drawing/2014/main" id="{9937DE94-A8DB-C8EF-4C14-3D3921B914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6821" y="2384143"/>
            <a:ext cx="3893410" cy="1185480"/>
          </a:xfrm>
          <a:prstGeom prst="rect">
            <a:avLst/>
          </a:prstGeom>
        </p:spPr>
      </p:pic>
      <p:sp>
        <p:nvSpPr>
          <p:cNvPr id="9" name="Content Placeholder 2">
            <a:extLst>
              <a:ext uri="{FF2B5EF4-FFF2-40B4-BE49-F238E27FC236}">
                <a16:creationId xmlns:a16="http://schemas.microsoft.com/office/drawing/2014/main" id="{CE7D65B4-3739-6EC2-41D0-7697A2AC321A}"/>
              </a:ext>
            </a:extLst>
          </p:cNvPr>
          <p:cNvSpPr txBox="1">
            <a:spLocks/>
          </p:cNvSpPr>
          <p:nvPr/>
        </p:nvSpPr>
        <p:spPr>
          <a:xfrm>
            <a:off x="838200" y="1372439"/>
            <a:ext cx="2162731" cy="652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dirty="0" err="1">
                <a:latin typeface="Consolas" panose="020B0609020204030204" pitchFamily="49" charset="0"/>
                <a:cs typeface="Courier New" panose="02070309020205020404" pitchFamily="49" charset="0"/>
              </a:rPr>
              <a:t>group_count</a:t>
            </a:r>
            <a:r>
              <a:rPr lang="en-US" sz="2000" dirty="0">
                <a:latin typeface="Consolas" panose="020B0609020204030204" pitchFamily="49" charset="0"/>
                <a:cs typeface="Courier New" panose="02070309020205020404" pitchFamily="49" charset="0"/>
              </a:rPr>
              <a:t>()</a:t>
            </a:r>
          </a:p>
        </p:txBody>
      </p:sp>
      <p:sp>
        <p:nvSpPr>
          <p:cNvPr id="11" name="Content Placeholder 2">
            <a:extLst>
              <a:ext uri="{FF2B5EF4-FFF2-40B4-BE49-F238E27FC236}">
                <a16:creationId xmlns:a16="http://schemas.microsoft.com/office/drawing/2014/main" id="{0DF53CED-1D0D-018F-67C8-931314162A0D}"/>
              </a:ext>
            </a:extLst>
          </p:cNvPr>
          <p:cNvSpPr txBox="1">
            <a:spLocks/>
          </p:cNvSpPr>
          <p:nvPr/>
        </p:nvSpPr>
        <p:spPr>
          <a:xfrm>
            <a:off x="4333803" y="1372813"/>
            <a:ext cx="2162731" cy="652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dirty="0" err="1">
                <a:latin typeface="Consolas" panose="020B0609020204030204" pitchFamily="49" charset="0"/>
                <a:cs typeface="Courier New" panose="02070309020205020404" pitchFamily="49" charset="0"/>
              </a:rPr>
              <a:t>group_shift</a:t>
            </a:r>
            <a:r>
              <a:rPr lang="en-US" sz="2000" dirty="0">
                <a:latin typeface="Consolas" panose="020B0609020204030204" pitchFamily="49" charset="0"/>
                <a:cs typeface="Courier New" panose="02070309020205020404" pitchFamily="49" charset="0"/>
              </a:rPr>
              <a:t>()</a:t>
            </a:r>
          </a:p>
        </p:txBody>
      </p:sp>
      <p:sp>
        <p:nvSpPr>
          <p:cNvPr id="13" name="Content Placeholder 2">
            <a:extLst>
              <a:ext uri="{FF2B5EF4-FFF2-40B4-BE49-F238E27FC236}">
                <a16:creationId xmlns:a16="http://schemas.microsoft.com/office/drawing/2014/main" id="{174E5F84-6AD1-F65B-5914-5E88D5216890}"/>
              </a:ext>
            </a:extLst>
          </p:cNvPr>
          <p:cNvSpPr txBox="1">
            <a:spLocks/>
          </p:cNvSpPr>
          <p:nvPr/>
        </p:nvSpPr>
        <p:spPr>
          <a:xfrm>
            <a:off x="8910772" y="1372439"/>
            <a:ext cx="2162731" cy="652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dirty="0" err="1">
                <a:latin typeface="Consolas" panose="020B0609020204030204" pitchFamily="49" charset="0"/>
                <a:cs typeface="Courier New" panose="02070309020205020404" pitchFamily="49" charset="0"/>
              </a:rPr>
              <a:t>group_desc</a:t>
            </a:r>
            <a:r>
              <a:rPr lang="en-US" sz="2000" dirty="0">
                <a:latin typeface="Consolas" panose="020B0609020204030204" pitchFamily="49" charset="0"/>
                <a:cs typeface="Courier New" panose="02070309020205020404" pitchFamily="49" charset="0"/>
              </a:rPr>
              <a:t>()</a:t>
            </a:r>
          </a:p>
        </p:txBody>
      </p:sp>
      <p:sp>
        <p:nvSpPr>
          <p:cNvPr id="14" name="Content Placeholder 2">
            <a:extLst>
              <a:ext uri="{FF2B5EF4-FFF2-40B4-BE49-F238E27FC236}">
                <a16:creationId xmlns:a16="http://schemas.microsoft.com/office/drawing/2014/main" id="{32C0F1D3-6280-CF9A-5CA2-32E04F81E526}"/>
              </a:ext>
            </a:extLst>
          </p:cNvPr>
          <p:cNvSpPr txBox="1">
            <a:spLocks/>
          </p:cNvSpPr>
          <p:nvPr/>
        </p:nvSpPr>
        <p:spPr>
          <a:xfrm>
            <a:off x="838200" y="4584819"/>
            <a:ext cx="9644106"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a:solidFill>
                  <a:schemeClr val="accent2"/>
                </a:solidFill>
                <a:latin typeface="Consolas" panose="020B0609020204030204" pitchFamily="49" charset="0"/>
                <a:cs typeface="Courier New" panose="02070309020205020404" pitchFamily="49" charset="0"/>
              </a:rPr>
              <a:t>group_&lt;type&gt; (parent, </a:t>
            </a:r>
            <a:r>
              <a:rPr lang="en-US" sz="2000" b="1" dirty="0" err="1">
                <a:solidFill>
                  <a:schemeClr val="accent2"/>
                </a:solidFill>
                <a:latin typeface="Consolas" panose="020B0609020204030204" pitchFamily="49" charset="0"/>
                <a:cs typeface="Courier New" panose="02070309020205020404" pitchFamily="49" charset="0"/>
              </a:rPr>
              <a:t>target_var</a:t>
            </a:r>
            <a:r>
              <a:rPr lang="en-US" sz="2000" b="1" dirty="0">
                <a:solidFill>
                  <a:schemeClr val="accent2"/>
                </a:solidFill>
                <a:latin typeface="Consolas" panose="020B0609020204030204" pitchFamily="49" charset="0"/>
                <a:cs typeface="Courier New" panose="02070309020205020404" pitchFamily="49" charset="0"/>
              </a:rPr>
              <a:t>, by=vars(), where=TRUE, ...)</a:t>
            </a:r>
          </a:p>
        </p:txBody>
      </p:sp>
      <p:sp>
        <p:nvSpPr>
          <p:cNvPr id="3" name="Rectangle 2">
            <a:extLst>
              <a:ext uri="{FF2B5EF4-FFF2-40B4-BE49-F238E27FC236}">
                <a16:creationId xmlns:a16="http://schemas.microsoft.com/office/drawing/2014/main" id="{A3A536A7-DEF1-303F-90E4-09A7C123CDB3}"/>
              </a:ext>
            </a:extLst>
          </p:cNvPr>
          <p:cNvSpPr/>
          <p:nvPr/>
        </p:nvSpPr>
        <p:spPr>
          <a:xfrm>
            <a:off x="2795616" y="4618383"/>
            <a:ext cx="1037244"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05E4FE-056A-25A8-DD07-CA4F764F0021}"/>
              </a:ext>
            </a:extLst>
          </p:cNvPr>
          <p:cNvSpPr/>
          <p:nvPr/>
        </p:nvSpPr>
        <p:spPr>
          <a:xfrm>
            <a:off x="3938616" y="4618383"/>
            <a:ext cx="1585884"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F87B79-6925-8B70-2005-89839A994DFE}"/>
              </a:ext>
            </a:extLst>
          </p:cNvPr>
          <p:cNvSpPr/>
          <p:nvPr/>
        </p:nvSpPr>
        <p:spPr>
          <a:xfrm>
            <a:off x="5606913" y="4618382"/>
            <a:ext cx="1365387" cy="3575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C9FF9C-EF32-5233-A64E-5E65ECC2986A}"/>
              </a:ext>
            </a:extLst>
          </p:cNvPr>
          <p:cNvSpPr/>
          <p:nvPr/>
        </p:nvSpPr>
        <p:spPr>
          <a:xfrm>
            <a:off x="7121265" y="4615543"/>
            <a:ext cx="1625088" cy="36043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F8ACBE6-0ED0-096F-D9DF-15D9EF5F1C75}"/>
              </a:ext>
            </a:extLst>
          </p:cNvPr>
          <p:cNvSpPr/>
          <p:nvPr/>
        </p:nvSpPr>
        <p:spPr>
          <a:xfrm>
            <a:off x="8857218" y="4601731"/>
            <a:ext cx="539166"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88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4000" dirty="0"/>
              <a:t>Creating Table and Layer Objects</a:t>
            </a:r>
          </a:p>
        </p:txBody>
      </p:sp>
      <p:grpSp>
        <p:nvGrpSpPr>
          <p:cNvPr id="6" name="Group 5">
            <a:extLst>
              <a:ext uri="{FF2B5EF4-FFF2-40B4-BE49-F238E27FC236}">
                <a16:creationId xmlns:a16="http://schemas.microsoft.com/office/drawing/2014/main" id="{388DD812-5156-CF4B-86D1-BD88E5AB4C02}"/>
              </a:ext>
            </a:extLst>
          </p:cNvPr>
          <p:cNvGrpSpPr/>
          <p:nvPr/>
        </p:nvGrpSpPr>
        <p:grpSpPr>
          <a:xfrm>
            <a:off x="3264088" y="2991701"/>
            <a:ext cx="8397347" cy="754691"/>
            <a:chOff x="838200" y="1298506"/>
            <a:chExt cx="8397347" cy="754691"/>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98506"/>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add_layer</a:t>
              </a:r>
              <a:r>
                <a:rPr lang="en-US" sz="2000" b="1" dirty="0">
                  <a:solidFill>
                    <a:schemeClr val="accent2"/>
                  </a:solidFill>
                  <a:latin typeface="Consolas" panose="020B0609020204030204" pitchFamily="49" charset="0"/>
                  <a:cs typeface="Courier New" panose="02070309020205020404" pitchFamily="49" charset="0"/>
                </a:rPr>
                <a:t>(parent, layer, name=NULL)</a:t>
              </a:r>
            </a:p>
          </p:txBody>
        </p:sp>
        <p:sp>
          <p:nvSpPr>
            <p:cNvPr id="2" name="Rectangle 1">
              <a:extLst>
                <a:ext uri="{FF2B5EF4-FFF2-40B4-BE49-F238E27FC236}">
                  <a16:creationId xmlns:a16="http://schemas.microsoft.com/office/drawing/2014/main" id="{E666D8F2-5419-DF24-9039-9D1C11226370}"/>
                </a:ext>
              </a:extLst>
            </p:cNvPr>
            <p:cNvSpPr/>
            <p:nvPr/>
          </p:nvSpPr>
          <p:spPr>
            <a:xfrm>
              <a:off x="2235779" y="1298506"/>
              <a:ext cx="1037244"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E2593D-6A89-A5DC-C435-035225EF9E88}"/>
                </a:ext>
              </a:extLst>
            </p:cNvPr>
            <p:cNvSpPr/>
            <p:nvPr/>
          </p:nvSpPr>
          <p:spPr>
            <a:xfrm>
              <a:off x="3377681" y="1298506"/>
              <a:ext cx="895263"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F09985-2DFF-7411-8113-2BCF07A4F15A}"/>
                </a:ext>
              </a:extLst>
            </p:cNvPr>
            <p:cNvSpPr/>
            <p:nvPr/>
          </p:nvSpPr>
          <p:spPr>
            <a:xfrm>
              <a:off x="4411430" y="1298506"/>
              <a:ext cx="1317566"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6042E3F-0C6F-CC9F-8BE8-4271F61A3D7A}"/>
              </a:ext>
            </a:extLst>
          </p:cNvPr>
          <p:cNvGrpSpPr/>
          <p:nvPr/>
        </p:nvGrpSpPr>
        <p:grpSpPr>
          <a:xfrm>
            <a:off x="4057650" y="3759905"/>
            <a:ext cx="8397347" cy="754691"/>
            <a:chOff x="838200" y="1963003"/>
            <a:chExt cx="8397347" cy="754691"/>
          </a:xfrm>
        </p:grpSpPr>
        <p:sp>
          <p:nvSpPr>
            <p:cNvPr id="7" name="Content Placeholder 2">
              <a:extLst>
                <a:ext uri="{FF2B5EF4-FFF2-40B4-BE49-F238E27FC236}">
                  <a16:creationId xmlns:a16="http://schemas.microsoft.com/office/drawing/2014/main" id="{E2C65495-CC57-9856-36E6-449923A05B5D}"/>
                </a:ext>
              </a:extLst>
            </p:cNvPr>
            <p:cNvSpPr txBox="1">
              <a:spLocks/>
            </p:cNvSpPr>
            <p:nvPr/>
          </p:nvSpPr>
          <p:spPr>
            <a:xfrm>
              <a:off x="838200" y="1963003"/>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add_layers</a:t>
              </a:r>
              <a:r>
                <a:rPr lang="en-US" sz="2000" b="1" dirty="0">
                  <a:solidFill>
                    <a:schemeClr val="accent2"/>
                  </a:solidFill>
                  <a:latin typeface="Consolas" panose="020B0609020204030204" pitchFamily="49" charset="0"/>
                  <a:cs typeface="Courier New" panose="02070309020205020404" pitchFamily="49" charset="0"/>
                </a:rPr>
                <a:t>(parent, ...)</a:t>
              </a:r>
            </a:p>
          </p:txBody>
        </p:sp>
        <p:sp>
          <p:nvSpPr>
            <p:cNvPr id="9" name="Rectangle 8">
              <a:extLst>
                <a:ext uri="{FF2B5EF4-FFF2-40B4-BE49-F238E27FC236}">
                  <a16:creationId xmlns:a16="http://schemas.microsoft.com/office/drawing/2014/main" id="{24B60907-3D0B-82DA-0150-6C41726C3E58}"/>
                </a:ext>
              </a:extLst>
            </p:cNvPr>
            <p:cNvSpPr/>
            <p:nvPr/>
          </p:nvSpPr>
          <p:spPr>
            <a:xfrm>
              <a:off x="2463281" y="1977517"/>
              <a:ext cx="879994" cy="349319"/>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F95F1F-A00C-DE57-D9CC-B68D73A640A8}"/>
                </a:ext>
              </a:extLst>
            </p:cNvPr>
            <p:cNvSpPr/>
            <p:nvPr/>
          </p:nvSpPr>
          <p:spPr>
            <a:xfrm>
              <a:off x="3520556" y="1977517"/>
              <a:ext cx="537094" cy="349319"/>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399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DE9FEF2B-EEF1-4BFA-9328-A2768F7312B7}"/>
              </a:ext>
            </a:extLst>
          </p:cNvPr>
          <p:cNvSpPr txBox="1">
            <a:spLocks/>
          </p:cNvSpPr>
          <p:nvPr/>
        </p:nvSpPr>
        <p:spPr>
          <a:xfrm>
            <a:off x="838201" y="1305851"/>
            <a:ext cx="9295151" cy="12010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 &lt;- </a:t>
            </a:r>
            <a:r>
              <a:rPr lang="fr-FR" sz="1600" dirty="0" err="1">
                <a:latin typeface="Consolas" panose="020B0609020204030204" pitchFamily="49" charset="0"/>
                <a:cs typeface="Courier New" panose="02070309020205020404" pitchFamily="49" charset="0"/>
              </a:rPr>
              <a:t>tplyr_table</a:t>
            </a:r>
            <a:r>
              <a:rPr lang="fr-FR" sz="1600" dirty="0">
                <a:latin typeface="Consolas" panose="020B0609020204030204" pitchFamily="49" charset="0"/>
                <a:cs typeface="Courier New" panose="02070309020205020404" pitchFamily="49" charset="0"/>
              </a:rPr>
              <a:t>(</a:t>
            </a:r>
            <a:r>
              <a:rPr lang="fr-FR" sz="1600" dirty="0" err="1">
                <a:latin typeface="Consolas" panose="020B0609020204030204" pitchFamily="49" charset="0"/>
                <a:cs typeface="Courier New" panose="02070309020205020404" pitchFamily="49" charset="0"/>
              </a:rPr>
              <a:t>adsl</a:t>
            </a:r>
            <a:r>
              <a:rPr lang="fr-FR" sz="1600" dirty="0">
                <a:latin typeface="Consolas" panose="020B0609020204030204" pitchFamily="49" charset="0"/>
                <a:cs typeface="Courier New" panose="02070309020205020404" pitchFamily="49" charset="0"/>
              </a:rPr>
              <a:t>, TRT01P, </a:t>
            </a:r>
            <a:r>
              <a:rPr lang="fr-FR" sz="1600" dirty="0" err="1">
                <a:latin typeface="Consolas" panose="020B0609020204030204" pitchFamily="49" charset="0"/>
                <a:cs typeface="Courier New" panose="02070309020205020404" pitchFamily="49" charset="0"/>
              </a:rPr>
              <a:t>where</a:t>
            </a:r>
            <a:r>
              <a:rPr lang="fr-FR" sz="1600" dirty="0">
                <a:latin typeface="Consolas" panose="020B0609020204030204" pitchFamily="49" charset="0"/>
                <a:cs typeface="Courier New" panose="02070309020205020404" pitchFamily="49" charset="0"/>
              </a:rPr>
              <a:t> = SAFFL == "Y") </a:t>
            </a:r>
            <a:r>
              <a:rPr lang="en-US" sz="1600" dirty="0">
                <a:latin typeface="Consolas" panose="020B0609020204030204" pitchFamily="49" charset="0"/>
                <a:cs typeface="Courier New" panose="02070309020205020404" pitchFamily="49" charset="0"/>
              </a:rPr>
              <a:t>%&gt;%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add_layer</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group_count</a:t>
            </a:r>
            <a:r>
              <a:rPr lang="en-US" sz="1600" dirty="0">
                <a:latin typeface="Consolas" panose="020B0609020204030204" pitchFamily="49" charset="0"/>
                <a:cs typeface="Courier New" panose="02070309020205020404" pitchFamily="49" charset="0"/>
              </a:rPr>
              <a:t>(AGEGR1, by = "Age categories in n (%)")) %&gt;%</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add_layer</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group_desc</a:t>
            </a:r>
            <a:r>
              <a:rPr lang="en-US" sz="1600" dirty="0">
                <a:latin typeface="Consolas" panose="020B0609020204030204" pitchFamily="49" charset="0"/>
                <a:cs typeface="Courier New" panose="02070309020205020404" pitchFamily="49" charset="0"/>
              </a:rPr>
              <a:t>(AGE, by = "Age (years)"))</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a:t>
            </a:r>
            <a:endParaRPr lang="fr-FR" sz="1600" dirty="0">
              <a:latin typeface="Consolas" panose="020B0609020204030204" pitchFamily="49" charset="0"/>
              <a:cs typeface="Courier New" panose="02070309020205020404" pitchFamily="49" charset="0"/>
            </a:endParaRP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4000" dirty="0"/>
              <a:t>Creating Table and Layer Objects</a:t>
            </a:r>
          </a:p>
        </p:txBody>
      </p:sp>
      <p:sp>
        <p:nvSpPr>
          <p:cNvPr id="6" name="Content Placeholder 2">
            <a:extLst>
              <a:ext uri="{FF2B5EF4-FFF2-40B4-BE49-F238E27FC236}">
                <a16:creationId xmlns:a16="http://schemas.microsoft.com/office/drawing/2014/main" id="{768A510D-B29E-4470-0354-083BA5F73D8A}"/>
              </a:ext>
            </a:extLst>
          </p:cNvPr>
          <p:cNvSpPr txBox="1">
            <a:spLocks/>
          </p:cNvSpPr>
          <p:nvPr/>
        </p:nvSpPr>
        <p:spPr>
          <a:xfrm>
            <a:off x="838200" y="2613074"/>
            <a:ext cx="9295151" cy="33395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tplyr_table</a:t>
            </a:r>
            <a:r>
              <a:rPr lang="fr-FR" sz="1600" b="1"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Target (</a:t>
            </a:r>
            <a:r>
              <a:rPr lang="fr-FR" sz="1600" b="1" dirty="0" err="1">
                <a:latin typeface="Consolas" panose="020B0609020204030204" pitchFamily="49" charset="0"/>
                <a:cs typeface="Courier New" panose="02070309020205020404" pitchFamily="49" charset="0"/>
              </a:rPr>
              <a:t>data.frame</a:t>
            </a:r>
            <a:r>
              <a:rPr lang="fr-FR" sz="16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Name:  </a:t>
            </a:r>
            <a:r>
              <a:rPr lang="fr-FR" sz="1600" b="1" dirty="0" err="1">
                <a:latin typeface="Consolas" panose="020B0609020204030204" pitchFamily="49" charset="0"/>
                <a:cs typeface="Courier New" panose="02070309020205020404" pitchFamily="49" charset="0"/>
              </a:rPr>
              <a:t>adsl</a:t>
            </a:r>
            <a:endParaRPr lang="fr-FR" sz="16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Rows</a:t>
            </a:r>
            <a:r>
              <a:rPr lang="fr-FR" sz="1600" b="1" dirty="0">
                <a:latin typeface="Consolas" panose="020B0609020204030204" pitchFamily="49" charset="0"/>
                <a:cs typeface="Courier New" panose="02070309020205020404" pitchFamily="49" charset="0"/>
              </a:rPr>
              <a:t>:  30</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Columns</a:t>
            </a:r>
            <a:r>
              <a:rPr lang="fr-FR" sz="1600" b="1" dirty="0">
                <a:latin typeface="Consolas" panose="020B0609020204030204" pitchFamily="49" charset="0"/>
                <a:cs typeface="Courier New" panose="02070309020205020404" pitchFamily="49" charset="0"/>
              </a:rPr>
              <a:t>:  32 </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treat_var</a:t>
            </a:r>
            <a:r>
              <a:rPr lang="fr-FR" sz="1600" b="1" dirty="0">
                <a:latin typeface="Consolas" panose="020B0609020204030204" pitchFamily="49" charset="0"/>
                <a:cs typeface="Courier New" panose="02070309020205020404" pitchFamily="49" charset="0"/>
              </a:rPr>
              <a:t> variable (</a:t>
            </a:r>
            <a:r>
              <a:rPr lang="fr-FR" sz="1600" b="1" dirty="0" err="1">
                <a:latin typeface="Consolas" panose="020B0609020204030204" pitchFamily="49" charset="0"/>
                <a:cs typeface="Courier New" panose="02070309020205020404" pitchFamily="49" charset="0"/>
              </a:rPr>
              <a:t>quosure</a:t>
            </a:r>
            <a:r>
              <a:rPr lang="fr-FR" sz="16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TRT01P</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header_n</a:t>
            </a:r>
            <a:r>
              <a:rPr lang="fr-FR" sz="1600" b="1" dirty="0">
                <a:latin typeface="Consolas" panose="020B0609020204030204" pitchFamily="49" charset="0"/>
                <a:cs typeface="Courier New" panose="02070309020205020404" pitchFamily="49" charset="0"/>
              </a:rPr>
              <a:t>:  header groups</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treat_grps</a:t>
            </a: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groupings</a:t>
            </a: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list</a:t>
            </a:r>
            <a:r>
              <a:rPr lang="fr-FR" sz="16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Table </a:t>
            </a:r>
            <a:r>
              <a:rPr lang="fr-FR" sz="1600" b="1" dirty="0" err="1">
                <a:latin typeface="Consolas" panose="020B0609020204030204" pitchFamily="49" charset="0"/>
                <a:cs typeface="Courier New" panose="02070309020205020404" pitchFamily="49" charset="0"/>
              </a:rPr>
              <a:t>Columns</a:t>
            </a:r>
            <a:r>
              <a:rPr lang="fr-FR" sz="1600" b="1" dirty="0">
                <a:latin typeface="Consolas" panose="020B0609020204030204" pitchFamily="49" charset="0"/>
                <a:cs typeface="Courier New" panose="02070309020205020404" pitchFamily="49" charset="0"/>
              </a:rPr>
              <a:t> (cols):</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where</a:t>
            </a:r>
            <a:r>
              <a:rPr lang="fr-FR" sz="1600" b="1" dirty="0">
                <a:latin typeface="Consolas" panose="020B0609020204030204" pitchFamily="49" charset="0"/>
                <a:cs typeface="Courier New" panose="02070309020205020404" pitchFamily="49" charset="0"/>
              </a:rPr>
              <a:t>: == SAFFL Y</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Number</a:t>
            </a:r>
            <a:r>
              <a:rPr lang="fr-FR" sz="1600" b="1" dirty="0">
                <a:latin typeface="Consolas" panose="020B0609020204030204" pitchFamily="49" charset="0"/>
                <a:cs typeface="Courier New" panose="02070309020205020404" pitchFamily="49" charset="0"/>
              </a:rPr>
              <a:t> of layer(s): 2</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layer_output</a:t>
            </a:r>
            <a:r>
              <a:rPr lang="fr-FR" sz="1600" b="1" dirty="0">
                <a:latin typeface="Consolas" panose="020B0609020204030204" pitchFamily="49" charset="0"/>
                <a:cs typeface="Courier New" panose="02070309020205020404" pitchFamily="49" charset="0"/>
              </a:rPr>
              <a:t>: 0</a:t>
            </a:r>
            <a:endParaRPr lang="en-US" sz="1600" b="1"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0757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600" dirty="0"/>
              <a:t>Processing the Data</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7626927" y="1386370"/>
            <a:ext cx="4565073" cy="3306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 tplyr_table ***</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Target (</a:t>
            </a:r>
            <a:r>
              <a:rPr lang="en-US" sz="1400" b="1" dirty="0" err="1">
                <a:latin typeface="Consolas" panose="020B0609020204030204" pitchFamily="49" charset="0"/>
                <a:cs typeface="Courier New" panose="02070309020205020404" pitchFamily="49" charset="0"/>
              </a:rPr>
              <a:t>data.frame</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Name:  </a:t>
            </a:r>
            <a:r>
              <a:rPr lang="en-US" sz="1400" b="1" dirty="0" err="1">
                <a:latin typeface="Consolas" panose="020B0609020204030204" pitchFamily="49" charset="0"/>
                <a:cs typeface="Courier New" panose="02070309020205020404" pitchFamily="49" charset="0"/>
              </a:rPr>
              <a:t>adsl</a:t>
            </a:r>
            <a:endParaRPr lang="en-US" sz="14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Rows:  30</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Columns:  32 </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treat_var</a:t>
            </a:r>
            <a:r>
              <a:rPr lang="en-US" sz="1400" b="1" dirty="0">
                <a:latin typeface="Consolas" panose="020B0609020204030204" pitchFamily="49" charset="0"/>
                <a:cs typeface="Courier New" panose="02070309020205020404" pitchFamily="49" charset="0"/>
              </a:rPr>
              <a:t> variable (</a:t>
            </a:r>
            <a:r>
              <a:rPr lang="en-US" sz="1400" b="1" dirty="0" err="1">
                <a:latin typeface="Consolas" panose="020B0609020204030204" pitchFamily="49" charset="0"/>
                <a:cs typeface="Courier New" panose="02070309020205020404" pitchFamily="49" charset="0"/>
              </a:rPr>
              <a:t>quosure</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TRT01P</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header_n</a:t>
            </a:r>
            <a:r>
              <a:rPr lang="en-US" sz="1400" b="1" dirty="0">
                <a:latin typeface="Consolas" panose="020B0609020204030204" pitchFamily="49" charset="0"/>
                <a:cs typeface="Courier New" panose="02070309020205020404" pitchFamily="49" charset="0"/>
              </a:rPr>
              <a:t>:  header groups</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treat_grps</a:t>
            </a:r>
            <a:r>
              <a:rPr lang="en-US" sz="1400" b="1" dirty="0">
                <a:latin typeface="Consolas" panose="020B0609020204030204" pitchFamily="49" charset="0"/>
                <a:cs typeface="Courier New" panose="02070309020205020404" pitchFamily="49" charset="0"/>
              </a:rPr>
              <a:t> groupings (list)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Table Columns (cols):</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where: TRUE</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Number of layer(s): 1</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layer_output</a:t>
            </a:r>
            <a:r>
              <a:rPr lang="en-US" sz="1400" b="1" dirty="0">
                <a:latin typeface="Consolas" panose="020B0609020204030204" pitchFamily="49" charset="0"/>
                <a:cs typeface="Courier New" panose="02070309020205020404" pitchFamily="49" charset="0"/>
              </a:rPr>
              <a:t>: 0</a:t>
            </a:r>
          </a:p>
        </p:txBody>
      </p:sp>
      <p:sp>
        <p:nvSpPr>
          <p:cNvPr id="2" name="Content Placeholder 2">
            <a:extLst>
              <a:ext uri="{FF2B5EF4-FFF2-40B4-BE49-F238E27FC236}">
                <a16:creationId xmlns:a16="http://schemas.microsoft.com/office/drawing/2014/main" id="{DD3267B7-7CE1-88F4-3138-FF70A53B387C}"/>
              </a:ext>
            </a:extLst>
          </p:cNvPr>
          <p:cNvSpPr txBox="1">
            <a:spLocks/>
          </p:cNvSpPr>
          <p:nvPr/>
        </p:nvSpPr>
        <p:spPr>
          <a:xfrm>
            <a:off x="5296382" y="4392192"/>
            <a:ext cx="1840440" cy="5701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build()</a:t>
            </a:r>
          </a:p>
        </p:txBody>
      </p:sp>
      <p:sp>
        <p:nvSpPr>
          <p:cNvPr id="3" name="Content Placeholder 2">
            <a:extLst>
              <a:ext uri="{FF2B5EF4-FFF2-40B4-BE49-F238E27FC236}">
                <a16:creationId xmlns:a16="http://schemas.microsoft.com/office/drawing/2014/main" id="{89F3F3DF-9515-B105-576B-CE8C1DDA52C9}"/>
              </a:ext>
            </a:extLst>
          </p:cNvPr>
          <p:cNvSpPr txBox="1">
            <a:spLocks/>
          </p:cNvSpPr>
          <p:nvPr/>
        </p:nvSpPr>
        <p:spPr>
          <a:xfrm>
            <a:off x="1003795" y="5127790"/>
            <a:ext cx="10944225" cy="15632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sz="12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row_label1	           row_label2  var1_Miracle High  var1_Miracle Low  var1_Placebo  </a:t>
            </a:r>
            <a:r>
              <a:rPr lang="en-US" sz="1200" b="1" dirty="0" err="1">
                <a:latin typeface="Consolas" panose="020B0609020204030204" pitchFamily="49" charset="0"/>
                <a:cs typeface="Courier New" panose="02070309020205020404" pitchFamily="49" charset="0"/>
              </a:rPr>
              <a:t>ord_layer_index</a:t>
            </a:r>
            <a:r>
              <a:rPr lang="en-US" sz="1200" b="1" dirty="0">
                <a:latin typeface="Consolas" panose="020B0609020204030204" pitchFamily="49" charset="0"/>
                <a:cs typeface="Courier New" panose="02070309020205020404" pitchFamily="49" charset="0"/>
              </a:rPr>
              <a:t>  ord_layer_1  ord_layer_2 </a:t>
            </a: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                                  Dose               </a:t>
            </a:r>
            <a:r>
              <a:rPr lang="en-US" sz="1200" b="1" dirty="0" err="1">
                <a:latin typeface="Consolas" panose="020B0609020204030204" pitchFamily="49" charset="0"/>
                <a:cs typeface="Courier New" panose="02070309020205020404" pitchFamily="49" charset="0"/>
              </a:rPr>
              <a:t>Dose</a:t>
            </a:r>
            <a:r>
              <a:rPr lang="en-US" sz="1200" b="1"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Age categories n (%)  &lt;65	 5 ( 45.5%)         1 ( 10.0%)        2 ( 22.2%)    1                1            1</a:t>
            </a: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Age categories n (%)  &gt;80	 2 ( 18.2%)         5 ( 50.0%)        4 ( 44.4%)    1                1            2</a:t>
            </a: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Age categories n (%)  65-80	 4 ( 36.4%)         4 ( 40.0%)        3 ( 33.3%)    1                1            3</a:t>
            </a:r>
          </a:p>
          <a:p>
            <a:pPr marL="0" indent="0">
              <a:lnSpc>
                <a:spcPct val="100000"/>
              </a:lnSpc>
              <a:spcBef>
                <a:spcPts val="0"/>
              </a:spcBef>
              <a:buNone/>
            </a:pPr>
            <a:endParaRPr lang="en-US" sz="1200" b="1"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en-US" sz="1200" b="1"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en-US" sz="1200" b="1" dirty="0">
              <a:latin typeface="Consolas" panose="020B06090202040302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68A537D2-5DC4-823E-C926-8F244F957811}"/>
              </a:ext>
            </a:extLst>
          </p:cNvPr>
          <p:cNvSpPr txBox="1">
            <a:spLocks/>
          </p:cNvSpPr>
          <p:nvPr/>
        </p:nvSpPr>
        <p:spPr>
          <a:xfrm>
            <a:off x="939717" y="2228253"/>
            <a:ext cx="6197105" cy="1445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 &lt;- tplyr_table(</a:t>
            </a:r>
            <a:r>
              <a:rPr lang="en-US" sz="1600" dirty="0" err="1">
                <a:latin typeface="Consolas" panose="020B0609020204030204" pitchFamily="49" charset="0"/>
                <a:cs typeface="Courier New" panose="02070309020205020404" pitchFamily="49" charset="0"/>
              </a:rPr>
              <a:t>adsl</a:t>
            </a:r>
            <a:r>
              <a:rPr lang="en-US" sz="1600" dirty="0">
                <a:latin typeface="Consolas" panose="020B0609020204030204" pitchFamily="49" charset="0"/>
                <a:cs typeface="Courier New" panose="02070309020205020404" pitchFamily="49" charset="0"/>
              </a:rPr>
              <a:t>, TRT01P)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group_count</a:t>
            </a:r>
            <a:r>
              <a:rPr lang="en-US" sz="1600" dirty="0">
                <a:latin typeface="Consolas" panose="020B0609020204030204" pitchFamily="49" charset="0"/>
                <a:cs typeface="Courier New" panose="02070309020205020404" pitchFamily="49" charset="0"/>
              </a:rPr>
              <a:t>(AGEGR1, by = "Age categories n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p>
        </p:txBody>
      </p:sp>
    </p:spTree>
    <p:extLst>
      <p:ext uri="{BB962C8B-B14F-4D97-AF65-F5344CB8AC3E}">
        <p14:creationId xmlns:p14="http://schemas.microsoft.com/office/powerpoint/2010/main" val="421750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1</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Summarize Some Data with Tplyr</a:t>
            </a:r>
          </a:p>
        </p:txBody>
      </p:sp>
    </p:spTree>
    <p:extLst>
      <p:ext uri="{BB962C8B-B14F-4D97-AF65-F5344CB8AC3E}">
        <p14:creationId xmlns:p14="http://schemas.microsoft.com/office/powerpoint/2010/main" val="189125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FE0304-AA61-9024-FF15-028C66A0E6B2}"/>
              </a:ext>
            </a:extLst>
          </p:cNvPr>
          <p:cNvSpPr>
            <a:spLocks noGrp="1"/>
          </p:cNvSpPr>
          <p:nvPr>
            <p:ph type="title"/>
          </p:nvPr>
        </p:nvSpPr>
        <p:spPr/>
        <p:txBody>
          <a:bodyPr/>
          <a:lstStyle/>
          <a:p>
            <a:r>
              <a:rPr lang="en-US" dirty="0"/>
              <a:t>Configuring Tplyr Tables</a:t>
            </a:r>
          </a:p>
        </p:txBody>
      </p:sp>
      <p:sp>
        <p:nvSpPr>
          <p:cNvPr id="5" name="Text Placeholder 4">
            <a:extLst>
              <a:ext uri="{FF2B5EF4-FFF2-40B4-BE49-F238E27FC236}">
                <a16:creationId xmlns:a16="http://schemas.microsoft.com/office/drawing/2014/main" id="{B2FDC1B9-6DB7-E706-5576-4945E0AABB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266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33B232-D049-20AC-80C6-E4B959FEB80C}"/>
              </a:ext>
            </a:extLst>
          </p:cNvPr>
          <p:cNvSpPr>
            <a:spLocks noGrp="1"/>
          </p:cNvSpPr>
          <p:nvPr>
            <p:ph type="title"/>
          </p:nvPr>
        </p:nvSpPr>
        <p:spPr/>
        <p:txBody>
          <a:bodyPr>
            <a:normAutofit fontScale="90000"/>
          </a:bodyPr>
          <a:lstStyle/>
          <a:p>
            <a:r>
              <a:rPr lang="en-US" dirty="0"/>
              <a:t>Pre-</a:t>
            </a:r>
            <a:r>
              <a:rPr lang="en-US" dirty="0" err="1"/>
              <a:t>reqs</a:t>
            </a:r>
            <a:r>
              <a:rPr lang="en-US" dirty="0"/>
              <a:t> for this workshop</a:t>
            </a:r>
          </a:p>
        </p:txBody>
      </p:sp>
      <p:sp>
        <p:nvSpPr>
          <p:cNvPr id="5" name="Content Placeholder 4">
            <a:extLst>
              <a:ext uri="{FF2B5EF4-FFF2-40B4-BE49-F238E27FC236}">
                <a16:creationId xmlns:a16="http://schemas.microsoft.com/office/drawing/2014/main" id="{E5ACD073-2FC7-0370-FDED-DE2F0682EB31}"/>
              </a:ext>
            </a:extLst>
          </p:cNvPr>
          <p:cNvSpPr>
            <a:spLocks noGrp="1"/>
          </p:cNvSpPr>
          <p:nvPr>
            <p:ph idx="1"/>
          </p:nvPr>
        </p:nvSpPr>
        <p:spPr/>
        <p:txBody>
          <a:bodyPr/>
          <a:lstStyle/>
          <a:p>
            <a:r>
              <a:rPr lang="en-US" dirty="0"/>
              <a:t>We assume you have:</a:t>
            </a:r>
          </a:p>
          <a:p>
            <a:pPr lvl="1"/>
            <a:r>
              <a:rPr lang="en-US" dirty="0"/>
              <a:t>A background in creating clinical tables</a:t>
            </a:r>
          </a:p>
          <a:p>
            <a:pPr lvl="1"/>
            <a:r>
              <a:rPr lang="en-US" dirty="0"/>
              <a:t>A working understanding of R</a:t>
            </a:r>
          </a:p>
          <a:p>
            <a:pPr lvl="2"/>
            <a:r>
              <a:rPr lang="en-US" dirty="0"/>
              <a:t>Understand the RStudio IDE</a:t>
            </a:r>
          </a:p>
          <a:p>
            <a:pPr lvl="2"/>
            <a:r>
              <a:rPr lang="en-US" dirty="0"/>
              <a:t>Understand R objects, such as vectors, lists, dataframes, etc.</a:t>
            </a:r>
          </a:p>
          <a:p>
            <a:pPr lvl="2"/>
            <a:r>
              <a:rPr lang="en-US" dirty="0"/>
              <a:t>Basic understanding of user defined objects (i.e. S3)</a:t>
            </a:r>
          </a:p>
          <a:p>
            <a:pPr lvl="1"/>
            <a:r>
              <a:rPr lang="en-US" dirty="0"/>
              <a:t>A working understanding of Shiny</a:t>
            </a:r>
          </a:p>
          <a:p>
            <a:pPr lvl="2"/>
            <a:r>
              <a:rPr lang="en-US" dirty="0"/>
              <a:t>Reactive elements</a:t>
            </a:r>
          </a:p>
          <a:p>
            <a:pPr lvl="2"/>
            <a:r>
              <a:rPr lang="en-US" dirty="0"/>
              <a:t>UI/Server relationship</a:t>
            </a:r>
          </a:p>
          <a:p>
            <a:pPr lvl="2"/>
            <a:endParaRPr lang="en-US" dirty="0"/>
          </a:p>
        </p:txBody>
      </p:sp>
    </p:spTree>
    <p:extLst>
      <p:ext uri="{BB962C8B-B14F-4D97-AF65-F5344CB8AC3E}">
        <p14:creationId xmlns:p14="http://schemas.microsoft.com/office/powerpoint/2010/main" val="425618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825049"/>
            <a:ext cx="8397347" cy="1726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t>
            </a:r>
            <a:r>
              <a:rPr lang="en-US" sz="1400" dirty="0" err="1">
                <a:latin typeface="Consolas" panose="020B0609020204030204" pitchFamily="49" charset="0"/>
                <a:cs typeface="Courier New" panose="02070309020205020404" pitchFamily="49" charset="0"/>
              </a:rPr>
              <a:t>adsl</a:t>
            </a:r>
            <a:r>
              <a:rPr lang="en-US" sz="1400" dirty="0">
                <a:latin typeface="Consolas" panose="020B0609020204030204" pitchFamily="49" charset="0"/>
                <a:cs typeface="Courier New" panose="02070309020205020404" pitchFamily="49" charset="0"/>
              </a:rPr>
              <a:t>, TRT01P, where = SAFFL == "Y", cols = SEX)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(RACE, by = "Race")</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group_desc</a:t>
            </a:r>
            <a:r>
              <a:rPr lang="en-US" sz="1400" dirty="0">
                <a:latin typeface="Consolas" panose="020B0609020204030204" pitchFamily="49" charset="0"/>
                <a:cs typeface="Courier New" panose="02070309020205020404" pitchFamily="49" charset="0"/>
              </a:rPr>
              <a:t>(AGE, by = "Age (Years)")</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 </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General Table Level Settings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38200" y="3551415"/>
            <a:ext cx="10944225" cy="33065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 tplyr_table ***</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Target (</a:t>
            </a:r>
            <a:r>
              <a:rPr lang="en-US" sz="1400" b="1" dirty="0" err="1">
                <a:latin typeface="Consolas" panose="020B0609020204030204" pitchFamily="49" charset="0"/>
                <a:cs typeface="Courier New" panose="02070309020205020404" pitchFamily="49" charset="0"/>
              </a:rPr>
              <a:t>data.frame</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Name:  </a:t>
            </a:r>
            <a:r>
              <a:rPr lang="en-US" sz="1400" b="1" dirty="0" err="1">
                <a:latin typeface="Consolas" panose="020B0609020204030204" pitchFamily="49" charset="0"/>
                <a:cs typeface="Courier New" panose="02070309020205020404" pitchFamily="49" charset="0"/>
              </a:rPr>
              <a:t>adsl</a:t>
            </a:r>
            <a:endParaRPr lang="en-US" sz="14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Rows:  30</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Columns:  32 </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treat_var</a:t>
            </a:r>
            <a:r>
              <a:rPr lang="en-US" sz="1400" b="1" dirty="0">
                <a:latin typeface="Consolas" panose="020B0609020204030204" pitchFamily="49" charset="0"/>
                <a:cs typeface="Courier New" panose="02070309020205020404" pitchFamily="49" charset="0"/>
              </a:rPr>
              <a:t> variable (</a:t>
            </a:r>
            <a:r>
              <a:rPr lang="en-US" sz="1400" b="1" dirty="0" err="1">
                <a:latin typeface="Consolas" panose="020B0609020204030204" pitchFamily="49" charset="0"/>
                <a:cs typeface="Courier New" panose="02070309020205020404" pitchFamily="49" charset="0"/>
              </a:rPr>
              <a:t>quosure</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TRT01P</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header_n</a:t>
            </a:r>
            <a:r>
              <a:rPr lang="en-US" sz="1400" b="1" dirty="0">
                <a:latin typeface="Consolas" panose="020B0609020204030204" pitchFamily="49" charset="0"/>
                <a:cs typeface="Courier New" panose="02070309020205020404" pitchFamily="49" charset="0"/>
              </a:rPr>
              <a:t>:  header groups</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treat_grps</a:t>
            </a:r>
            <a:r>
              <a:rPr lang="en-US" sz="1400" b="1" dirty="0">
                <a:latin typeface="Consolas" panose="020B0609020204030204" pitchFamily="49" charset="0"/>
                <a:cs typeface="Courier New" panose="02070309020205020404" pitchFamily="49" charset="0"/>
              </a:rPr>
              <a:t> groupings (list)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Table Columns (cols):</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SEX</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where: == SAFFL Y</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Number of layer(s): 2</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layer_output</a:t>
            </a:r>
            <a:r>
              <a:rPr lang="en-US" sz="1400" b="1" dirty="0">
                <a:latin typeface="Consolas" panose="020B0609020204030204" pitchFamily="49" charset="0"/>
                <a:cs typeface="Courier New" panose="02070309020205020404" pitchFamily="49" charset="0"/>
              </a:rPr>
              <a:t>: 0</a:t>
            </a:r>
          </a:p>
        </p:txBody>
      </p:sp>
      <p:sp>
        <p:nvSpPr>
          <p:cNvPr id="2" name="Rectangle 1">
            <a:extLst>
              <a:ext uri="{FF2B5EF4-FFF2-40B4-BE49-F238E27FC236}">
                <a16:creationId xmlns:a16="http://schemas.microsoft.com/office/drawing/2014/main" id="{4E670551-4BEB-6F55-5686-66F7A91DB97E}"/>
              </a:ext>
            </a:extLst>
          </p:cNvPr>
          <p:cNvSpPr/>
          <p:nvPr/>
        </p:nvSpPr>
        <p:spPr>
          <a:xfrm>
            <a:off x="2502405" y="1834194"/>
            <a:ext cx="606555" cy="2430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3E1996C-6EA0-7C5C-8719-40374F41C5FB}"/>
              </a:ext>
            </a:extLst>
          </p:cNvPr>
          <p:cNvSpPr/>
          <p:nvPr/>
        </p:nvSpPr>
        <p:spPr>
          <a:xfrm>
            <a:off x="3185160" y="1834194"/>
            <a:ext cx="606555" cy="2430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35C0A90-9A68-CE62-7B7D-FCC7E0ACBD8A}"/>
              </a:ext>
            </a:extLst>
          </p:cNvPr>
          <p:cNvSpPr/>
          <p:nvPr/>
        </p:nvSpPr>
        <p:spPr>
          <a:xfrm>
            <a:off x="3924300" y="1825048"/>
            <a:ext cx="2034540" cy="25220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202B4C-CE28-A62D-3FB4-51DA996AA6FD}"/>
              </a:ext>
            </a:extLst>
          </p:cNvPr>
          <p:cNvSpPr/>
          <p:nvPr/>
        </p:nvSpPr>
        <p:spPr>
          <a:xfrm>
            <a:off x="6121905" y="1825047"/>
            <a:ext cx="1056135" cy="25220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1E300F-9CB6-6DD0-F4A8-4A040AA09093}"/>
              </a:ext>
            </a:extLst>
          </p:cNvPr>
          <p:cNvSpPr/>
          <p:nvPr/>
        </p:nvSpPr>
        <p:spPr>
          <a:xfrm>
            <a:off x="1962800" y="4037821"/>
            <a:ext cx="539605"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76F58F7-509B-BD18-4366-CEC7DB70477F}"/>
              </a:ext>
            </a:extLst>
          </p:cNvPr>
          <p:cNvSpPr/>
          <p:nvPr/>
        </p:nvSpPr>
        <p:spPr>
          <a:xfrm>
            <a:off x="1269380" y="4894873"/>
            <a:ext cx="6934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E14E7E-359D-495F-F8EF-9E9B1AE6CC93}"/>
              </a:ext>
            </a:extLst>
          </p:cNvPr>
          <p:cNvSpPr/>
          <p:nvPr/>
        </p:nvSpPr>
        <p:spPr>
          <a:xfrm>
            <a:off x="1269380" y="5733782"/>
            <a:ext cx="4832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4D0BED-E86D-B340-8A65-8F39B6BE2C4E}"/>
              </a:ext>
            </a:extLst>
          </p:cNvPr>
          <p:cNvSpPr/>
          <p:nvPr/>
        </p:nvSpPr>
        <p:spPr>
          <a:xfrm>
            <a:off x="1179520" y="5947958"/>
            <a:ext cx="18075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B974EE6B-3B5F-CA44-2571-0C73EB84CADD}"/>
              </a:ext>
            </a:extLst>
          </p:cNvPr>
          <p:cNvSpPr txBox="1">
            <a:spLocks/>
          </p:cNvSpPr>
          <p:nvPr/>
        </p:nvSpPr>
        <p:spPr>
          <a:xfrm>
            <a:off x="838200" y="1298506"/>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tplyr_table</a:t>
            </a:r>
            <a:r>
              <a:rPr lang="en-US" sz="2000" b="1" dirty="0">
                <a:solidFill>
                  <a:schemeClr val="accent2"/>
                </a:solidFill>
                <a:latin typeface="Consolas" panose="020B0609020204030204" pitchFamily="49" charset="0"/>
                <a:cs typeface="Courier New" panose="02070309020205020404" pitchFamily="49" charset="0"/>
              </a:rPr>
              <a:t>(target, </a:t>
            </a:r>
            <a:r>
              <a:rPr lang="en-US" sz="2000" b="1" dirty="0" err="1">
                <a:solidFill>
                  <a:schemeClr val="accent2"/>
                </a:solidFill>
                <a:latin typeface="Consolas" panose="020B0609020204030204" pitchFamily="49" charset="0"/>
                <a:cs typeface="Courier New" panose="02070309020205020404" pitchFamily="49" charset="0"/>
              </a:rPr>
              <a:t>treat_var</a:t>
            </a:r>
            <a:r>
              <a:rPr lang="en-US" sz="2000" b="1" dirty="0">
                <a:solidFill>
                  <a:schemeClr val="accent2"/>
                </a:solidFill>
                <a:latin typeface="Consolas" panose="020B0609020204030204" pitchFamily="49" charset="0"/>
                <a:cs typeface="Courier New" panose="02070309020205020404" pitchFamily="49" charset="0"/>
              </a:rPr>
              <a:t>, where=TRUE, cols=vars())</a:t>
            </a:r>
          </a:p>
        </p:txBody>
      </p:sp>
      <p:sp>
        <p:nvSpPr>
          <p:cNvPr id="13" name="Rectangle 12">
            <a:extLst>
              <a:ext uri="{FF2B5EF4-FFF2-40B4-BE49-F238E27FC236}">
                <a16:creationId xmlns:a16="http://schemas.microsoft.com/office/drawing/2014/main" id="{9DA45AE0-0E3C-4328-5312-B9710C6445CF}"/>
              </a:ext>
            </a:extLst>
          </p:cNvPr>
          <p:cNvSpPr/>
          <p:nvPr/>
        </p:nvSpPr>
        <p:spPr>
          <a:xfrm>
            <a:off x="2461260" y="1334452"/>
            <a:ext cx="1152797"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C09849-9A40-BF07-DF5E-EEC2C8FD4363}"/>
              </a:ext>
            </a:extLst>
          </p:cNvPr>
          <p:cNvSpPr/>
          <p:nvPr/>
        </p:nvSpPr>
        <p:spPr>
          <a:xfrm>
            <a:off x="3614057" y="1334452"/>
            <a:ext cx="1509486"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0977-189F-B0D7-A44E-F30B400B3174}"/>
              </a:ext>
            </a:extLst>
          </p:cNvPr>
          <p:cNvSpPr/>
          <p:nvPr/>
        </p:nvSpPr>
        <p:spPr>
          <a:xfrm>
            <a:off x="5222603" y="1355676"/>
            <a:ext cx="1509486"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881EFD-02DE-ABC0-BBBF-275BA39F65C8}"/>
              </a:ext>
            </a:extLst>
          </p:cNvPr>
          <p:cNvSpPr/>
          <p:nvPr/>
        </p:nvSpPr>
        <p:spPr>
          <a:xfrm>
            <a:off x="6880859" y="1340274"/>
            <a:ext cx="1624511" cy="32106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64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69477"/>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t>
            </a:r>
            <a:r>
              <a:rPr lang="en-US" sz="1400" dirty="0" err="1">
                <a:latin typeface="Consolas" panose="020B0609020204030204" pitchFamily="49" charset="0"/>
                <a:cs typeface="Courier New" panose="02070309020205020404" pitchFamily="49" charset="0"/>
              </a:rPr>
              <a:t>adsl</a:t>
            </a:r>
            <a:r>
              <a:rPr lang="en-US" sz="1400" dirty="0">
                <a:latin typeface="Consolas" panose="020B0609020204030204" pitchFamily="49" charset="0"/>
                <a:cs typeface="Courier New" panose="02070309020205020404" pitchFamily="49" charset="0"/>
              </a:rPr>
              <a:t>, TRT01P, where = SAFFL == "Y", cols = SEX)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(RACE, by = "Race")</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group_desc</a:t>
            </a:r>
            <a:r>
              <a:rPr lang="en-US" sz="1400" dirty="0">
                <a:latin typeface="Consolas" panose="020B0609020204030204" pitchFamily="49" charset="0"/>
                <a:cs typeface="Courier New" panose="02070309020205020404" pitchFamily="49" charset="0"/>
              </a:rPr>
              <a:t>(AGE, by = "Age (Years)")</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build() </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General Table Level Settings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38200" y="3490685"/>
            <a:ext cx="10944225" cy="23186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row_label1   row_label2	                       var1_Miracle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var1_Placebo_F  var1_Placebo_M </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a:t>
            </a:r>
            <a:r>
              <a:rPr lang="en-US" sz="1100" b="1" dirty="0" err="1">
                <a:latin typeface="Consolas" panose="020B0609020204030204" pitchFamily="49" charset="0"/>
                <a:cs typeface="Courier New" panose="02070309020205020404" pitchFamily="49" charset="0"/>
              </a:rPr>
              <a:t>High_Dose_F</a:t>
            </a:r>
            <a:r>
              <a:rPr lang="en-US" sz="1100" b="1" dirty="0">
                <a:latin typeface="Consolas" panose="020B0609020204030204" pitchFamily="49" charset="0"/>
                <a:cs typeface="Courier New" panose="02070309020205020404" pitchFamily="49" charset="0"/>
              </a:rPr>
              <a:t>   High </a:t>
            </a:r>
            <a:r>
              <a:rPr lang="en-US" sz="1100" b="1" dirty="0" err="1">
                <a:latin typeface="Consolas" panose="020B0609020204030204" pitchFamily="49" charset="0"/>
                <a:cs typeface="Courier New" panose="02070309020205020404" pitchFamily="49" charset="0"/>
              </a:rPr>
              <a:t>Dose_M</a:t>
            </a:r>
            <a:r>
              <a:rPr lang="en-US" sz="1100" b="1" dirty="0">
                <a:latin typeface="Consolas" panose="020B0609020204030204" pitchFamily="49" charset="0"/>
                <a:cs typeface="Courier New" panose="02070309020205020404" pitchFamily="49" charset="0"/>
              </a:rPr>
              <a:t>   </a:t>
            </a:r>
            <a:r>
              <a:rPr lang="en-US" sz="1100" b="1" dirty="0" err="1">
                <a:latin typeface="Consolas" panose="020B0609020204030204" pitchFamily="49" charset="0"/>
                <a:cs typeface="Courier New" panose="02070309020205020404" pitchFamily="49" charset="0"/>
              </a:rPr>
              <a:t>Low_Dose</a:t>
            </a:r>
            <a:r>
              <a:rPr lang="en-US" sz="1100" b="1" dirty="0">
                <a:latin typeface="Consolas" panose="020B0609020204030204" pitchFamily="49" charset="0"/>
                <a:cs typeface="Courier New" panose="02070309020205020404" pitchFamily="49" charset="0"/>
              </a:rPr>
              <a:t>_ F   Low </a:t>
            </a:r>
            <a:r>
              <a:rPr lang="en-US" sz="1100" b="1" dirty="0" err="1">
                <a:latin typeface="Consolas" panose="020B0609020204030204" pitchFamily="49" charset="0"/>
                <a:cs typeface="Courier New" panose="02070309020205020404" pitchFamily="49" charset="0"/>
              </a:rPr>
              <a:t>Dose_M</a:t>
            </a:r>
            <a:r>
              <a:rPr lang="en-US" sz="1100" b="1"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Race         AMERICAN INDIAN OR ALASKA NATIVE  0 (  0.0%)    1 ( 14.3%)	   0 (  0.0%)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Race         BLACK OR AFRICAN AMERICAN         0 (  0.0%)    0 (  0.0%)	   0 (  0.0%)    0 (  0.0%)    1 ( 25.0%)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Race         WHITE                             4 (100.0%)    6 ( 85.7%)	   5 (100.0%)    5 (100.0%)    3 ( 75.0%)      5 (100.0%)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n                                 4             7	   5	     5             4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Mean (SD)                         73.0 ( 9.90)  64.9 ( 9.75)  76.6 (10.43)  75.2 ( 6.98)  76.2 ( 9.81)    73.4 (11.97)</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Median                            75.5          61.0	   83.0          77.0          79.5            76.0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Q1, Q3                            70.2, 78.2    58.0, 70.0	   75.0, 83.0    70.0, 81.0    74.0, 81.8      69.0, 82.0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Min, Max                          59, 82        55, 82	   59, 83        66, 82        62, 84          55, 85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Missing                           0             0	   0             0             0               0</a:t>
            </a:r>
          </a:p>
        </p:txBody>
      </p:sp>
      <p:sp>
        <p:nvSpPr>
          <p:cNvPr id="2" name="Rectangle 1">
            <a:extLst>
              <a:ext uri="{FF2B5EF4-FFF2-40B4-BE49-F238E27FC236}">
                <a16:creationId xmlns:a16="http://schemas.microsoft.com/office/drawing/2014/main" id="{F2286B2F-35B7-D373-DEE1-B6BC4D9F4A1D}"/>
              </a:ext>
            </a:extLst>
          </p:cNvPr>
          <p:cNvSpPr/>
          <p:nvPr/>
        </p:nvSpPr>
        <p:spPr>
          <a:xfrm>
            <a:off x="1109722" y="3032080"/>
            <a:ext cx="6934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E4C8CAE-1F22-1FC1-6185-CC1C79C14A2B}"/>
              </a:ext>
            </a:extLst>
          </p:cNvPr>
          <p:cNvSpPr/>
          <p:nvPr/>
        </p:nvSpPr>
        <p:spPr>
          <a:xfrm>
            <a:off x="3141723" y="1327533"/>
            <a:ext cx="6934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944D51D-9FAD-5898-E80F-5B80D5BF5CB6}"/>
              </a:ext>
            </a:extLst>
          </p:cNvPr>
          <p:cNvSpPr/>
          <p:nvPr/>
        </p:nvSpPr>
        <p:spPr>
          <a:xfrm>
            <a:off x="6125027" y="1327533"/>
            <a:ext cx="1045029"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D6A834-463D-C233-0999-02849E48BF85}"/>
              </a:ext>
            </a:extLst>
          </p:cNvPr>
          <p:cNvSpPr/>
          <p:nvPr/>
        </p:nvSpPr>
        <p:spPr>
          <a:xfrm>
            <a:off x="4449019" y="3504896"/>
            <a:ext cx="6756010" cy="37041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832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DE9FEF2B-EEF1-4BFA-9328-A2768F7312B7}"/>
              </a:ext>
            </a:extLst>
          </p:cNvPr>
          <p:cNvSpPr txBox="1">
            <a:spLocks/>
          </p:cNvSpPr>
          <p:nvPr/>
        </p:nvSpPr>
        <p:spPr>
          <a:xfrm>
            <a:off x="838200" y="2238906"/>
            <a:ext cx="9295151" cy="2089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 &lt;- tplyr_table(</a:t>
            </a:r>
            <a:r>
              <a:rPr lang="en-US" sz="1600" dirty="0" err="1">
                <a:latin typeface="Consolas" panose="020B0609020204030204" pitchFamily="49" charset="0"/>
                <a:cs typeface="Courier New" panose="02070309020205020404" pitchFamily="49" charset="0"/>
              </a:rPr>
              <a:t>adsl</a:t>
            </a:r>
            <a:r>
              <a:rPr lang="en-US" sz="1600" dirty="0">
                <a:latin typeface="Consolas" panose="020B0609020204030204" pitchFamily="49" charset="0"/>
                <a:cs typeface="Courier New" panose="02070309020205020404" pitchFamily="49" charset="0"/>
              </a:rPr>
              <a:t>, TRT01P)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add_treat_grps</a:t>
            </a:r>
            <a:r>
              <a:rPr lang="en-US" sz="1600" dirty="0">
                <a:latin typeface="Consolas" panose="020B0609020204030204" pitchFamily="49" charset="0"/>
                <a:cs typeface="Courier New" panose="02070309020205020404" pitchFamily="49" charset="0"/>
              </a:rPr>
              <a:t>("Treated" = c("Miracle High Dose", "Miracle Low Dose"))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add_total_group</a:t>
            </a:r>
            <a:r>
              <a:rPr lang="en-US" sz="1600" dirty="0">
                <a:latin typeface="Consolas" panose="020B0609020204030204" pitchFamily="49" charset="0"/>
                <a:cs typeface="Courier New" panose="02070309020205020404" pitchFamily="49" charset="0"/>
              </a:rPr>
              <a:t>()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group_desc</a:t>
            </a:r>
            <a:r>
              <a:rPr lang="en-US" sz="1600" dirty="0">
                <a:latin typeface="Consolas" panose="020B0609020204030204" pitchFamily="49" charset="0"/>
                <a:cs typeface="Courier New" panose="02070309020205020404" pitchFamily="49" charset="0"/>
              </a:rPr>
              <a:t>(AGE, by = "Age (Years)")</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600" dirty="0" err="1">
                <a:latin typeface="Consolas" panose="020B0609020204030204" pitchFamily="49" charset="0"/>
                <a:cs typeface="Courier New" panose="02070309020205020404" pitchFamily="49" charset="0"/>
              </a:rPr>
              <a:t>t_df</a:t>
            </a:r>
            <a:r>
              <a:rPr lang="en-US" sz="1600" dirty="0">
                <a:latin typeface="Consolas" panose="020B0609020204030204" pitchFamily="49" charset="0"/>
                <a:cs typeface="Courier New" panose="02070309020205020404" pitchFamily="49" charset="0"/>
              </a:rPr>
              <a:t> &lt;- t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build()</a:t>
            </a:r>
            <a:endParaRPr lang="fr-FR" sz="1600" dirty="0">
              <a:latin typeface="Consolas" panose="020B06090202040302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83992"/>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add_treat_grps</a:t>
            </a:r>
            <a:r>
              <a:rPr lang="en-US" sz="2000" b="1" dirty="0">
                <a:solidFill>
                  <a:schemeClr val="accent2"/>
                </a:solidFill>
                <a:latin typeface="Consolas" panose="020B0609020204030204" pitchFamily="49" charset="0"/>
                <a:cs typeface="Courier New" panose="02070309020205020404" pitchFamily="49" charset="0"/>
              </a:rPr>
              <a:t>(table, ...)</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Adding Treatment Groups</a:t>
            </a:r>
          </a:p>
        </p:txBody>
      </p:sp>
      <p:sp>
        <p:nvSpPr>
          <p:cNvPr id="5" name="Content Placeholder 2">
            <a:extLst>
              <a:ext uri="{FF2B5EF4-FFF2-40B4-BE49-F238E27FC236}">
                <a16:creationId xmlns:a16="http://schemas.microsoft.com/office/drawing/2014/main" id="{DFC3C228-D588-6920-9B4D-B5ECF9DDD83B}"/>
              </a:ext>
            </a:extLst>
          </p:cNvPr>
          <p:cNvSpPr txBox="1">
            <a:spLocks/>
          </p:cNvSpPr>
          <p:nvPr/>
        </p:nvSpPr>
        <p:spPr>
          <a:xfrm>
            <a:off x="838200" y="4366339"/>
            <a:ext cx="10700657" cy="19506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sz="13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row_label1	   row_label2  var1_Miracle  </a:t>
            </a:r>
            <a:r>
              <a:rPr lang="en-US" sz="1300" b="1" dirty="0" err="1">
                <a:latin typeface="Consolas" panose="020B0609020204030204" pitchFamily="49" charset="0"/>
                <a:cs typeface="Courier New" panose="02070309020205020404" pitchFamily="49" charset="0"/>
              </a:rPr>
              <a:t>var1_Miracle</a:t>
            </a:r>
            <a:r>
              <a:rPr lang="en-US" sz="1300" b="1" dirty="0">
                <a:latin typeface="Consolas" panose="020B0609020204030204" pitchFamily="49" charset="0"/>
                <a:cs typeface="Courier New" panose="02070309020205020404" pitchFamily="49" charset="0"/>
              </a:rPr>
              <a:t>  var1_Placebo  var1_Total    var1_Treated </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                         High Dose     Low Dose</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n	     11            10            9             30            21</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Mean (SD)   67.8 (10.17)  75.9 ( 8.40)  74.7 (10.49)  72.6 (10.08)  71.7 (10.03)</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Median      67.0          79.0          78.0          75.5          74.0</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Q1, Q3	     58.5, 75.5    71.2, 82.8    69.0, 82.0    63.0, 82.0    61.0, 82.0</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Min, Max    55, 82        59, 83        55, 85        55, 85        55, 83</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Missing     0             0             0             0             0</a:t>
            </a:r>
            <a:endParaRPr lang="fr-FR" sz="1300" b="1" dirty="0">
              <a:latin typeface="Consolas" panose="020B06090202040302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3C7463CF-0F61-1738-1817-C2265727B060}"/>
              </a:ext>
            </a:extLst>
          </p:cNvPr>
          <p:cNvSpPr txBox="1">
            <a:spLocks/>
          </p:cNvSpPr>
          <p:nvPr/>
        </p:nvSpPr>
        <p:spPr>
          <a:xfrm>
            <a:off x="838199" y="1658512"/>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add_total_group</a:t>
            </a:r>
            <a:r>
              <a:rPr lang="en-US" sz="2000" b="1" dirty="0">
                <a:solidFill>
                  <a:schemeClr val="accent2"/>
                </a:solidFill>
                <a:latin typeface="Consolas" panose="020B0609020204030204" pitchFamily="49" charset="0"/>
                <a:cs typeface="Courier New" panose="02070309020205020404" pitchFamily="49" charset="0"/>
              </a:rPr>
              <a:t>(table, </a:t>
            </a:r>
            <a:r>
              <a:rPr lang="en-US" sz="2000" b="1" dirty="0" err="1">
                <a:solidFill>
                  <a:schemeClr val="accent2"/>
                </a:solidFill>
                <a:latin typeface="Consolas" panose="020B0609020204030204" pitchFamily="49" charset="0"/>
                <a:cs typeface="Courier New" panose="02070309020205020404" pitchFamily="49" charset="0"/>
              </a:rPr>
              <a:t>group_name</a:t>
            </a:r>
            <a:r>
              <a:rPr lang="en-US" sz="2000" b="1" dirty="0">
                <a:solidFill>
                  <a:schemeClr val="accent2"/>
                </a:solidFill>
                <a:latin typeface="Consolas" panose="020B0609020204030204" pitchFamily="49" charset="0"/>
                <a:cs typeface="Courier New" panose="02070309020205020404" pitchFamily="49" charset="0"/>
              </a:rPr>
              <a:t>="Total")</a:t>
            </a:r>
          </a:p>
        </p:txBody>
      </p:sp>
      <p:sp>
        <p:nvSpPr>
          <p:cNvPr id="2" name="Rectangle 1">
            <a:extLst>
              <a:ext uri="{FF2B5EF4-FFF2-40B4-BE49-F238E27FC236}">
                <a16:creationId xmlns:a16="http://schemas.microsoft.com/office/drawing/2014/main" id="{284EFB18-F4D8-E55D-81D5-9947AD09A785}"/>
              </a:ext>
            </a:extLst>
          </p:cNvPr>
          <p:cNvSpPr/>
          <p:nvPr/>
        </p:nvSpPr>
        <p:spPr>
          <a:xfrm>
            <a:off x="2759528" y="2280564"/>
            <a:ext cx="618672" cy="24843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857218B-F5BE-8969-11CB-8C9904E16BD2}"/>
              </a:ext>
            </a:extLst>
          </p:cNvPr>
          <p:cNvSpPr/>
          <p:nvPr/>
        </p:nvSpPr>
        <p:spPr>
          <a:xfrm>
            <a:off x="1248571" y="2528995"/>
            <a:ext cx="7814007" cy="25407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B49F803-BDD5-6A04-A4C5-5B67F44B1671}"/>
              </a:ext>
            </a:extLst>
          </p:cNvPr>
          <p:cNvSpPr/>
          <p:nvPr/>
        </p:nvSpPr>
        <p:spPr>
          <a:xfrm>
            <a:off x="1248571" y="2771823"/>
            <a:ext cx="1964530" cy="25407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5AF8FFA-F5E6-3FDC-BF42-3E111EC4B922}"/>
              </a:ext>
            </a:extLst>
          </p:cNvPr>
          <p:cNvSpPr/>
          <p:nvPr/>
        </p:nvSpPr>
        <p:spPr>
          <a:xfrm>
            <a:off x="3114070" y="4598970"/>
            <a:ext cx="3782030" cy="44293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0128A0E-624F-35EC-1507-476C5629FE39}"/>
              </a:ext>
            </a:extLst>
          </p:cNvPr>
          <p:cNvSpPr/>
          <p:nvPr/>
        </p:nvSpPr>
        <p:spPr>
          <a:xfrm>
            <a:off x="6896100" y="4598970"/>
            <a:ext cx="2616200" cy="44293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D0657D-A208-E2B1-56E4-54CCCEE0AB27}"/>
              </a:ext>
            </a:extLst>
          </p:cNvPr>
          <p:cNvSpPr/>
          <p:nvPr/>
        </p:nvSpPr>
        <p:spPr>
          <a:xfrm>
            <a:off x="6896100" y="4605403"/>
            <a:ext cx="1270000" cy="22567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B28E46-71B6-2598-A2A4-47B9BB6F8E28}"/>
              </a:ext>
            </a:extLst>
          </p:cNvPr>
          <p:cNvSpPr/>
          <p:nvPr/>
        </p:nvSpPr>
        <p:spPr>
          <a:xfrm>
            <a:off x="8242300" y="4605403"/>
            <a:ext cx="1270000" cy="22567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3B7F54-A9FB-E5D7-F8DF-EAC3EAED8DDC}"/>
              </a:ext>
            </a:extLst>
          </p:cNvPr>
          <p:cNvSpPr/>
          <p:nvPr/>
        </p:nvSpPr>
        <p:spPr>
          <a:xfrm>
            <a:off x="3479234" y="2281813"/>
            <a:ext cx="749865" cy="24718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66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DE9FEF2B-EEF1-4BFA-9328-A2768F7312B7}"/>
              </a:ext>
            </a:extLst>
          </p:cNvPr>
          <p:cNvSpPr txBox="1">
            <a:spLocks/>
          </p:cNvSpPr>
          <p:nvPr/>
        </p:nvSpPr>
        <p:spPr>
          <a:xfrm>
            <a:off x="838198" y="2610291"/>
            <a:ext cx="9295151" cy="2089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tplyr_table(adae, TRTA, where = AEREL != "NONE")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set_pop_data</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adsl</a:t>
            </a:r>
            <a:r>
              <a:rPr lang="en-US" sz="1400" dirty="0">
                <a:latin typeface="Consolas" panose="020B0609020204030204" pitchFamily="49" charset="0"/>
                <a:cs typeface="Courier New" panose="02070309020205020404" pitchFamily="49" charset="0"/>
              </a:rPr>
              <a: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set_pop_treat_var</a:t>
            </a:r>
            <a:r>
              <a:rPr lang="en-US" sz="1400" dirty="0">
                <a:latin typeface="Consolas" panose="020B0609020204030204" pitchFamily="49" charset="0"/>
                <a:cs typeface="Courier New" panose="02070309020205020404" pitchFamily="49" charset="0"/>
              </a:rPr>
              <a:t>(TRT01A)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set_pop_where</a:t>
            </a:r>
            <a:r>
              <a:rPr lang="en-US" sz="1400" dirty="0">
                <a:latin typeface="Consolas" panose="020B0609020204030204" pitchFamily="49" charset="0"/>
                <a:cs typeface="Courier New" panose="02070309020205020404" pitchFamily="49" charset="0"/>
              </a:rPr>
              <a:t>(TRUE)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(AEDECOD)</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build()</a:t>
            </a:r>
            <a:endParaRPr lang="fr-FR" sz="1400" dirty="0">
              <a:latin typeface="Consolas" panose="020B06090202040302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69478"/>
            <a:ext cx="8397347" cy="528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set_pop_data</a:t>
            </a:r>
            <a:r>
              <a:rPr lang="en-US" sz="2000" b="1" dirty="0">
                <a:solidFill>
                  <a:schemeClr val="accent2"/>
                </a:solidFill>
                <a:latin typeface="Consolas" panose="020B0609020204030204" pitchFamily="49" charset="0"/>
                <a:cs typeface="Courier New" panose="02070309020205020404" pitchFamily="49" charset="0"/>
              </a:rPr>
              <a:t>(table, </a:t>
            </a:r>
            <a:r>
              <a:rPr lang="en-US" sz="2000" b="1" dirty="0" err="1">
                <a:solidFill>
                  <a:schemeClr val="accent2"/>
                </a:solidFill>
                <a:latin typeface="Consolas" panose="020B0609020204030204" pitchFamily="49" charset="0"/>
                <a:cs typeface="Courier New" panose="02070309020205020404" pitchFamily="49" charset="0"/>
              </a:rPr>
              <a:t>pop_data</a:t>
            </a:r>
            <a:r>
              <a:rPr lang="en-US" sz="2000" b="1" dirty="0">
                <a:solidFill>
                  <a:schemeClr val="accent2"/>
                </a:solidFill>
                <a:latin typeface="Consolas" panose="020B0609020204030204" pitchFamily="49" charset="0"/>
                <a:cs typeface="Courier New" panose="02070309020205020404" pitchFamily="49" charset="0"/>
              </a:rPr>
              <a:t>)</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Adding a Population Dataset</a:t>
            </a:r>
          </a:p>
        </p:txBody>
      </p:sp>
      <p:sp>
        <p:nvSpPr>
          <p:cNvPr id="10" name="Content Placeholder 2">
            <a:extLst>
              <a:ext uri="{FF2B5EF4-FFF2-40B4-BE49-F238E27FC236}">
                <a16:creationId xmlns:a16="http://schemas.microsoft.com/office/drawing/2014/main" id="{3C7463CF-0F61-1738-1817-C2265727B060}"/>
              </a:ext>
            </a:extLst>
          </p:cNvPr>
          <p:cNvSpPr txBox="1">
            <a:spLocks/>
          </p:cNvSpPr>
          <p:nvPr/>
        </p:nvSpPr>
        <p:spPr>
          <a:xfrm>
            <a:off x="838199" y="1643998"/>
            <a:ext cx="8397347" cy="484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da-DK" sz="2000" b="1" dirty="0">
                <a:solidFill>
                  <a:schemeClr val="accent2"/>
                </a:solidFill>
                <a:latin typeface="Consolas" panose="020B0609020204030204" pitchFamily="49" charset="0"/>
                <a:cs typeface="Courier New" panose="02070309020205020404" pitchFamily="49" charset="0"/>
              </a:rPr>
              <a:t>set_pop_treat_var(table, pop_treat_var)</a:t>
            </a:r>
            <a:endParaRPr lang="en-US" sz="2000" b="1" dirty="0">
              <a:solidFill>
                <a:schemeClr val="accent2"/>
              </a:solidFill>
              <a:latin typeface="Consolas" panose="020B06090202040302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CDAEBEE6-75B7-C678-5420-8CE76BDB08EF}"/>
              </a:ext>
            </a:extLst>
          </p:cNvPr>
          <p:cNvSpPr txBox="1">
            <a:spLocks/>
          </p:cNvSpPr>
          <p:nvPr/>
        </p:nvSpPr>
        <p:spPr>
          <a:xfrm>
            <a:off x="838198" y="2009948"/>
            <a:ext cx="8397347" cy="484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set_pop_where</a:t>
            </a:r>
            <a:r>
              <a:rPr lang="en-US" sz="2000" b="1" dirty="0">
                <a:solidFill>
                  <a:schemeClr val="accent2"/>
                </a:solidFill>
                <a:latin typeface="Consolas" panose="020B0609020204030204" pitchFamily="49" charset="0"/>
                <a:cs typeface="Courier New" panose="02070309020205020404" pitchFamily="49" charset="0"/>
              </a:rPr>
              <a:t>(obj, where)</a:t>
            </a:r>
          </a:p>
        </p:txBody>
      </p:sp>
      <p:sp>
        <p:nvSpPr>
          <p:cNvPr id="9" name="Content Placeholder 2">
            <a:extLst>
              <a:ext uri="{FF2B5EF4-FFF2-40B4-BE49-F238E27FC236}">
                <a16:creationId xmlns:a16="http://schemas.microsoft.com/office/drawing/2014/main" id="{9BA8A051-7AB2-126F-82D5-6B197CB37207}"/>
              </a:ext>
            </a:extLst>
          </p:cNvPr>
          <p:cNvSpPr>
            <a:spLocks noGrp="1"/>
          </p:cNvSpPr>
          <p:nvPr>
            <p:ph idx="1"/>
          </p:nvPr>
        </p:nvSpPr>
        <p:spPr>
          <a:xfrm>
            <a:off x="838198" y="4915371"/>
            <a:ext cx="9153939" cy="1395342"/>
          </a:xfrm>
        </p:spPr>
        <p:txBody>
          <a:bodyPr>
            <a:normAutofit/>
          </a:bodyPr>
          <a:lstStyle/>
          <a:p>
            <a:r>
              <a:rPr lang="en-US" sz="1800" dirty="0"/>
              <a:t>Target dataset does not contain all subjects in study population: </a:t>
            </a:r>
            <a:r>
              <a:rPr lang="en-US" sz="1800" dirty="0" err="1">
                <a:latin typeface="Consolas" panose="020B0609020204030204" pitchFamily="49" charset="0"/>
              </a:rPr>
              <a:t>set_pop_data</a:t>
            </a:r>
            <a:r>
              <a:rPr lang="en-US" sz="1800" dirty="0">
                <a:latin typeface="Consolas" panose="020B0609020204030204" pitchFamily="49" charset="0"/>
              </a:rPr>
              <a:t>()</a:t>
            </a:r>
          </a:p>
          <a:p>
            <a:r>
              <a:rPr lang="en-US" sz="1800" dirty="0"/>
              <a:t>Population treatment variable is different than </a:t>
            </a:r>
            <a:r>
              <a:rPr lang="en-US" sz="1800" dirty="0" err="1"/>
              <a:t>treat_var</a:t>
            </a:r>
            <a:r>
              <a:rPr lang="en-US" sz="1800" dirty="0"/>
              <a:t>: </a:t>
            </a:r>
            <a:r>
              <a:rPr lang="en-US" sz="1800" dirty="0" err="1">
                <a:latin typeface="Consolas" panose="020B0609020204030204" pitchFamily="49" charset="0"/>
              </a:rPr>
              <a:t>set_pop_treat_var</a:t>
            </a:r>
            <a:r>
              <a:rPr lang="en-US" sz="1800" dirty="0">
                <a:latin typeface="Consolas" panose="020B0609020204030204" pitchFamily="49" charset="0"/>
              </a:rPr>
              <a:t>()</a:t>
            </a:r>
          </a:p>
          <a:p>
            <a:r>
              <a:rPr lang="en-US" sz="1800" dirty="0"/>
              <a:t>Population subset is different than tplyr_table subset: </a:t>
            </a:r>
            <a:r>
              <a:rPr lang="en-US" sz="1800" dirty="0" err="1">
                <a:latin typeface="Consolas" panose="020B0609020204030204" pitchFamily="49" charset="0"/>
              </a:rPr>
              <a:t>set_pop_where</a:t>
            </a:r>
            <a:r>
              <a:rPr lang="en-US" sz="1800" dirty="0">
                <a:latin typeface="Consolas" panose="020B0609020204030204" pitchFamily="49" charset="0"/>
              </a:rPr>
              <a:t>()</a:t>
            </a:r>
          </a:p>
        </p:txBody>
      </p:sp>
      <p:sp>
        <p:nvSpPr>
          <p:cNvPr id="2" name="Rectangle 1">
            <a:extLst>
              <a:ext uri="{FF2B5EF4-FFF2-40B4-BE49-F238E27FC236}">
                <a16:creationId xmlns:a16="http://schemas.microsoft.com/office/drawing/2014/main" id="{87C5CC97-990A-C713-C673-27B2E535176D}"/>
              </a:ext>
            </a:extLst>
          </p:cNvPr>
          <p:cNvSpPr/>
          <p:nvPr/>
        </p:nvSpPr>
        <p:spPr>
          <a:xfrm>
            <a:off x="2518228" y="2625694"/>
            <a:ext cx="618672" cy="24843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DC2B2F-9B5A-1589-0316-96DFBBB0BC89}"/>
              </a:ext>
            </a:extLst>
          </p:cNvPr>
          <p:cNvSpPr/>
          <p:nvPr/>
        </p:nvSpPr>
        <p:spPr>
          <a:xfrm>
            <a:off x="3136900" y="2625694"/>
            <a:ext cx="618672" cy="24843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D2D24D4-8ED6-CCC9-5436-4958F3989315}"/>
              </a:ext>
            </a:extLst>
          </p:cNvPr>
          <p:cNvSpPr/>
          <p:nvPr/>
        </p:nvSpPr>
        <p:spPr>
          <a:xfrm>
            <a:off x="3755572" y="2625694"/>
            <a:ext cx="2340428" cy="24843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60A51B9-D67D-C81B-7F64-2301264BA786}"/>
              </a:ext>
            </a:extLst>
          </p:cNvPr>
          <p:cNvSpPr/>
          <p:nvPr/>
        </p:nvSpPr>
        <p:spPr>
          <a:xfrm>
            <a:off x="1097640" y="2852025"/>
            <a:ext cx="1874159" cy="24843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169471-C93F-F0E4-0BC4-24DBC9FE4E14}"/>
              </a:ext>
            </a:extLst>
          </p:cNvPr>
          <p:cNvSpPr/>
          <p:nvPr/>
        </p:nvSpPr>
        <p:spPr>
          <a:xfrm>
            <a:off x="1097639" y="3062864"/>
            <a:ext cx="2509161" cy="26392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C57C13-11F7-3C04-05BB-A30925691CA0}"/>
              </a:ext>
            </a:extLst>
          </p:cNvPr>
          <p:cNvSpPr/>
          <p:nvPr/>
        </p:nvSpPr>
        <p:spPr>
          <a:xfrm>
            <a:off x="1081306" y="3306936"/>
            <a:ext cx="1890493" cy="20859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21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t>
            </a:r>
            <a:r>
              <a:rPr lang="en-US" sz="1400" dirty="0" err="1">
                <a:latin typeface="Consolas" panose="020B0609020204030204" pitchFamily="49" charset="0"/>
                <a:cs typeface="Courier New" panose="02070309020205020404" pitchFamily="49" charset="0"/>
              </a:rPr>
              <a:t>adlb</a:t>
            </a:r>
            <a:r>
              <a:rPr lang="en-US" sz="1400" dirty="0">
                <a:latin typeface="Consolas" panose="020B0609020204030204" pitchFamily="49" charset="0"/>
                <a:cs typeface="Courier New" panose="02070309020205020404" pitchFamily="49" charset="0"/>
              </a:rPr>
              <a:t>, TRTA, where = SAFFL == "Y" &amp; AVISITN &gt; 0)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(ANRIND, by = vars(PARAM,AVISIT))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a:bodyPr>
          <a:lstStyle/>
          <a:p>
            <a:r>
              <a:rPr lang="en-US" sz="2900" dirty="0"/>
              <a:t>Using Grouping Variables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38199" y="2991490"/>
            <a:ext cx="8826500"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sz="11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row_label1                       row_label2        row_label3   var1_Miracle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var1_Placebo </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High Dose       Low Dose</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H	     1 (  0.1%)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L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N	     9 (  0.7%)     10 (  0.8%)	    9 (  0.6%)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H	     1 (  0.1%)      0 (  0.0%)	    2 (  0.1%)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L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N	     6 (  0.4%)      5 (  0.4%)	    6 (  0.4%)</a:t>
            </a:r>
          </a:p>
        </p:txBody>
      </p:sp>
      <p:sp>
        <p:nvSpPr>
          <p:cNvPr id="2" name="Rectangle 1">
            <a:extLst>
              <a:ext uri="{FF2B5EF4-FFF2-40B4-BE49-F238E27FC236}">
                <a16:creationId xmlns:a16="http://schemas.microsoft.com/office/drawing/2014/main" id="{1987EC2A-91C3-39F7-F12A-13C11776C5F9}"/>
              </a:ext>
            </a:extLst>
          </p:cNvPr>
          <p:cNvSpPr/>
          <p:nvPr/>
        </p:nvSpPr>
        <p:spPr>
          <a:xfrm>
            <a:off x="2525484" y="1687274"/>
            <a:ext cx="620486"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280ED68-2BAD-FF18-2D3E-13208C56065D}"/>
              </a:ext>
            </a:extLst>
          </p:cNvPr>
          <p:cNvSpPr/>
          <p:nvPr/>
        </p:nvSpPr>
        <p:spPr>
          <a:xfrm>
            <a:off x="3766263" y="1687274"/>
            <a:ext cx="3396535"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05C0036-6E42-45EA-0E46-EB2FE6A4083D}"/>
              </a:ext>
            </a:extLst>
          </p:cNvPr>
          <p:cNvSpPr/>
          <p:nvPr/>
        </p:nvSpPr>
        <p:spPr>
          <a:xfrm>
            <a:off x="3145874" y="1687274"/>
            <a:ext cx="620486"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A72775-0E14-B632-E1E8-F1E2652BBBBE}"/>
              </a:ext>
            </a:extLst>
          </p:cNvPr>
          <p:cNvSpPr/>
          <p:nvPr/>
        </p:nvSpPr>
        <p:spPr>
          <a:xfrm>
            <a:off x="2477078" y="2122132"/>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F2177F-9D73-D3FB-77A6-2496E2EB58F3}"/>
              </a:ext>
            </a:extLst>
          </p:cNvPr>
          <p:cNvSpPr/>
          <p:nvPr/>
        </p:nvSpPr>
        <p:spPr>
          <a:xfrm>
            <a:off x="3283048" y="2121657"/>
            <a:ext cx="2265979"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7C0ED4-1A2B-D7EA-B738-85F81209AEB2}"/>
              </a:ext>
            </a:extLst>
          </p:cNvPr>
          <p:cNvSpPr/>
          <p:nvPr/>
        </p:nvSpPr>
        <p:spPr>
          <a:xfrm>
            <a:off x="838196" y="3152065"/>
            <a:ext cx="2444852"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5E3977-A652-3BAD-3646-0560E86B4EA2}"/>
              </a:ext>
            </a:extLst>
          </p:cNvPr>
          <p:cNvSpPr/>
          <p:nvPr/>
        </p:nvSpPr>
        <p:spPr>
          <a:xfrm>
            <a:off x="4201059" y="2131509"/>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7E4A6E-4CAE-B16B-6CD1-6B62D19DD5A7}"/>
              </a:ext>
            </a:extLst>
          </p:cNvPr>
          <p:cNvSpPr/>
          <p:nvPr/>
        </p:nvSpPr>
        <p:spPr>
          <a:xfrm>
            <a:off x="3274103" y="3152065"/>
            <a:ext cx="1459820"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564E360-E1E9-1800-D1DF-11EA23D18FDE}"/>
              </a:ext>
            </a:extLst>
          </p:cNvPr>
          <p:cNvSpPr/>
          <p:nvPr/>
        </p:nvSpPr>
        <p:spPr>
          <a:xfrm>
            <a:off x="4844044" y="2131509"/>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B46869-F3E7-36AC-E6C1-ED914D703F27}"/>
              </a:ext>
            </a:extLst>
          </p:cNvPr>
          <p:cNvSpPr/>
          <p:nvPr/>
        </p:nvSpPr>
        <p:spPr>
          <a:xfrm>
            <a:off x="4734620" y="3161240"/>
            <a:ext cx="984332" cy="141400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EAE22E-E35B-31A9-3DF4-6335D393CB4F}"/>
              </a:ext>
            </a:extLst>
          </p:cNvPr>
          <p:cNvSpPr/>
          <p:nvPr/>
        </p:nvSpPr>
        <p:spPr>
          <a:xfrm>
            <a:off x="5718952" y="3152065"/>
            <a:ext cx="3682221"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15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t>
            </a:r>
            <a:r>
              <a:rPr lang="en-US" sz="1400" dirty="0" err="1">
                <a:latin typeface="Consolas" panose="020B0609020204030204" pitchFamily="49" charset="0"/>
                <a:cs typeface="Courier New" panose="02070309020205020404" pitchFamily="49" charset="0"/>
              </a:rPr>
              <a:t>adlb</a:t>
            </a:r>
            <a:r>
              <a:rPr lang="en-US" sz="1400" dirty="0">
                <a:latin typeface="Consolas" panose="020B0609020204030204" pitchFamily="49" charset="0"/>
                <a:cs typeface="Courier New" panose="02070309020205020404" pitchFamily="49" charset="0"/>
              </a:rPr>
              <a:t>, TRTA, where = SAFFL == "Y" &amp; AVISITN &gt; 0)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(ANRIND, by = vars(PARAM,AVISIT))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a:bodyPr>
          <a:lstStyle/>
          <a:p>
            <a:r>
              <a:rPr lang="en-US" sz="2900" dirty="0"/>
              <a:t>Using Grouping Variables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38199" y="2991490"/>
            <a:ext cx="8826500"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sz="11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row_label1                       row_label2        row_label3   var1_Miracle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var1_Placebo </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High Dose       Low Dose</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H	     1 (  0.1%)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L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N	     9 (  0.7%)     10 (  0.8%)	    9 (  0.6%)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H	     1 (  0.1%)      0 (  0.0%)	    2 (  0.1%)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L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N	     6 (  0.4%)      5 (  0.4%)	    6 (  0.4%)</a:t>
            </a:r>
          </a:p>
        </p:txBody>
      </p:sp>
      <p:sp>
        <p:nvSpPr>
          <p:cNvPr id="2" name="Rectangle 1">
            <a:extLst>
              <a:ext uri="{FF2B5EF4-FFF2-40B4-BE49-F238E27FC236}">
                <a16:creationId xmlns:a16="http://schemas.microsoft.com/office/drawing/2014/main" id="{1987EC2A-91C3-39F7-F12A-13C11776C5F9}"/>
              </a:ext>
            </a:extLst>
          </p:cNvPr>
          <p:cNvSpPr/>
          <p:nvPr/>
        </p:nvSpPr>
        <p:spPr>
          <a:xfrm>
            <a:off x="2525484" y="1687274"/>
            <a:ext cx="620486"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280ED68-2BAD-FF18-2D3E-13208C56065D}"/>
              </a:ext>
            </a:extLst>
          </p:cNvPr>
          <p:cNvSpPr/>
          <p:nvPr/>
        </p:nvSpPr>
        <p:spPr>
          <a:xfrm>
            <a:off x="3766263" y="1687274"/>
            <a:ext cx="3396535"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05C0036-6E42-45EA-0E46-EB2FE6A4083D}"/>
              </a:ext>
            </a:extLst>
          </p:cNvPr>
          <p:cNvSpPr/>
          <p:nvPr/>
        </p:nvSpPr>
        <p:spPr>
          <a:xfrm>
            <a:off x="3145874" y="1687274"/>
            <a:ext cx="620486"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A72775-0E14-B632-E1E8-F1E2652BBBBE}"/>
              </a:ext>
            </a:extLst>
          </p:cNvPr>
          <p:cNvSpPr/>
          <p:nvPr/>
        </p:nvSpPr>
        <p:spPr>
          <a:xfrm>
            <a:off x="2477078" y="2122132"/>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F2177F-9D73-D3FB-77A6-2496E2EB58F3}"/>
              </a:ext>
            </a:extLst>
          </p:cNvPr>
          <p:cNvSpPr/>
          <p:nvPr/>
        </p:nvSpPr>
        <p:spPr>
          <a:xfrm>
            <a:off x="3283048" y="2121657"/>
            <a:ext cx="2265979"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7C0ED4-1A2B-D7EA-B738-85F81209AEB2}"/>
              </a:ext>
            </a:extLst>
          </p:cNvPr>
          <p:cNvSpPr/>
          <p:nvPr/>
        </p:nvSpPr>
        <p:spPr>
          <a:xfrm>
            <a:off x="838196" y="3152065"/>
            <a:ext cx="2444852"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5E3977-A652-3BAD-3646-0560E86B4EA2}"/>
              </a:ext>
            </a:extLst>
          </p:cNvPr>
          <p:cNvSpPr/>
          <p:nvPr/>
        </p:nvSpPr>
        <p:spPr>
          <a:xfrm>
            <a:off x="4201059" y="2131509"/>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7E4A6E-4CAE-B16B-6CD1-6B62D19DD5A7}"/>
              </a:ext>
            </a:extLst>
          </p:cNvPr>
          <p:cNvSpPr/>
          <p:nvPr/>
        </p:nvSpPr>
        <p:spPr>
          <a:xfrm>
            <a:off x="3274103" y="3152065"/>
            <a:ext cx="1459820"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564E360-E1E9-1800-D1DF-11EA23D18FDE}"/>
              </a:ext>
            </a:extLst>
          </p:cNvPr>
          <p:cNvSpPr/>
          <p:nvPr/>
        </p:nvSpPr>
        <p:spPr>
          <a:xfrm>
            <a:off x="4844044" y="2131509"/>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B46869-F3E7-36AC-E6C1-ED914D703F27}"/>
              </a:ext>
            </a:extLst>
          </p:cNvPr>
          <p:cNvSpPr/>
          <p:nvPr/>
        </p:nvSpPr>
        <p:spPr>
          <a:xfrm>
            <a:off x="4734620" y="3161240"/>
            <a:ext cx="984332" cy="141400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EAE22E-E35B-31A9-3DF4-6335D393CB4F}"/>
              </a:ext>
            </a:extLst>
          </p:cNvPr>
          <p:cNvSpPr/>
          <p:nvPr/>
        </p:nvSpPr>
        <p:spPr>
          <a:xfrm>
            <a:off x="5718952" y="3152065"/>
            <a:ext cx="3682221"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205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adae</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(vars(AEBODSYS, AEDECOD))</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endParaRPr lang="en-US" sz="14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a:bodyPr>
          <a:lstStyle/>
          <a:p>
            <a:r>
              <a:rPr lang="en-US" sz="2900" dirty="0"/>
              <a:t>Using Grouping Variables – Nested Counts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16138" y="3228668"/>
            <a:ext cx="12250480"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row_label2                            var1_Placebo   var1_Xanomeline High D…¹ var1_…²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…³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…⁴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…⁵</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GASTROINTESTINAL DISORDERS "GASTROINTESTINAL DISORDERS"          " 26 ( 35.1%)" " 37 ( 23.0%)"           " 24 (…       1       1     Inf</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GASTROINTESTINAL DISORDERS "   ABDOMINAL DISCOMFORT"             "  0 (  0.0%)" "  1 (  0.6%)"           "  0 (…       1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GASTROINTESTINAL DISORDERS "   ABDOMINAL PAIN"                   "  1 (  1.4%)" "  2 (  1.2%)"           "  3 (…       1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GASTROINTESTINAL DISORDERS "   CONSTIPATION"                     "  1 (  1.4%)" "  0 (  0.0%)"           "  0 (…       1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GASTROINTESTINAL DISORDERS "   DIARRHOEA"                        " 10 ( 13.5%)" "  4 (  2.5%)"           "  7 (…       1       1       4</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GASTROINTESTINAL DISORDERS "   DYSPEPSIA"                        "  2 (  2.7%)" "  1 (  0.6%)"           "  2 (…       1       1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GASTROINTESTINAL DISORDERS "   DYSPHAGIA"                        "  0 (  0.0%)" "  0 (  0.0%)"           "  1 (…       1       1       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GASTROINTESTINAL DISORDERS "   FLATULENCE"                       "  2 (  2.7%)" "  0 (  0.0%)"           "  0 (…       1       1       7</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GASTROINTESTINAL DISORDERS "   GASTROINTESTINAL HAEMORRHAGE"     "  0 (  0.0%)" "  1 (  0.6%)"           "  0 (…       1       1       8</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GASTROINTESTINAL DISORDERS "   GASTROOESOPHAGEAL REFLUX DISEASE" "  1 (  1.4%)" "  0 (  0.0%)"           "  0 (…       1       1       9</a:t>
            </a:r>
          </a:p>
        </p:txBody>
      </p:sp>
      <p:sp>
        <p:nvSpPr>
          <p:cNvPr id="3" name="Rectangle 2">
            <a:extLst>
              <a:ext uri="{FF2B5EF4-FFF2-40B4-BE49-F238E27FC236}">
                <a16:creationId xmlns:a16="http://schemas.microsoft.com/office/drawing/2014/main" id="{6280ED68-2BAD-FF18-2D3E-13208C56065D}"/>
              </a:ext>
            </a:extLst>
          </p:cNvPr>
          <p:cNvSpPr/>
          <p:nvPr/>
        </p:nvSpPr>
        <p:spPr>
          <a:xfrm>
            <a:off x="2490357" y="2128773"/>
            <a:ext cx="2244264" cy="22204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EAE22E-E35B-31A9-3DF4-6335D393CB4F}"/>
              </a:ext>
            </a:extLst>
          </p:cNvPr>
          <p:cNvSpPr/>
          <p:nvPr/>
        </p:nvSpPr>
        <p:spPr>
          <a:xfrm>
            <a:off x="838200" y="3228667"/>
            <a:ext cx="10751288" cy="2061075"/>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880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39857D-4177-ECDE-FB60-AA03DFDD023C}"/>
              </a:ext>
            </a:extLst>
          </p:cNvPr>
          <p:cNvSpPr/>
          <p:nvPr/>
        </p:nvSpPr>
        <p:spPr>
          <a:xfrm>
            <a:off x="1490896" y="2969032"/>
            <a:ext cx="2411254"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DE03106-A116-DB41-9C19-1394F5E2196F}"/>
              </a:ext>
            </a:extLst>
          </p:cNvPr>
          <p:cNvSpPr/>
          <p:nvPr/>
        </p:nvSpPr>
        <p:spPr>
          <a:xfrm>
            <a:off x="1640336" y="2549299"/>
            <a:ext cx="5207031"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9A32BF9-5BC4-8974-A5D8-17101F93A717}"/>
              </a:ext>
            </a:extLst>
          </p:cNvPr>
          <p:cNvPicPr>
            <a:picLocks noChangeAspect="1"/>
          </p:cNvPicPr>
          <p:nvPr/>
        </p:nvPicPr>
        <p:blipFill>
          <a:blip r:embed="rId3"/>
          <a:stretch>
            <a:fillRect/>
          </a:stretch>
        </p:blipFill>
        <p:spPr>
          <a:xfrm>
            <a:off x="9999022" y="5111833"/>
            <a:ext cx="1979444" cy="1672771"/>
          </a:xfrm>
          <a:prstGeom prst="rect">
            <a:avLst/>
          </a:prstGeom>
        </p:spPr>
      </p:pic>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adae</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(AEDECOD) %&gt;%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set_format_strings</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("xx (</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[x]", </a:t>
            </a:r>
            <a:r>
              <a:rPr lang="en-US" sz="1400" dirty="0" err="1">
                <a:latin typeface="Consolas" panose="020B0609020204030204" pitchFamily="49" charset="0"/>
                <a:cs typeface="Courier New" panose="02070309020205020404" pitchFamily="49" charset="0"/>
              </a:rPr>
              <a:t>distinct_n</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distinct_pct</a:t>
            </a:r>
            <a:r>
              <a:rPr lang="en-US" sz="1400" dirty="0">
                <a:latin typeface="Consolas" panose="020B0609020204030204" pitchFamily="49" charset="0"/>
                <a:cs typeface="Courier New" panose="02070309020205020404" pitchFamily="49" charset="0"/>
              </a:rPr>
              <a:t>, n)</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a:t>
            </a:r>
            <a:r>
              <a:rPr lang="en-US" sz="1400" dirty="0">
                <a:latin typeface="Consolas" panose="020B0609020204030204" pitchFamily="49" charset="0"/>
                <a:cs typeface="Courier New" panose="02070309020205020404" pitchFamily="49" charset="0"/>
              </a:rPr>
              <a: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set_distinct_by</a:t>
            </a:r>
            <a:r>
              <a:rPr lang="en-US" sz="1400" b="1" dirty="0">
                <a:latin typeface="Consolas" panose="020B0609020204030204" pitchFamily="49" charset="0"/>
                <a:cs typeface="Courier New" panose="02070309020205020404" pitchFamily="49" charset="0"/>
              </a:rPr>
              <a:t>(</a:t>
            </a:r>
            <a:r>
              <a:rPr lang="en-US" sz="1400" dirty="0">
                <a:latin typeface="Consolas" panose="020B0609020204030204" pitchFamily="49" charset="0"/>
                <a:cs typeface="Courier New" panose="02070309020205020404" pitchFamily="49" charset="0"/>
              </a:rPr>
              <a:t>USUBJID</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Controlling Display with Format Strings - Counts</a:t>
            </a:r>
            <a:endParaRPr lang="en-US" sz="2900" dirty="0"/>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456315" y="4070575"/>
            <a:ext cx="10897487"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var1_Placebo     `var1_Xanomeline High Dose` `var1_Xanomeline Low Dose` </a:t>
            </a:r>
            <a:r>
              <a:rPr lang="en-US" sz="1100" b="1" dirty="0" err="1">
                <a:latin typeface="Consolas" panose="020B0609020204030204" pitchFamily="49" charset="0"/>
                <a:cs typeface="Courier New" panose="02070309020205020404" pitchFamily="49" charset="0"/>
              </a:rPr>
              <a:t>ord_layer_index</a:t>
            </a:r>
            <a:r>
              <a:rPr lang="en-US" sz="1100" b="1" dirty="0">
                <a:latin typeface="Consolas" panose="020B0609020204030204" pitchFamily="49" charset="0"/>
                <a:cs typeface="Courier New" panose="02070309020205020404" pitchFamily="49" charset="0"/>
              </a:rPr>
              <a:t> ord_layer_1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ABDOMINAL DISCOMFORT            " 0 ( 0.0%) [0]" " 1 ( 2.2%) [1]"            " 0 ( 0.0%) [0]"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ABDOMINAL PAIN                  " 1 ( 3.1%) [1]" " 1 ( 2.2%) [2]"            " 3 ( 6.0%) [3]"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APPLICATION SITE BLEEDING       " 0 ( 0.0%) [0]" " 0 ( 0.0%) [0]"            " 1 ( 2.0%) [1]"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APPLICATION SITE DERMATITIS     " 5 (15.6%) [9]" " 7 (15.2%) [12]"           " 9 (18.0%) [15]"                        1           4</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APPLICATION SITE DESQUAMATION   " 0 ( 0.0%) [0]" " 0 ( 0.0%) [0]"            " 1 ( 2.0%) [1]"                         1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APPLICATION SITE DISCHARGE      " 0 ( 0.0%) [0]" " 1 ( 2.2%) [1]"            " 0 ( 0.0%) [0]"                         1           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APPLICATION SITE DISCOLOURATION " 0 ( 0.0%) [0]" " 0 ( 0.0%) [0]"            " 1 ( 2.0%) [1]"                         1           7</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APPLICATION SITE ERYTHEMA       " 3 ( 9.4%) [3]" "15 (32.6%) [23]"           "12 (24.0%) [20]"                        1           8</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APPLICATION SITE INDURATION     " 1 ( 3.1%) [1]" " 0 ( 0.0%) [0]"            " 0 ( 0.0%) [0]"                         1           9</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APPLICATION SITE IRRITATION     " 3 ( 9.4%) [7]" " 9 (19.6%) [16]"           " 9 (18.0%) [18]"                        1          10</a:t>
            </a:r>
          </a:p>
        </p:txBody>
      </p:sp>
      <p:sp>
        <p:nvSpPr>
          <p:cNvPr id="10" name="Rectangle 9">
            <a:extLst>
              <a:ext uri="{FF2B5EF4-FFF2-40B4-BE49-F238E27FC236}">
                <a16:creationId xmlns:a16="http://schemas.microsoft.com/office/drawing/2014/main" id="{6E2A7EF9-A7A4-CAEC-2FA4-162BBA3DDC01}"/>
              </a:ext>
            </a:extLst>
          </p:cNvPr>
          <p:cNvSpPr/>
          <p:nvPr/>
        </p:nvSpPr>
        <p:spPr>
          <a:xfrm>
            <a:off x="561752" y="4083277"/>
            <a:ext cx="10321555" cy="21321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090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E03106-A116-DB41-9C19-1394F5E2196F}"/>
              </a:ext>
            </a:extLst>
          </p:cNvPr>
          <p:cNvSpPr/>
          <p:nvPr/>
        </p:nvSpPr>
        <p:spPr>
          <a:xfrm>
            <a:off x="1640336" y="2993397"/>
            <a:ext cx="5207031"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139857D-4177-ECDE-FB60-AA03DFDD023C}"/>
              </a:ext>
            </a:extLst>
          </p:cNvPr>
          <p:cNvSpPr/>
          <p:nvPr/>
        </p:nvSpPr>
        <p:spPr>
          <a:xfrm>
            <a:off x="1490896" y="3429000"/>
            <a:ext cx="2411254"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CCE4FFE-23E8-F7E3-7C67-B09F3379C4B8}"/>
              </a:ext>
            </a:extLst>
          </p:cNvPr>
          <p:cNvSpPr/>
          <p:nvPr/>
        </p:nvSpPr>
        <p:spPr>
          <a:xfrm>
            <a:off x="1080356" y="1940694"/>
            <a:ext cx="1876100"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445B05-8806-2A23-5952-46C70122D195}"/>
              </a:ext>
            </a:extLst>
          </p:cNvPr>
          <p:cNvSpPr/>
          <p:nvPr/>
        </p:nvSpPr>
        <p:spPr>
          <a:xfrm>
            <a:off x="1080355" y="2158129"/>
            <a:ext cx="2524081"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144B71-ECD2-903C-F34B-1F9AFB3D5A77}"/>
              </a:ext>
            </a:extLst>
          </p:cNvPr>
          <p:cNvPicPr>
            <a:picLocks noChangeAspect="1"/>
          </p:cNvPicPr>
          <p:nvPr/>
        </p:nvPicPr>
        <p:blipFill>
          <a:blip r:embed="rId3"/>
          <a:stretch>
            <a:fillRect/>
          </a:stretch>
        </p:blipFill>
        <p:spPr>
          <a:xfrm>
            <a:off x="10114411" y="5219270"/>
            <a:ext cx="2077589" cy="1564302"/>
          </a:xfrm>
          <a:prstGeom prst="rect">
            <a:avLst/>
          </a:prstGeom>
        </p:spPr>
      </p:pic>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adae</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set_pop_data</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adsl</a:t>
            </a:r>
            <a:r>
              <a:rPr lang="en-US" sz="1400" dirty="0">
                <a:latin typeface="Consolas" panose="020B0609020204030204" pitchFamily="49" charset="0"/>
                <a:cs typeface="Courier New" panose="02070309020205020404" pitchFamily="49" charset="0"/>
              </a:rPr>
              <a: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set_pop_treat_var</a:t>
            </a:r>
            <a:r>
              <a:rPr lang="en-US" sz="1400" dirty="0">
                <a:latin typeface="Consolas" panose="020B0609020204030204" pitchFamily="49" charset="0"/>
                <a:cs typeface="Courier New" panose="02070309020205020404" pitchFamily="49" charset="0"/>
              </a:rPr>
              <a:t>(TRT01P)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(AEDECOD)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set_format_strings</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("xx (</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[x]", </a:t>
            </a:r>
            <a:r>
              <a:rPr lang="en-US" sz="1400" b="1" dirty="0" err="1">
                <a:latin typeface="Consolas" panose="020B0609020204030204" pitchFamily="49" charset="0"/>
                <a:cs typeface="Courier New" panose="02070309020205020404" pitchFamily="49" charset="0"/>
              </a:rPr>
              <a:t>distinct_n</a:t>
            </a: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distinct_pct</a:t>
            </a:r>
            <a:r>
              <a:rPr lang="en-US" sz="1400" dirty="0">
                <a:latin typeface="Consolas" panose="020B0609020204030204" pitchFamily="49" charset="0"/>
                <a:cs typeface="Courier New" panose="02070309020205020404" pitchFamily="49" charset="0"/>
              </a:rPr>
              <a:t>, n)</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set_distinct_by</a:t>
            </a:r>
            <a:r>
              <a:rPr lang="en-US" sz="1400" dirty="0">
                <a:latin typeface="Consolas" panose="020B0609020204030204" pitchFamily="49" charset="0"/>
                <a:cs typeface="Courier New" panose="02070309020205020404" pitchFamily="49" charset="0"/>
              </a:rPr>
              <a:t>(</a:t>
            </a:r>
            <a:r>
              <a:rPr lang="en-US" sz="1400" b="1" dirty="0">
                <a:latin typeface="Consolas" panose="020B0609020204030204" pitchFamily="49" charset="0"/>
                <a:cs typeface="Courier New" panose="02070309020205020404" pitchFamily="49" charset="0"/>
              </a:rPr>
              <a:t>USUBJID</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Controlling Display with Format Strings - Counts</a:t>
            </a:r>
            <a:endParaRPr lang="en-US" sz="2900" dirty="0"/>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456315" y="4089997"/>
            <a:ext cx="12782104"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var1_Placebo     `var1_Xanomeline High Dose` `var1_Xanomeline Low Dose` </a:t>
            </a:r>
            <a:r>
              <a:rPr lang="en-US" sz="1100" b="1" dirty="0" err="1">
                <a:latin typeface="Consolas" panose="020B0609020204030204" pitchFamily="49" charset="0"/>
                <a:cs typeface="Courier New" panose="02070309020205020404" pitchFamily="49" charset="0"/>
              </a:rPr>
              <a:t>ord_layer_index</a:t>
            </a:r>
            <a:r>
              <a:rPr lang="en-US" sz="1100" b="1" dirty="0">
                <a:latin typeface="Consolas" panose="020B0609020204030204" pitchFamily="49" charset="0"/>
                <a:cs typeface="Courier New" panose="02070309020205020404" pitchFamily="49" charset="0"/>
              </a:rPr>
              <a:t> ord_layer_1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ABDOMINAL DISCOMFORT            " 0 ( 0.0%) [0]" " 1 ( 1.2%) [1]"            " 0 ( 0.0%) [0]"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ABDOMINAL PAIN                  " 1 ( 1.2%) [1]" " 1 ( 1.2%) [2]"            " 3 ( 3.6%) [3]"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APPLICATION SITE BLEEDING       " 0 ( 0.0%) [0]" " 0 ( 0.0%) [0]"            " 1 ( 1.2%) [1]"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APPLICATION SITE DERMATITIS     " 5 ( 5.8%) [9]" " 7 ( 8.3%) [12]"           " 9 (10.7%) [15]"                        1           4</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APPLICATION SITE DESQUAMATION   " 0 ( 0.0%) [0]" " 0 ( 0.0%) [0]"            " 1 ( 1.2%) [1]"                         1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APPLICATION SITE DISCHARGE      " 0 ( 0.0%) [0]" " 1 ( 1.2%) [1]"            " 0 ( 0.0%) [0]"                         1           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APPLICATION SITE DISCOLOURATION " 0 ( 0.0%) [0]" " 0 ( 0.0%) [0]"            " 1 ( 1.2%) [1]"                         1           7</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APPLICATION SITE ERYTHEMA       " 3 ( 3.5%) [3]" "15 (17.9%) [23]"           "12 (14.3%) [20]"                        1           8</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APPLICATION SITE INDURATION     " 1 ( 1.2%) [1]" " 0 ( 0.0%) [0]"            " 0 ( 0.0%) [0]"                         1           9</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APPLICATION SITE IRRITATION     " 3 ( 3.5%) [7]" " 9 (10.7%) [16]"           " 9 (10.7%) [18]"                        1          10</a:t>
            </a:r>
          </a:p>
        </p:txBody>
      </p:sp>
      <p:sp>
        <p:nvSpPr>
          <p:cNvPr id="10" name="Rectangle 9">
            <a:extLst>
              <a:ext uri="{FF2B5EF4-FFF2-40B4-BE49-F238E27FC236}">
                <a16:creationId xmlns:a16="http://schemas.microsoft.com/office/drawing/2014/main" id="{6E2A7EF9-A7A4-CAEC-2FA4-162BBA3DDC01}"/>
              </a:ext>
            </a:extLst>
          </p:cNvPr>
          <p:cNvSpPr/>
          <p:nvPr/>
        </p:nvSpPr>
        <p:spPr>
          <a:xfrm>
            <a:off x="535481" y="4130364"/>
            <a:ext cx="10321555" cy="21321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417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44B71-ECD2-903C-F34B-1F9AFB3D5A77}"/>
              </a:ext>
            </a:extLst>
          </p:cNvPr>
          <p:cNvPicPr>
            <a:picLocks noChangeAspect="1"/>
          </p:cNvPicPr>
          <p:nvPr/>
        </p:nvPicPr>
        <p:blipFill>
          <a:blip r:embed="rId3"/>
          <a:stretch>
            <a:fillRect/>
          </a:stretch>
        </p:blipFill>
        <p:spPr>
          <a:xfrm>
            <a:off x="10114411" y="5219270"/>
            <a:ext cx="2077589" cy="1564302"/>
          </a:xfrm>
          <a:prstGeom prst="rect">
            <a:avLst/>
          </a:prstGeom>
        </p:spPr>
      </p:pic>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adlb</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group_desc</a:t>
            </a:r>
            <a:r>
              <a:rPr lang="en-US" sz="1400" dirty="0">
                <a:latin typeface="Consolas" panose="020B0609020204030204" pitchFamily="49" charset="0"/>
                <a:cs typeface="Courier New" panose="02070309020205020404" pitchFamily="49" charset="0"/>
              </a:rPr>
              <a:t>(AVAL, by = vars(AVISIT, PARAMCD))</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endParaRPr lang="en-US" sz="14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Controlling Display with Format Strings - Desc</a:t>
            </a:r>
            <a:endParaRPr lang="en-US" sz="2900" dirty="0"/>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456315" y="4089997"/>
            <a:ext cx="12782104"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row_label2 row_label3 var1_Placebo       `var1_Xanomeline High Dose` var1_Xanomeline Low Do…¹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…²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…³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…⁴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…⁵</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&lt;int&gt;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Baseline   BILI       n          " 86"              " 84"                       " 82"                          1       0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Baseline   BILI       Mean (SD)  " 9.703 ( 3.9645)" "11.034 ( 5.3512)"          " 9.447 ( 4.0146)"             1       0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Baseline   BILI       Median     " 8.550"           "10.260"                    " 8.550"                       1       0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Baseline   BILI       Q1, Q3     " 6.840, 11.542"   " 8.550, 11.970"            " 6.840, 10.260"               1       0       1       4</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Baseline   BILI       Min, Max   " 5.13, 25.65"     " 3.42, 39.33"              " 5.13, 27.36"                 1       0       1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Baseline   BILI       Missing    "  0"              "  0"                       "  0"                          1       0       1       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Baseline   CL         n          " 86"              " 83"                       " 82"                          1       0       2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Baseline   CL         Mean (SD)  "105.7 (  3.19)"   "105.4 (  3.33)"            "105.8 (  3.25)"               1       0       2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Baseline   CL         Median     "106.0"            "105.0"                     "106.0"                        1       0       2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Baseline   CL         Q1, Q3     "104.0, 107.0"     "104.0, 107.0"              "104.0, 108.0"                 1       0       2       4</a:t>
            </a:r>
          </a:p>
        </p:txBody>
      </p:sp>
      <p:sp>
        <p:nvSpPr>
          <p:cNvPr id="10" name="Rectangle 9">
            <a:extLst>
              <a:ext uri="{FF2B5EF4-FFF2-40B4-BE49-F238E27FC236}">
                <a16:creationId xmlns:a16="http://schemas.microsoft.com/office/drawing/2014/main" id="{6E2A7EF9-A7A4-CAEC-2FA4-162BBA3DDC01}"/>
              </a:ext>
            </a:extLst>
          </p:cNvPr>
          <p:cNvSpPr/>
          <p:nvPr/>
        </p:nvSpPr>
        <p:spPr>
          <a:xfrm>
            <a:off x="456315" y="4153194"/>
            <a:ext cx="10750401" cy="21321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64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DE44-6876-4570-E861-F09F4480D261}"/>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052F61F0-2671-AEEE-6CCF-65C4C59DB92E}"/>
              </a:ext>
            </a:extLst>
          </p:cNvPr>
          <p:cNvSpPr>
            <a:spLocks noGrp="1"/>
          </p:cNvSpPr>
          <p:nvPr>
            <p:ph idx="1"/>
          </p:nvPr>
        </p:nvSpPr>
        <p:spPr/>
        <p:txBody>
          <a:bodyPr>
            <a:normAutofit fontScale="92500" lnSpcReduction="20000"/>
          </a:bodyPr>
          <a:lstStyle/>
          <a:p>
            <a:r>
              <a:rPr lang="en-US" dirty="0"/>
              <a:t>Workshop Intro and Motivation</a:t>
            </a:r>
          </a:p>
          <a:p>
            <a:r>
              <a:rPr lang="en-US" dirty="0"/>
              <a:t>Tplyr Basics</a:t>
            </a:r>
          </a:p>
          <a:p>
            <a:pPr lvl="1"/>
            <a:r>
              <a:rPr lang="en-US" dirty="0"/>
              <a:t>Breakout 1</a:t>
            </a:r>
          </a:p>
          <a:p>
            <a:r>
              <a:rPr lang="en-US" dirty="0"/>
              <a:t>Configuring Tplyr Tables</a:t>
            </a:r>
          </a:p>
          <a:p>
            <a:pPr lvl="1"/>
            <a:r>
              <a:rPr lang="en-US" dirty="0"/>
              <a:t>Breakout 2</a:t>
            </a:r>
          </a:p>
          <a:p>
            <a:r>
              <a:rPr lang="en-US" dirty="0"/>
              <a:t>Tplyr Metadata Part 1 – Structure and Concept</a:t>
            </a:r>
          </a:p>
          <a:p>
            <a:pPr lvl="1"/>
            <a:r>
              <a:rPr lang="en-US" dirty="0"/>
              <a:t>Breakout 3</a:t>
            </a:r>
          </a:p>
          <a:p>
            <a:r>
              <a:rPr lang="en-US" dirty="0"/>
              <a:t>Tplyr Metadata Part 2 – Use in Shiny</a:t>
            </a:r>
          </a:p>
          <a:p>
            <a:pPr lvl="1"/>
            <a:r>
              <a:rPr lang="en-US" dirty="0"/>
              <a:t>Breakout 4</a:t>
            </a:r>
          </a:p>
          <a:p>
            <a:pPr lvl="1"/>
            <a:r>
              <a:rPr lang="en-US" dirty="0"/>
              <a:t>Breakout 5</a:t>
            </a:r>
          </a:p>
          <a:p>
            <a:endParaRPr lang="en-US" dirty="0"/>
          </a:p>
        </p:txBody>
      </p:sp>
    </p:spTree>
    <p:extLst>
      <p:ext uri="{BB962C8B-B14F-4D97-AF65-F5344CB8AC3E}">
        <p14:creationId xmlns:p14="http://schemas.microsoft.com/office/powerpoint/2010/main" val="359216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44B71-ECD2-903C-F34B-1F9AFB3D5A77}"/>
              </a:ext>
            </a:extLst>
          </p:cNvPr>
          <p:cNvPicPr>
            <a:picLocks noChangeAspect="1"/>
          </p:cNvPicPr>
          <p:nvPr/>
        </p:nvPicPr>
        <p:blipFill>
          <a:blip r:embed="rId3"/>
          <a:stretch>
            <a:fillRect/>
          </a:stretch>
        </p:blipFill>
        <p:spPr>
          <a:xfrm>
            <a:off x="10114411" y="5219270"/>
            <a:ext cx="2077589" cy="1564302"/>
          </a:xfrm>
          <a:prstGeom prst="rect">
            <a:avLst/>
          </a:prstGeom>
        </p:spPr>
      </p:pic>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adlb</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group_desc</a:t>
            </a:r>
            <a:r>
              <a:rPr lang="en-US" sz="1400" dirty="0">
                <a:latin typeface="Consolas" panose="020B0609020204030204" pitchFamily="49" charset="0"/>
                <a:cs typeface="Courier New" panose="02070309020205020404" pitchFamily="49" charset="0"/>
              </a:rPr>
              <a:t>(AVAL, by = vars(AVISIT, PARAMCD))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set_format_strings</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'Mean</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mean</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SD</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xx.xx</a:t>
            </a: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sd</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Q1, Median, Q3</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q1, median, q3</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endParaRPr lang="en-US" sz="14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Controlling Display with Format Strings - Desc</a:t>
            </a:r>
            <a:endParaRPr lang="en-US" sz="2900" dirty="0"/>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456315" y="4089997"/>
            <a:ext cx="12782104"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row_label2 row_label3     var1_Placebo          `var1_Xanomeline High Dose` var1_Xanomeline…¹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…²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…³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…⁴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…⁵</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&lt;int&gt;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Baseline   BILI       Mean           " 9.7"                "11.0"                      " 9.4"                  1       0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Baseline   BILI       SD             " 3.96"               " 5.35"                     " 4.01"                 1       0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Baseline   BILI       Q1, Median, Q3 " 6.8,  8.5, 11.5"    " 8.5, 10.3, 12.0"          " 6.8,  8.5, 10.…       1       0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Baseline   CL         Mean           "105.7"               "105.4"                     "105.8"                 1       0       2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Baseline   CL         SD             " 3.19"               " 3.33"                     " 3.25"                 1       0       2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Baseline   CL         Q1, Median, Q3 "104.0, 106.0, 107.0" "104.0, 105.0, 107.0"       "104.0, 106.0, 1…       1       0       2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Baseline   K          Mean           " 4.3"                " 4.3"                      " 4.3"                  1       0       3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Baseline   K          SD             " 0.43"               " 0.41"                     " 0.34"                 1       0       3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Baseline   K          Q1, Median, Q3 " 4.0,  4.3,  4.5"    " 4.0,  4.3,  4.6"          " 4.1,  4.3,  4.…       1       0       3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Baseline   SODIUM     Mean           "140.3"               "140.0"                     "140.0"                 1       0       4       1</a:t>
            </a:r>
          </a:p>
        </p:txBody>
      </p:sp>
      <p:sp>
        <p:nvSpPr>
          <p:cNvPr id="10" name="Rectangle 9">
            <a:extLst>
              <a:ext uri="{FF2B5EF4-FFF2-40B4-BE49-F238E27FC236}">
                <a16:creationId xmlns:a16="http://schemas.microsoft.com/office/drawing/2014/main" id="{6E2A7EF9-A7A4-CAEC-2FA4-162BBA3DDC01}"/>
              </a:ext>
            </a:extLst>
          </p:cNvPr>
          <p:cNvSpPr/>
          <p:nvPr/>
        </p:nvSpPr>
        <p:spPr>
          <a:xfrm>
            <a:off x="578611" y="4139899"/>
            <a:ext cx="10750401" cy="21321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259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E01E-A782-F4CC-6E36-6B06C550A1DD}"/>
              </a:ext>
            </a:extLst>
          </p:cNvPr>
          <p:cNvSpPr>
            <a:spLocks noGrp="1"/>
          </p:cNvSpPr>
          <p:nvPr>
            <p:ph type="title"/>
          </p:nvPr>
        </p:nvSpPr>
        <p:spPr/>
        <p:txBody>
          <a:bodyPr>
            <a:noAutofit/>
          </a:bodyPr>
          <a:lstStyle/>
          <a:p>
            <a:r>
              <a:rPr lang="en-US" sz="2800" dirty="0"/>
              <a:t>Valid Formatting Variables</a:t>
            </a:r>
          </a:p>
        </p:txBody>
      </p:sp>
      <p:graphicFrame>
        <p:nvGraphicFramePr>
          <p:cNvPr id="4" name="Table 4">
            <a:extLst>
              <a:ext uri="{FF2B5EF4-FFF2-40B4-BE49-F238E27FC236}">
                <a16:creationId xmlns:a16="http://schemas.microsoft.com/office/drawing/2014/main" id="{24AC8B56-A08A-0738-5B97-6A17CA6072B0}"/>
              </a:ext>
            </a:extLst>
          </p:cNvPr>
          <p:cNvGraphicFramePr>
            <a:graphicFrameLocks noGrp="1"/>
          </p:cNvGraphicFramePr>
          <p:nvPr>
            <p:ph sz="half" idx="1"/>
            <p:extLst>
              <p:ext uri="{D42A27DB-BD31-4B8C-83A1-F6EECF244321}">
                <p14:modId xmlns:p14="http://schemas.microsoft.com/office/powerpoint/2010/main" val="2797284399"/>
              </p:ext>
            </p:extLst>
          </p:nvPr>
        </p:nvGraphicFramePr>
        <p:xfrm>
          <a:off x="1267446" y="1695450"/>
          <a:ext cx="4081462" cy="3708400"/>
        </p:xfrm>
        <a:graphic>
          <a:graphicData uri="http://schemas.openxmlformats.org/drawingml/2006/table">
            <a:tbl>
              <a:tblPr firstRow="1" bandRow="1">
                <a:tableStyleId>{5C22544A-7EE6-4342-B048-85BDC9FD1C3A}</a:tableStyleId>
              </a:tblPr>
              <a:tblGrid>
                <a:gridCol w="1840540">
                  <a:extLst>
                    <a:ext uri="{9D8B030D-6E8A-4147-A177-3AD203B41FA5}">
                      <a16:colId xmlns:a16="http://schemas.microsoft.com/office/drawing/2014/main" val="1335468630"/>
                    </a:ext>
                  </a:extLst>
                </a:gridCol>
                <a:gridCol w="2240922">
                  <a:extLst>
                    <a:ext uri="{9D8B030D-6E8A-4147-A177-3AD203B41FA5}">
                      <a16:colId xmlns:a16="http://schemas.microsoft.com/office/drawing/2014/main" val="2726311893"/>
                    </a:ext>
                  </a:extLst>
                </a:gridCol>
              </a:tblGrid>
              <a:tr h="370840">
                <a:tc>
                  <a:txBody>
                    <a:bodyPr/>
                    <a:lstStyle/>
                    <a:p>
                      <a:pPr algn="ctr"/>
                      <a:r>
                        <a:rPr lang="en-US" b="1" dirty="0"/>
                        <a:t>Layer</a:t>
                      </a:r>
                    </a:p>
                  </a:txBody>
                  <a:tcPr/>
                </a:tc>
                <a:tc>
                  <a:txBody>
                    <a:bodyPr/>
                    <a:lstStyle/>
                    <a:p>
                      <a:pPr algn="ctr"/>
                      <a:r>
                        <a:rPr lang="en-US" b="1" dirty="0"/>
                        <a:t>Variable</a:t>
                      </a:r>
                    </a:p>
                  </a:txBody>
                  <a:tcPr/>
                </a:tc>
                <a:extLst>
                  <a:ext uri="{0D108BD9-81ED-4DB2-BD59-A6C34878D82A}">
                    <a16:rowId xmlns:a16="http://schemas.microsoft.com/office/drawing/2014/main" val="3818281821"/>
                  </a:ext>
                </a:extLst>
              </a:tr>
              <a:tr h="370840">
                <a:tc rowSpan="6">
                  <a:txBody>
                    <a:bodyPr/>
                    <a:lstStyle/>
                    <a:p>
                      <a:pPr algn="ctr"/>
                      <a:r>
                        <a:rPr lang="en-US" b="1"/>
                        <a:t>Count</a:t>
                      </a:r>
                      <a:endParaRPr lang="en-US" b="1" dirty="0"/>
                    </a:p>
                  </a:txBody>
                  <a:tcPr anchor="ctr"/>
                </a:tc>
                <a:tc>
                  <a:txBody>
                    <a:bodyPr/>
                    <a:lstStyle/>
                    <a:p>
                      <a:pPr algn="ctr"/>
                      <a:r>
                        <a:rPr lang="en-US" dirty="0"/>
                        <a:t>n</a:t>
                      </a:r>
                    </a:p>
                  </a:txBody>
                  <a:tcPr/>
                </a:tc>
                <a:extLst>
                  <a:ext uri="{0D108BD9-81ED-4DB2-BD59-A6C34878D82A}">
                    <a16:rowId xmlns:a16="http://schemas.microsoft.com/office/drawing/2014/main" val="3507140254"/>
                  </a:ext>
                </a:extLst>
              </a:tr>
              <a:tr h="370840">
                <a:tc vMerge="1">
                  <a:txBody>
                    <a:bodyPr/>
                    <a:lstStyle/>
                    <a:p>
                      <a:endParaRPr lang="en-US"/>
                    </a:p>
                  </a:txBody>
                  <a:tcPr/>
                </a:tc>
                <a:tc>
                  <a:txBody>
                    <a:bodyPr/>
                    <a:lstStyle/>
                    <a:p>
                      <a:pPr algn="ctr"/>
                      <a:r>
                        <a:rPr lang="en-US" dirty="0"/>
                        <a:t>pct</a:t>
                      </a:r>
                    </a:p>
                  </a:txBody>
                  <a:tcPr/>
                </a:tc>
                <a:extLst>
                  <a:ext uri="{0D108BD9-81ED-4DB2-BD59-A6C34878D82A}">
                    <a16:rowId xmlns:a16="http://schemas.microsoft.com/office/drawing/2014/main" val="1302986417"/>
                  </a:ext>
                </a:extLst>
              </a:tr>
              <a:tr h="370840">
                <a:tc vMerge="1">
                  <a:txBody>
                    <a:bodyPr/>
                    <a:lstStyle/>
                    <a:p>
                      <a:endParaRPr lang="en-US"/>
                    </a:p>
                  </a:txBody>
                  <a:tcPr/>
                </a:tc>
                <a:tc>
                  <a:txBody>
                    <a:bodyPr/>
                    <a:lstStyle/>
                    <a:p>
                      <a:pPr algn="ctr"/>
                      <a:r>
                        <a:rPr lang="en-US" dirty="0"/>
                        <a:t>total</a:t>
                      </a:r>
                    </a:p>
                  </a:txBody>
                  <a:tcPr/>
                </a:tc>
                <a:extLst>
                  <a:ext uri="{0D108BD9-81ED-4DB2-BD59-A6C34878D82A}">
                    <a16:rowId xmlns:a16="http://schemas.microsoft.com/office/drawing/2014/main" val="736877224"/>
                  </a:ext>
                </a:extLst>
              </a:tr>
              <a:tr h="370840">
                <a:tc vMerge="1">
                  <a:txBody>
                    <a:bodyPr/>
                    <a:lstStyle/>
                    <a:p>
                      <a:endParaRPr lang="en-US"/>
                    </a:p>
                  </a:txBody>
                  <a:tcPr/>
                </a:tc>
                <a:tc>
                  <a:txBody>
                    <a:bodyPr/>
                    <a:lstStyle/>
                    <a:p>
                      <a:pPr algn="ctr"/>
                      <a:r>
                        <a:rPr lang="en-US" dirty="0" err="1"/>
                        <a:t>distinct_n</a:t>
                      </a:r>
                      <a:endParaRPr lang="en-US" dirty="0"/>
                    </a:p>
                  </a:txBody>
                  <a:tcPr/>
                </a:tc>
                <a:extLst>
                  <a:ext uri="{0D108BD9-81ED-4DB2-BD59-A6C34878D82A}">
                    <a16:rowId xmlns:a16="http://schemas.microsoft.com/office/drawing/2014/main" val="3487022343"/>
                  </a:ext>
                </a:extLst>
              </a:tr>
              <a:tr h="370840">
                <a:tc vMerge="1">
                  <a:txBody>
                    <a:bodyPr/>
                    <a:lstStyle/>
                    <a:p>
                      <a:endParaRPr lang="en-US"/>
                    </a:p>
                  </a:txBody>
                  <a:tcPr/>
                </a:tc>
                <a:tc>
                  <a:txBody>
                    <a:bodyPr/>
                    <a:lstStyle/>
                    <a:p>
                      <a:pPr algn="ctr"/>
                      <a:r>
                        <a:rPr lang="en-US" dirty="0" err="1"/>
                        <a:t>distinct_pct</a:t>
                      </a:r>
                      <a:endParaRPr lang="en-US" dirty="0"/>
                    </a:p>
                  </a:txBody>
                  <a:tcPr/>
                </a:tc>
                <a:extLst>
                  <a:ext uri="{0D108BD9-81ED-4DB2-BD59-A6C34878D82A}">
                    <a16:rowId xmlns:a16="http://schemas.microsoft.com/office/drawing/2014/main" val="36778097"/>
                  </a:ext>
                </a:extLst>
              </a:tr>
              <a:tr h="370840">
                <a:tc vMerge="1">
                  <a:txBody>
                    <a:bodyPr/>
                    <a:lstStyle/>
                    <a:p>
                      <a:endParaRPr lang="en-US" dirty="0"/>
                    </a:p>
                  </a:txBody>
                  <a:tcPr/>
                </a:tc>
                <a:tc>
                  <a:txBody>
                    <a:bodyPr/>
                    <a:lstStyle/>
                    <a:p>
                      <a:pPr algn="ctr"/>
                      <a:r>
                        <a:rPr lang="en-US" dirty="0" err="1"/>
                        <a:t>distinct_total</a:t>
                      </a:r>
                      <a:endParaRPr lang="en-US" dirty="0"/>
                    </a:p>
                  </a:txBody>
                  <a:tcPr/>
                </a:tc>
                <a:extLst>
                  <a:ext uri="{0D108BD9-81ED-4DB2-BD59-A6C34878D82A}">
                    <a16:rowId xmlns:a16="http://schemas.microsoft.com/office/drawing/2014/main" val="3362448465"/>
                  </a:ext>
                </a:extLst>
              </a:tr>
              <a:tr h="370840">
                <a:tc rowSpan="3">
                  <a:txBody>
                    <a:bodyPr/>
                    <a:lstStyle/>
                    <a:p>
                      <a:pPr algn="ctr"/>
                      <a:r>
                        <a:rPr lang="en-US" b="1" dirty="0"/>
                        <a:t>Shift</a:t>
                      </a:r>
                    </a:p>
                  </a:txBody>
                  <a:tcPr anchor="ctr"/>
                </a:tc>
                <a:tc>
                  <a:txBody>
                    <a:bodyPr/>
                    <a:lstStyle/>
                    <a:p>
                      <a:pPr algn="ctr"/>
                      <a:r>
                        <a:rPr lang="en-US" dirty="0"/>
                        <a:t>n</a:t>
                      </a:r>
                    </a:p>
                  </a:txBody>
                  <a:tcPr/>
                </a:tc>
                <a:extLst>
                  <a:ext uri="{0D108BD9-81ED-4DB2-BD59-A6C34878D82A}">
                    <a16:rowId xmlns:a16="http://schemas.microsoft.com/office/drawing/2014/main" val="2814130427"/>
                  </a:ext>
                </a:extLst>
              </a:tr>
              <a:tr h="370840">
                <a:tc vMerge="1">
                  <a:txBody>
                    <a:bodyPr/>
                    <a:lstStyle/>
                    <a:p>
                      <a:endParaRPr lang="en-US" dirty="0"/>
                    </a:p>
                  </a:txBody>
                  <a:tcPr/>
                </a:tc>
                <a:tc>
                  <a:txBody>
                    <a:bodyPr/>
                    <a:lstStyle/>
                    <a:p>
                      <a:pPr algn="ctr"/>
                      <a:r>
                        <a:rPr lang="en-US" dirty="0"/>
                        <a:t>pct</a:t>
                      </a:r>
                    </a:p>
                  </a:txBody>
                  <a:tcPr/>
                </a:tc>
                <a:extLst>
                  <a:ext uri="{0D108BD9-81ED-4DB2-BD59-A6C34878D82A}">
                    <a16:rowId xmlns:a16="http://schemas.microsoft.com/office/drawing/2014/main" val="1770608630"/>
                  </a:ext>
                </a:extLst>
              </a:tr>
              <a:tr h="370840">
                <a:tc vMerge="1">
                  <a:txBody>
                    <a:bodyPr/>
                    <a:lstStyle/>
                    <a:p>
                      <a:endParaRPr lang="en-US" dirty="0"/>
                    </a:p>
                  </a:txBody>
                  <a:tcPr/>
                </a:tc>
                <a:tc>
                  <a:txBody>
                    <a:bodyPr/>
                    <a:lstStyle/>
                    <a:p>
                      <a:pPr algn="ctr"/>
                      <a:r>
                        <a:rPr lang="en-US" dirty="0"/>
                        <a:t>total</a:t>
                      </a:r>
                    </a:p>
                  </a:txBody>
                  <a:tcPr/>
                </a:tc>
                <a:extLst>
                  <a:ext uri="{0D108BD9-81ED-4DB2-BD59-A6C34878D82A}">
                    <a16:rowId xmlns:a16="http://schemas.microsoft.com/office/drawing/2014/main" val="1728980358"/>
                  </a:ext>
                </a:extLst>
              </a:tr>
            </a:tbl>
          </a:graphicData>
        </a:graphic>
      </p:graphicFrame>
      <p:sp>
        <p:nvSpPr>
          <p:cNvPr id="5" name="Content Placeholder 4">
            <a:extLst>
              <a:ext uri="{FF2B5EF4-FFF2-40B4-BE49-F238E27FC236}">
                <a16:creationId xmlns:a16="http://schemas.microsoft.com/office/drawing/2014/main" id="{5057D966-C885-EA04-9371-CA2D0DEC605B}"/>
              </a:ext>
            </a:extLst>
          </p:cNvPr>
          <p:cNvSpPr>
            <a:spLocks noGrp="1"/>
          </p:cNvSpPr>
          <p:nvPr>
            <p:ph sz="half" idx="13"/>
          </p:nvPr>
        </p:nvSpPr>
        <p:spPr/>
        <p:txBody>
          <a:bodyPr/>
          <a:lstStyle/>
          <a:p>
            <a:r>
              <a:rPr lang="en-US" dirty="0"/>
              <a:t>Distinct values use population data for denominators</a:t>
            </a:r>
          </a:p>
          <a:p>
            <a:pPr marL="0" indent="0">
              <a:buNone/>
            </a:pPr>
            <a:endParaRPr lang="en-US" dirty="0"/>
          </a:p>
        </p:txBody>
      </p:sp>
    </p:spTree>
    <p:extLst>
      <p:ext uri="{BB962C8B-B14F-4D97-AF65-F5344CB8AC3E}">
        <p14:creationId xmlns:p14="http://schemas.microsoft.com/office/powerpoint/2010/main" val="3902766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E01E-A782-F4CC-6E36-6B06C550A1DD}"/>
              </a:ext>
            </a:extLst>
          </p:cNvPr>
          <p:cNvSpPr>
            <a:spLocks noGrp="1"/>
          </p:cNvSpPr>
          <p:nvPr>
            <p:ph type="title"/>
          </p:nvPr>
        </p:nvSpPr>
        <p:spPr/>
        <p:txBody>
          <a:bodyPr>
            <a:noAutofit/>
          </a:bodyPr>
          <a:lstStyle/>
          <a:p>
            <a:r>
              <a:rPr lang="en-US" sz="2800" dirty="0"/>
              <a:t>Valid Formatting Variables</a:t>
            </a:r>
          </a:p>
        </p:txBody>
      </p:sp>
      <p:graphicFrame>
        <p:nvGraphicFramePr>
          <p:cNvPr id="4" name="Table 4">
            <a:extLst>
              <a:ext uri="{FF2B5EF4-FFF2-40B4-BE49-F238E27FC236}">
                <a16:creationId xmlns:a16="http://schemas.microsoft.com/office/drawing/2014/main" id="{24AC8B56-A08A-0738-5B97-6A17CA6072B0}"/>
              </a:ext>
            </a:extLst>
          </p:cNvPr>
          <p:cNvGraphicFramePr>
            <a:graphicFrameLocks noGrp="1"/>
          </p:cNvGraphicFramePr>
          <p:nvPr>
            <p:ph sz="half" idx="1"/>
            <p:extLst>
              <p:ext uri="{D42A27DB-BD31-4B8C-83A1-F6EECF244321}">
                <p14:modId xmlns:p14="http://schemas.microsoft.com/office/powerpoint/2010/main" val="1564275479"/>
              </p:ext>
            </p:extLst>
          </p:nvPr>
        </p:nvGraphicFramePr>
        <p:xfrm>
          <a:off x="1267446" y="1695450"/>
          <a:ext cx="4081462" cy="4527661"/>
        </p:xfrm>
        <a:graphic>
          <a:graphicData uri="http://schemas.openxmlformats.org/drawingml/2006/table">
            <a:tbl>
              <a:tblPr firstRow="1" bandRow="1">
                <a:tableStyleId>{5C22544A-7EE6-4342-B048-85BDC9FD1C3A}</a:tableStyleId>
              </a:tblPr>
              <a:tblGrid>
                <a:gridCol w="1840540">
                  <a:extLst>
                    <a:ext uri="{9D8B030D-6E8A-4147-A177-3AD203B41FA5}">
                      <a16:colId xmlns:a16="http://schemas.microsoft.com/office/drawing/2014/main" val="1335468630"/>
                    </a:ext>
                  </a:extLst>
                </a:gridCol>
                <a:gridCol w="2240922">
                  <a:extLst>
                    <a:ext uri="{9D8B030D-6E8A-4147-A177-3AD203B41FA5}">
                      <a16:colId xmlns:a16="http://schemas.microsoft.com/office/drawing/2014/main" val="2726311893"/>
                    </a:ext>
                  </a:extLst>
                </a:gridCol>
              </a:tblGrid>
              <a:tr h="350982">
                <a:tc>
                  <a:txBody>
                    <a:bodyPr/>
                    <a:lstStyle/>
                    <a:p>
                      <a:pPr algn="ctr"/>
                      <a:r>
                        <a:rPr lang="en-US" dirty="0"/>
                        <a:t>Layer</a:t>
                      </a:r>
                    </a:p>
                  </a:txBody>
                  <a:tcPr/>
                </a:tc>
                <a:tc>
                  <a:txBody>
                    <a:bodyPr/>
                    <a:lstStyle/>
                    <a:p>
                      <a:pPr algn="ctr"/>
                      <a:r>
                        <a:rPr lang="en-US" dirty="0"/>
                        <a:t>Variable</a:t>
                      </a:r>
                    </a:p>
                  </a:txBody>
                  <a:tcPr/>
                </a:tc>
                <a:extLst>
                  <a:ext uri="{0D108BD9-81ED-4DB2-BD59-A6C34878D82A}">
                    <a16:rowId xmlns:a16="http://schemas.microsoft.com/office/drawing/2014/main" val="3818281821"/>
                  </a:ext>
                </a:extLst>
              </a:tr>
              <a:tr h="350982">
                <a:tc rowSpan="11">
                  <a:txBody>
                    <a:bodyPr/>
                    <a:lstStyle/>
                    <a:p>
                      <a:pPr algn="ctr"/>
                      <a:r>
                        <a:rPr lang="en-US" b="1" dirty="0"/>
                        <a:t>Descriptive statistics</a:t>
                      </a:r>
                    </a:p>
                  </a:txBody>
                  <a:tcPr anchor="ctr"/>
                </a:tc>
                <a:tc>
                  <a:txBody>
                    <a:bodyPr/>
                    <a:lstStyle/>
                    <a:p>
                      <a:pPr algn="ctr"/>
                      <a:r>
                        <a:rPr lang="en-US" dirty="0"/>
                        <a:t>n</a:t>
                      </a:r>
                    </a:p>
                  </a:txBody>
                  <a:tcPr/>
                </a:tc>
                <a:extLst>
                  <a:ext uri="{0D108BD9-81ED-4DB2-BD59-A6C34878D82A}">
                    <a16:rowId xmlns:a16="http://schemas.microsoft.com/office/drawing/2014/main" val="3507140254"/>
                  </a:ext>
                </a:extLst>
              </a:tr>
              <a:tr h="350982">
                <a:tc vMerge="1">
                  <a:txBody>
                    <a:bodyPr/>
                    <a:lstStyle/>
                    <a:p>
                      <a:endParaRPr lang="en-US"/>
                    </a:p>
                  </a:txBody>
                  <a:tcPr/>
                </a:tc>
                <a:tc>
                  <a:txBody>
                    <a:bodyPr/>
                    <a:lstStyle/>
                    <a:p>
                      <a:pPr algn="ctr"/>
                      <a:r>
                        <a:rPr lang="en-US" dirty="0"/>
                        <a:t>mean</a:t>
                      </a:r>
                    </a:p>
                  </a:txBody>
                  <a:tcPr/>
                </a:tc>
                <a:extLst>
                  <a:ext uri="{0D108BD9-81ED-4DB2-BD59-A6C34878D82A}">
                    <a16:rowId xmlns:a16="http://schemas.microsoft.com/office/drawing/2014/main" val="1302986417"/>
                  </a:ext>
                </a:extLst>
              </a:tr>
              <a:tr h="350982">
                <a:tc vMerge="1">
                  <a:txBody>
                    <a:bodyPr/>
                    <a:lstStyle/>
                    <a:p>
                      <a:endParaRPr lang="en-US"/>
                    </a:p>
                  </a:txBody>
                  <a:tcPr/>
                </a:tc>
                <a:tc>
                  <a:txBody>
                    <a:bodyPr/>
                    <a:lstStyle/>
                    <a:p>
                      <a:pPr algn="ctr"/>
                      <a:r>
                        <a:rPr lang="en-US" dirty="0" err="1"/>
                        <a:t>sd</a:t>
                      </a:r>
                      <a:endParaRPr lang="en-US" dirty="0"/>
                    </a:p>
                  </a:txBody>
                  <a:tcPr/>
                </a:tc>
                <a:extLst>
                  <a:ext uri="{0D108BD9-81ED-4DB2-BD59-A6C34878D82A}">
                    <a16:rowId xmlns:a16="http://schemas.microsoft.com/office/drawing/2014/main" val="736877224"/>
                  </a:ext>
                </a:extLst>
              </a:tr>
              <a:tr h="350982">
                <a:tc vMerge="1">
                  <a:txBody>
                    <a:bodyPr/>
                    <a:lstStyle/>
                    <a:p>
                      <a:endParaRPr lang="en-US"/>
                    </a:p>
                  </a:txBody>
                  <a:tcPr/>
                </a:tc>
                <a:tc>
                  <a:txBody>
                    <a:bodyPr/>
                    <a:lstStyle/>
                    <a:p>
                      <a:pPr algn="ctr"/>
                      <a:r>
                        <a:rPr lang="en-US" dirty="0"/>
                        <a:t>median</a:t>
                      </a:r>
                    </a:p>
                  </a:txBody>
                  <a:tcPr/>
                </a:tc>
                <a:extLst>
                  <a:ext uri="{0D108BD9-81ED-4DB2-BD59-A6C34878D82A}">
                    <a16:rowId xmlns:a16="http://schemas.microsoft.com/office/drawing/2014/main" val="3487022343"/>
                  </a:ext>
                </a:extLst>
              </a:tr>
              <a:tr h="350982">
                <a:tc vMerge="1">
                  <a:txBody>
                    <a:bodyPr/>
                    <a:lstStyle/>
                    <a:p>
                      <a:endParaRPr lang="en-US"/>
                    </a:p>
                  </a:txBody>
                  <a:tcPr/>
                </a:tc>
                <a:tc>
                  <a:txBody>
                    <a:bodyPr/>
                    <a:lstStyle/>
                    <a:p>
                      <a:pPr algn="ctr"/>
                      <a:r>
                        <a:rPr lang="en-US" dirty="0"/>
                        <a:t>var</a:t>
                      </a:r>
                    </a:p>
                  </a:txBody>
                  <a:tcPr/>
                </a:tc>
                <a:extLst>
                  <a:ext uri="{0D108BD9-81ED-4DB2-BD59-A6C34878D82A}">
                    <a16:rowId xmlns:a16="http://schemas.microsoft.com/office/drawing/2014/main" val="36778097"/>
                  </a:ext>
                </a:extLst>
              </a:tr>
              <a:tr h="350982">
                <a:tc vMerge="1">
                  <a:txBody>
                    <a:bodyPr/>
                    <a:lstStyle/>
                    <a:p>
                      <a:endParaRPr lang="en-US" dirty="0"/>
                    </a:p>
                  </a:txBody>
                  <a:tcPr/>
                </a:tc>
                <a:tc>
                  <a:txBody>
                    <a:bodyPr/>
                    <a:lstStyle/>
                    <a:p>
                      <a:pPr algn="ctr"/>
                      <a:r>
                        <a:rPr lang="en-US" dirty="0"/>
                        <a:t>min</a:t>
                      </a:r>
                    </a:p>
                  </a:txBody>
                  <a:tcPr/>
                </a:tc>
                <a:extLst>
                  <a:ext uri="{0D108BD9-81ED-4DB2-BD59-A6C34878D82A}">
                    <a16:rowId xmlns:a16="http://schemas.microsoft.com/office/drawing/2014/main" val="3362448465"/>
                  </a:ext>
                </a:extLst>
              </a:tr>
              <a:tr h="350982">
                <a:tc vMerge="1">
                  <a:txBody>
                    <a:bodyPr/>
                    <a:lstStyle/>
                    <a:p>
                      <a:pPr algn="ctr"/>
                      <a:endParaRPr lang="en-US" dirty="0"/>
                    </a:p>
                  </a:txBody>
                  <a:tcPr/>
                </a:tc>
                <a:tc>
                  <a:txBody>
                    <a:bodyPr/>
                    <a:lstStyle/>
                    <a:p>
                      <a:pPr algn="ctr"/>
                      <a:r>
                        <a:rPr lang="en-US" dirty="0"/>
                        <a:t>max</a:t>
                      </a:r>
                    </a:p>
                  </a:txBody>
                  <a:tcPr/>
                </a:tc>
                <a:extLst>
                  <a:ext uri="{0D108BD9-81ED-4DB2-BD59-A6C34878D82A}">
                    <a16:rowId xmlns:a16="http://schemas.microsoft.com/office/drawing/2014/main" val="2814130427"/>
                  </a:ext>
                </a:extLst>
              </a:tr>
              <a:tr h="350982">
                <a:tc vMerge="1">
                  <a:txBody>
                    <a:bodyPr/>
                    <a:lstStyle/>
                    <a:p>
                      <a:endParaRPr lang="en-US" dirty="0"/>
                    </a:p>
                  </a:txBody>
                  <a:tcPr/>
                </a:tc>
                <a:tc>
                  <a:txBody>
                    <a:bodyPr/>
                    <a:lstStyle/>
                    <a:p>
                      <a:pPr algn="ctr"/>
                      <a:r>
                        <a:rPr lang="en-US" dirty="0" err="1"/>
                        <a:t>iqr</a:t>
                      </a:r>
                      <a:endParaRPr lang="en-US" dirty="0"/>
                    </a:p>
                  </a:txBody>
                  <a:tcPr/>
                </a:tc>
                <a:extLst>
                  <a:ext uri="{0D108BD9-81ED-4DB2-BD59-A6C34878D82A}">
                    <a16:rowId xmlns:a16="http://schemas.microsoft.com/office/drawing/2014/main" val="1770608630"/>
                  </a:ext>
                </a:extLst>
              </a:tr>
              <a:tr h="350982">
                <a:tc vMerge="1">
                  <a:txBody>
                    <a:bodyPr/>
                    <a:lstStyle/>
                    <a:p>
                      <a:endParaRPr lang="en-US" dirty="0"/>
                    </a:p>
                  </a:txBody>
                  <a:tcPr/>
                </a:tc>
                <a:tc>
                  <a:txBody>
                    <a:bodyPr/>
                    <a:lstStyle/>
                    <a:p>
                      <a:pPr algn="ctr"/>
                      <a:r>
                        <a:rPr lang="en-US" dirty="0"/>
                        <a:t>q1</a:t>
                      </a:r>
                    </a:p>
                  </a:txBody>
                  <a:tcPr/>
                </a:tc>
                <a:extLst>
                  <a:ext uri="{0D108BD9-81ED-4DB2-BD59-A6C34878D82A}">
                    <a16:rowId xmlns:a16="http://schemas.microsoft.com/office/drawing/2014/main" val="1728980358"/>
                  </a:ext>
                </a:extLst>
              </a:tr>
              <a:tr h="350982">
                <a:tc vMerge="1">
                  <a:txBody>
                    <a:bodyPr/>
                    <a:lstStyle/>
                    <a:p>
                      <a:pPr algn="ctr"/>
                      <a:endParaRPr lang="en-US" dirty="0"/>
                    </a:p>
                  </a:txBody>
                  <a:tcPr/>
                </a:tc>
                <a:tc>
                  <a:txBody>
                    <a:bodyPr/>
                    <a:lstStyle/>
                    <a:p>
                      <a:pPr algn="ctr"/>
                      <a:r>
                        <a:rPr lang="en-US" dirty="0"/>
                        <a:t>q3</a:t>
                      </a:r>
                    </a:p>
                  </a:txBody>
                  <a:tcPr/>
                </a:tc>
                <a:extLst>
                  <a:ext uri="{0D108BD9-81ED-4DB2-BD59-A6C34878D82A}">
                    <a16:rowId xmlns:a16="http://schemas.microsoft.com/office/drawing/2014/main" val="874056491"/>
                  </a:ext>
                </a:extLst>
              </a:tr>
              <a:tr h="504301">
                <a:tc vMerge="1">
                  <a:txBody>
                    <a:bodyPr/>
                    <a:lstStyle/>
                    <a:p>
                      <a:pPr algn="ctr"/>
                      <a:endParaRPr lang="en-US" dirty="0"/>
                    </a:p>
                  </a:txBody>
                  <a:tcPr/>
                </a:tc>
                <a:tc>
                  <a:txBody>
                    <a:bodyPr/>
                    <a:lstStyle/>
                    <a:p>
                      <a:pPr algn="ctr"/>
                      <a:r>
                        <a:rPr lang="en-US" dirty="0"/>
                        <a:t>missing</a:t>
                      </a:r>
                    </a:p>
                  </a:txBody>
                  <a:tcPr/>
                </a:tc>
                <a:extLst>
                  <a:ext uri="{0D108BD9-81ED-4DB2-BD59-A6C34878D82A}">
                    <a16:rowId xmlns:a16="http://schemas.microsoft.com/office/drawing/2014/main" val="4273266072"/>
                  </a:ext>
                </a:extLst>
              </a:tr>
            </a:tbl>
          </a:graphicData>
        </a:graphic>
      </p:graphicFrame>
      <p:sp>
        <p:nvSpPr>
          <p:cNvPr id="5" name="Content Placeholder 4">
            <a:extLst>
              <a:ext uri="{FF2B5EF4-FFF2-40B4-BE49-F238E27FC236}">
                <a16:creationId xmlns:a16="http://schemas.microsoft.com/office/drawing/2014/main" id="{5057D966-C885-EA04-9371-CA2D0DEC605B}"/>
              </a:ext>
            </a:extLst>
          </p:cNvPr>
          <p:cNvSpPr>
            <a:spLocks noGrp="1"/>
          </p:cNvSpPr>
          <p:nvPr>
            <p:ph sz="half" idx="13"/>
          </p:nvPr>
        </p:nvSpPr>
        <p:spPr>
          <a:xfrm>
            <a:off x="5778190" y="1694985"/>
            <a:ext cx="4737410" cy="4481978"/>
          </a:xfrm>
        </p:spPr>
        <p:txBody>
          <a:bodyPr/>
          <a:lstStyle/>
          <a:p>
            <a:r>
              <a:rPr lang="en-US" dirty="0"/>
              <a:t>Custom summaries can be added using the function </a:t>
            </a:r>
            <a:r>
              <a:rPr lang="en-US" b="1" dirty="0" err="1"/>
              <a:t>set_custom_summaries</a:t>
            </a:r>
            <a:r>
              <a:rPr lang="en-US" b="1" dirty="0"/>
              <a:t>()</a:t>
            </a:r>
          </a:p>
          <a:p>
            <a:r>
              <a:rPr lang="en-US" b="1" dirty="0"/>
              <a:t>Function definitions in the descriptive statistics vignette</a:t>
            </a:r>
          </a:p>
          <a:p>
            <a:pPr marL="0" indent="0">
              <a:buNone/>
            </a:pPr>
            <a:endParaRPr lang="en-US" dirty="0"/>
          </a:p>
        </p:txBody>
      </p:sp>
    </p:spTree>
    <p:extLst>
      <p:ext uri="{BB962C8B-B14F-4D97-AF65-F5344CB8AC3E}">
        <p14:creationId xmlns:p14="http://schemas.microsoft.com/office/powerpoint/2010/main" val="1714785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2</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Configure Some Tables</a:t>
            </a:r>
          </a:p>
        </p:txBody>
      </p:sp>
    </p:spTree>
    <p:extLst>
      <p:ext uri="{BB962C8B-B14F-4D97-AF65-F5344CB8AC3E}">
        <p14:creationId xmlns:p14="http://schemas.microsoft.com/office/powerpoint/2010/main" val="2782742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83CF96-4A89-AC22-0EA8-89D22A1BA6DB}"/>
              </a:ext>
            </a:extLst>
          </p:cNvPr>
          <p:cNvSpPr>
            <a:spLocks noGrp="1"/>
          </p:cNvSpPr>
          <p:nvPr>
            <p:ph type="title"/>
          </p:nvPr>
        </p:nvSpPr>
        <p:spPr/>
        <p:txBody>
          <a:bodyPr/>
          <a:lstStyle/>
          <a:p>
            <a:r>
              <a:rPr lang="en-US" dirty="0"/>
              <a:t>Tplyr Metadata Part 1</a:t>
            </a:r>
          </a:p>
        </p:txBody>
      </p:sp>
      <p:sp>
        <p:nvSpPr>
          <p:cNvPr id="7" name="Text Placeholder 6">
            <a:extLst>
              <a:ext uri="{FF2B5EF4-FFF2-40B4-BE49-F238E27FC236}">
                <a16:creationId xmlns:a16="http://schemas.microsoft.com/office/drawing/2014/main" id="{566AC166-7B1F-535A-9DAF-0F3B3DE6A300}"/>
              </a:ext>
            </a:extLst>
          </p:cNvPr>
          <p:cNvSpPr>
            <a:spLocks noGrp="1"/>
          </p:cNvSpPr>
          <p:nvPr>
            <p:ph type="body" idx="1"/>
          </p:nvPr>
        </p:nvSpPr>
        <p:spPr/>
        <p:txBody>
          <a:bodyPr/>
          <a:lstStyle/>
          <a:p>
            <a:r>
              <a:rPr lang="en-US" dirty="0"/>
              <a:t>Structure and Concept</a:t>
            </a:r>
          </a:p>
        </p:txBody>
      </p:sp>
    </p:spTree>
    <p:extLst>
      <p:ext uri="{BB962C8B-B14F-4D97-AF65-F5344CB8AC3E}">
        <p14:creationId xmlns:p14="http://schemas.microsoft.com/office/powerpoint/2010/main" val="3459004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2A32-E96C-B8B1-019F-3F26A7E3F6AD}"/>
              </a:ext>
            </a:extLst>
          </p:cNvPr>
          <p:cNvSpPr>
            <a:spLocks noGrp="1"/>
          </p:cNvSpPr>
          <p:nvPr>
            <p:ph type="title"/>
          </p:nvPr>
        </p:nvSpPr>
        <p:spPr/>
        <p:txBody>
          <a:bodyPr>
            <a:normAutofit fontScale="90000"/>
          </a:bodyPr>
          <a:lstStyle/>
          <a:p>
            <a:r>
              <a:rPr lang="en-US" dirty="0"/>
              <a:t>Tplyr's Metadata Concept</a:t>
            </a:r>
          </a:p>
        </p:txBody>
      </p:sp>
      <p:graphicFrame>
        <p:nvGraphicFramePr>
          <p:cNvPr id="4" name="Table 3">
            <a:extLst>
              <a:ext uri="{FF2B5EF4-FFF2-40B4-BE49-F238E27FC236}">
                <a16:creationId xmlns:a16="http://schemas.microsoft.com/office/drawing/2014/main" id="{6CCA46B6-9931-832A-AA81-86E4F617320D}"/>
              </a:ext>
            </a:extLst>
          </p:cNvPr>
          <p:cNvGraphicFramePr>
            <a:graphicFrameLocks noGrp="1"/>
          </p:cNvGraphicFramePr>
          <p:nvPr>
            <p:extLst>
              <p:ext uri="{D42A27DB-BD31-4B8C-83A1-F6EECF244321}">
                <p14:modId xmlns:p14="http://schemas.microsoft.com/office/powerpoint/2010/main" val="2569299157"/>
              </p:ext>
            </p:extLst>
          </p:nvPr>
        </p:nvGraphicFramePr>
        <p:xfrm>
          <a:off x="1627531" y="1980247"/>
          <a:ext cx="8936938" cy="2897505"/>
        </p:xfrm>
        <a:graphic>
          <a:graphicData uri="http://schemas.openxmlformats.org/drawingml/2006/table">
            <a:tbl>
              <a:tblPr/>
              <a:tblGrid>
                <a:gridCol w="1403120">
                  <a:extLst>
                    <a:ext uri="{9D8B030D-6E8A-4147-A177-3AD203B41FA5}">
                      <a16:colId xmlns:a16="http://schemas.microsoft.com/office/drawing/2014/main" val="1093648239"/>
                    </a:ext>
                  </a:extLst>
                </a:gridCol>
                <a:gridCol w="2537923">
                  <a:extLst>
                    <a:ext uri="{9D8B030D-6E8A-4147-A177-3AD203B41FA5}">
                      <a16:colId xmlns:a16="http://schemas.microsoft.com/office/drawing/2014/main" val="967214856"/>
                    </a:ext>
                  </a:extLst>
                </a:gridCol>
                <a:gridCol w="981598">
                  <a:extLst>
                    <a:ext uri="{9D8B030D-6E8A-4147-A177-3AD203B41FA5}">
                      <a16:colId xmlns:a16="http://schemas.microsoft.com/office/drawing/2014/main" val="3743554128"/>
                    </a:ext>
                  </a:extLst>
                </a:gridCol>
                <a:gridCol w="1992498">
                  <a:extLst>
                    <a:ext uri="{9D8B030D-6E8A-4147-A177-3AD203B41FA5}">
                      <a16:colId xmlns:a16="http://schemas.microsoft.com/office/drawing/2014/main" val="2066573374"/>
                    </a:ext>
                  </a:extLst>
                </a:gridCol>
                <a:gridCol w="2021799">
                  <a:extLst>
                    <a:ext uri="{9D8B030D-6E8A-4147-A177-3AD203B41FA5}">
                      <a16:colId xmlns:a16="http://schemas.microsoft.com/office/drawing/2014/main" val="3837356110"/>
                    </a:ext>
                  </a:extLst>
                </a:gridCol>
              </a:tblGrid>
              <a:tr h="200025">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Xanomeline Low Dose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Xanomeline High Dose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100141"/>
                  </a:ext>
                </a:extLst>
              </a:tr>
              <a:tr h="190500">
                <a:tc>
                  <a:txBody>
                    <a:bodyPr/>
                    <a:lstStyle/>
                    <a:p>
                      <a:pPr algn="l" fontAlgn="b"/>
                      <a:r>
                        <a:rPr lang="en-US" sz="1400" b="1" i="0" u="none" strike="noStrike" dirty="0">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8 (  9.5%)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11 ( 13.1%)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912099718"/>
                  </a:ext>
                </a:extLst>
              </a:tr>
              <a:tr h="190500">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65-80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42 ( 48.8%)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47 ( 56.0%)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55 ( 65.5%)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5098486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&gt;80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30 ( 34.9%)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29 ( 34.5%)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 ( 21.4%)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908986086"/>
                  </a:ext>
                </a:extLst>
              </a:tr>
              <a:tr h="190500">
                <a:tc>
                  <a:txBody>
                    <a:bodyPr/>
                    <a:lstStyle/>
                    <a:p>
                      <a:pPr algn="l" fontAlgn="b"/>
                      <a:r>
                        <a:rPr lang="en-US" sz="1400" b="1" i="0" u="none" strike="noStrike" dirty="0">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802474149"/>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75.7 ( 8.29)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74.4 ( 7.89)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15092913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77.5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626674648"/>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71.0, 82.0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70.8, 80.0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51116866"/>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51, 88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56, 88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4398557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729255111"/>
                  </a:ext>
                </a:extLst>
              </a:tr>
              <a:tr h="190500">
                <a:tc>
                  <a:txBody>
                    <a:bodyPr/>
                    <a:lstStyle/>
                    <a:p>
                      <a:pPr algn="l" fontAlgn="b"/>
                      <a:r>
                        <a:rPr lang="en-US" sz="1400" b="1" i="0" u="none" strike="noStrike" dirty="0">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1 (  1.2%)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890920758"/>
                  </a:ext>
                </a:extLst>
              </a:tr>
              <a:tr h="190500">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highlight>
                            <a:srgbClr val="FFFF00"/>
                          </a:highlight>
                          <a:latin typeface="Calibri" panose="020F0502020204030204" pitchFamily="34" charset="0"/>
                        </a:rPr>
                        <a:t> 6 (  7.1%)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9 ( 10.7%)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446404666"/>
                  </a:ext>
                </a:extLst>
              </a:tr>
              <a:tr h="190500">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78 ( 92.9%)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74 ( 88.1%)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110686083"/>
                  </a:ext>
                </a:extLst>
              </a:tr>
            </a:tbl>
          </a:graphicData>
        </a:graphic>
      </p:graphicFrame>
      <p:sp>
        <p:nvSpPr>
          <p:cNvPr id="5" name="TextBox 4">
            <a:extLst>
              <a:ext uri="{FF2B5EF4-FFF2-40B4-BE49-F238E27FC236}">
                <a16:creationId xmlns:a16="http://schemas.microsoft.com/office/drawing/2014/main" id="{BD4C62F2-43FD-B66B-F0E4-46CCCC9CDF9E}"/>
              </a:ext>
            </a:extLst>
          </p:cNvPr>
          <p:cNvSpPr txBox="1"/>
          <p:nvPr/>
        </p:nvSpPr>
        <p:spPr>
          <a:xfrm>
            <a:off x="3206158" y="5167222"/>
            <a:ext cx="6349028" cy="523220"/>
          </a:xfrm>
          <a:prstGeom prst="rect">
            <a:avLst/>
          </a:prstGeom>
          <a:noFill/>
        </p:spPr>
        <p:txBody>
          <a:bodyPr wrap="square" rtlCol="0">
            <a:spAutoFit/>
          </a:bodyPr>
          <a:lstStyle/>
          <a:p>
            <a:r>
              <a:rPr lang="en-US" sz="2800" b="1" i="1" dirty="0"/>
              <a:t>What data produced this result?</a:t>
            </a:r>
          </a:p>
        </p:txBody>
      </p:sp>
      <p:cxnSp>
        <p:nvCxnSpPr>
          <p:cNvPr id="7" name="Straight Arrow Connector 6">
            <a:extLst>
              <a:ext uri="{FF2B5EF4-FFF2-40B4-BE49-F238E27FC236}">
                <a16:creationId xmlns:a16="http://schemas.microsoft.com/office/drawing/2014/main" id="{ADDCEB1A-E3FB-D0C7-8484-2F227A88EBC1}"/>
              </a:ext>
            </a:extLst>
          </p:cNvPr>
          <p:cNvCxnSpPr>
            <a:cxnSpLocks/>
            <a:stCxn id="5" idx="0"/>
          </p:cNvCxnSpPr>
          <p:nvPr/>
        </p:nvCxnSpPr>
        <p:spPr>
          <a:xfrm flipV="1">
            <a:off x="6380672" y="4580626"/>
            <a:ext cx="753381" cy="586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0131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2A32-E96C-B8B1-019F-3F26A7E3F6AD}"/>
              </a:ext>
            </a:extLst>
          </p:cNvPr>
          <p:cNvSpPr>
            <a:spLocks noGrp="1"/>
          </p:cNvSpPr>
          <p:nvPr>
            <p:ph type="title"/>
          </p:nvPr>
        </p:nvSpPr>
        <p:spPr/>
        <p:txBody>
          <a:bodyPr>
            <a:normAutofit fontScale="90000"/>
          </a:bodyPr>
          <a:lstStyle/>
          <a:p>
            <a:r>
              <a:rPr lang="en-US" dirty="0"/>
              <a:t>Tplyr's Metadata Concept</a:t>
            </a:r>
          </a:p>
        </p:txBody>
      </p:sp>
      <p:graphicFrame>
        <p:nvGraphicFramePr>
          <p:cNvPr id="4" name="Table 3">
            <a:extLst>
              <a:ext uri="{FF2B5EF4-FFF2-40B4-BE49-F238E27FC236}">
                <a16:creationId xmlns:a16="http://schemas.microsoft.com/office/drawing/2014/main" id="{6CCA46B6-9931-832A-AA81-86E4F617320D}"/>
              </a:ext>
            </a:extLst>
          </p:cNvPr>
          <p:cNvGraphicFramePr>
            <a:graphicFrameLocks noGrp="1"/>
          </p:cNvGraphicFramePr>
          <p:nvPr>
            <p:extLst>
              <p:ext uri="{D42A27DB-BD31-4B8C-83A1-F6EECF244321}">
                <p14:modId xmlns:p14="http://schemas.microsoft.com/office/powerpoint/2010/main" val="2911548866"/>
              </p:ext>
            </p:extLst>
          </p:nvPr>
        </p:nvGraphicFramePr>
        <p:xfrm>
          <a:off x="1627531" y="1980247"/>
          <a:ext cx="8936938" cy="2897505"/>
        </p:xfrm>
        <a:graphic>
          <a:graphicData uri="http://schemas.openxmlformats.org/drawingml/2006/table">
            <a:tbl>
              <a:tblPr/>
              <a:tblGrid>
                <a:gridCol w="1403120">
                  <a:extLst>
                    <a:ext uri="{9D8B030D-6E8A-4147-A177-3AD203B41FA5}">
                      <a16:colId xmlns:a16="http://schemas.microsoft.com/office/drawing/2014/main" val="1093648239"/>
                    </a:ext>
                  </a:extLst>
                </a:gridCol>
                <a:gridCol w="2537923">
                  <a:extLst>
                    <a:ext uri="{9D8B030D-6E8A-4147-A177-3AD203B41FA5}">
                      <a16:colId xmlns:a16="http://schemas.microsoft.com/office/drawing/2014/main" val="967214856"/>
                    </a:ext>
                  </a:extLst>
                </a:gridCol>
                <a:gridCol w="981598">
                  <a:extLst>
                    <a:ext uri="{9D8B030D-6E8A-4147-A177-3AD203B41FA5}">
                      <a16:colId xmlns:a16="http://schemas.microsoft.com/office/drawing/2014/main" val="3743554128"/>
                    </a:ext>
                  </a:extLst>
                </a:gridCol>
                <a:gridCol w="1992498">
                  <a:extLst>
                    <a:ext uri="{9D8B030D-6E8A-4147-A177-3AD203B41FA5}">
                      <a16:colId xmlns:a16="http://schemas.microsoft.com/office/drawing/2014/main" val="2066573374"/>
                    </a:ext>
                  </a:extLst>
                </a:gridCol>
                <a:gridCol w="2021799">
                  <a:extLst>
                    <a:ext uri="{9D8B030D-6E8A-4147-A177-3AD203B41FA5}">
                      <a16:colId xmlns:a16="http://schemas.microsoft.com/office/drawing/2014/main" val="3837356110"/>
                    </a:ext>
                  </a:extLst>
                </a:gridCol>
              </a:tblGrid>
              <a:tr h="200025">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Xanomeline Low Dose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Xanomeline High Dose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100141"/>
                  </a:ext>
                </a:extLst>
              </a:tr>
              <a:tr h="190500">
                <a:tc>
                  <a:txBody>
                    <a:bodyPr/>
                    <a:lstStyle/>
                    <a:p>
                      <a:pPr algn="l" fontAlgn="b"/>
                      <a:r>
                        <a:rPr lang="en-US" sz="1400" b="1" i="0" u="none" strike="noStrike" dirty="0">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8 (  9.5%)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11 ( 13.1%)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912099718"/>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65-80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42 ( 48.8%)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47 ( 56.0%)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55 ( 65.5%)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908986086"/>
                  </a:ext>
                </a:extLst>
              </a:tr>
              <a:tr h="190500">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&gt;80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30 ( 34.9%)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29 ( 34.5%)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18 ( 21.4%)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912558897"/>
                  </a:ext>
                </a:extLst>
              </a:tr>
              <a:tr h="190500">
                <a:tc>
                  <a:txBody>
                    <a:bodyPr/>
                    <a:lstStyle/>
                    <a:p>
                      <a:pPr algn="l" fontAlgn="b"/>
                      <a:r>
                        <a:rPr lang="en-US" sz="1400" b="1" i="0" u="none" strike="noStrike" dirty="0">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802474149"/>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75.7 ( 8.29)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74.4 ( 7.89)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15092913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77.5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highlight>
                            <a:srgbClr val="FFFF00"/>
                          </a:highligh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626674648"/>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71.0, 82.0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70.8, 80.0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51116866"/>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51, 88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56, 88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4398557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729255111"/>
                  </a:ext>
                </a:extLst>
              </a:tr>
              <a:tr h="190500">
                <a:tc>
                  <a:txBody>
                    <a:bodyPr/>
                    <a:lstStyle/>
                    <a:p>
                      <a:pPr algn="l" fontAlgn="b"/>
                      <a:r>
                        <a:rPr lang="en-US" sz="1400" b="1" i="0" u="none" strike="noStrike" dirty="0">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1 (  1.2%)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890920758"/>
                  </a:ext>
                </a:extLst>
              </a:tr>
              <a:tr h="190500">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6 (  7.1%)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9 ( 10.7%)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446404666"/>
                  </a:ext>
                </a:extLst>
              </a:tr>
              <a:tr h="190500">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78 ( 92.9%)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74 ( 88.1%)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110686083"/>
                  </a:ext>
                </a:extLst>
              </a:tr>
            </a:tbl>
          </a:graphicData>
        </a:graphic>
      </p:graphicFrame>
      <p:sp>
        <p:nvSpPr>
          <p:cNvPr id="5" name="TextBox 4">
            <a:extLst>
              <a:ext uri="{FF2B5EF4-FFF2-40B4-BE49-F238E27FC236}">
                <a16:creationId xmlns:a16="http://schemas.microsoft.com/office/drawing/2014/main" id="{BD4C62F2-43FD-B66B-F0E4-46CCCC9CDF9E}"/>
              </a:ext>
            </a:extLst>
          </p:cNvPr>
          <p:cNvSpPr txBox="1"/>
          <p:nvPr/>
        </p:nvSpPr>
        <p:spPr>
          <a:xfrm>
            <a:off x="3206158" y="5167222"/>
            <a:ext cx="6349028" cy="523220"/>
          </a:xfrm>
          <a:prstGeom prst="rect">
            <a:avLst/>
          </a:prstGeom>
          <a:noFill/>
        </p:spPr>
        <p:txBody>
          <a:bodyPr wrap="square" rtlCol="0">
            <a:spAutoFit/>
          </a:bodyPr>
          <a:lstStyle/>
          <a:p>
            <a:r>
              <a:rPr lang="en-US" sz="2800" b="1" i="1" dirty="0"/>
              <a:t>What data produced this result?</a:t>
            </a:r>
          </a:p>
        </p:txBody>
      </p:sp>
      <p:cxnSp>
        <p:nvCxnSpPr>
          <p:cNvPr id="12" name="Connector: Elbow 11">
            <a:extLst>
              <a:ext uri="{FF2B5EF4-FFF2-40B4-BE49-F238E27FC236}">
                <a16:creationId xmlns:a16="http://schemas.microsoft.com/office/drawing/2014/main" id="{DEA5849E-2F50-4AA5-5AB1-C133F7FF3F0A}"/>
              </a:ext>
            </a:extLst>
          </p:cNvPr>
          <p:cNvCxnSpPr>
            <a:cxnSpLocks/>
          </p:cNvCxnSpPr>
          <p:nvPr/>
        </p:nvCxnSpPr>
        <p:spPr>
          <a:xfrm flipV="1">
            <a:off x="6219645" y="3429000"/>
            <a:ext cx="3131389" cy="1738222"/>
          </a:xfrm>
          <a:prstGeom prst="bentConnector3">
            <a:avLst>
              <a:gd name="adj1" fmla="val 6818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270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E61E-B588-03D5-6AED-8FF8373B1936}"/>
              </a:ext>
            </a:extLst>
          </p:cNvPr>
          <p:cNvSpPr>
            <a:spLocks noGrp="1"/>
          </p:cNvSpPr>
          <p:nvPr>
            <p:ph type="title"/>
          </p:nvPr>
        </p:nvSpPr>
        <p:spPr/>
        <p:txBody>
          <a:bodyPr>
            <a:normAutofit fontScale="90000"/>
          </a:bodyPr>
          <a:lstStyle/>
          <a:p>
            <a:r>
              <a:rPr lang="en-US" dirty="0"/>
              <a:t>What Do We Mean By "Metadata"</a:t>
            </a:r>
          </a:p>
        </p:txBody>
      </p:sp>
      <p:sp>
        <p:nvSpPr>
          <p:cNvPr id="4" name="TextBox 3">
            <a:extLst>
              <a:ext uri="{FF2B5EF4-FFF2-40B4-BE49-F238E27FC236}">
                <a16:creationId xmlns:a16="http://schemas.microsoft.com/office/drawing/2014/main" id="{67DC4EE3-4BEA-0958-3D5D-BF657A23FE4C}"/>
              </a:ext>
            </a:extLst>
          </p:cNvPr>
          <p:cNvSpPr txBox="1"/>
          <p:nvPr/>
        </p:nvSpPr>
        <p:spPr>
          <a:xfrm>
            <a:off x="2068284" y="3162631"/>
            <a:ext cx="1863635" cy="523220"/>
          </a:xfrm>
          <a:prstGeom prst="rect">
            <a:avLst/>
          </a:prstGeom>
          <a:noFill/>
        </p:spPr>
        <p:txBody>
          <a:bodyPr wrap="square" rtlCol="0">
            <a:spAutoFit/>
          </a:bodyPr>
          <a:lstStyle/>
          <a:p>
            <a:r>
              <a:rPr lang="en-US" sz="2800" b="1" i="1" dirty="0"/>
              <a:t>metadata</a:t>
            </a:r>
          </a:p>
        </p:txBody>
      </p:sp>
      <p:sp>
        <p:nvSpPr>
          <p:cNvPr id="5" name="TextBox 4">
            <a:extLst>
              <a:ext uri="{FF2B5EF4-FFF2-40B4-BE49-F238E27FC236}">
                <a16:creationId xmlns:a16="http://schemas.microsoft.com/office/drawing/2014/main" id="{2CB6940F-48F2-2167-ADB8-4E07B24DBCE5}"/>
              </a:ext>
            </a:extLst>
          </p:cNvPr>
          <p:cNvSpPr txBox="1"/>
          <p:nvPr/>
        </p:nvSpPr>
        <p:spPr>
          <a:xfrm>
            <a:off x="4554582" y="2474646"/>
            <a:ext cx="5437557" cy="2246769"/>
          </a:xfrm>
          <a:prstGeom prst="rect">
            <a:avLst/>
          </a:prstGeom>
          <a:noFill/>
        </p:spPr>
        <p:txBody>
          <a:bodyPr wrap="square" rtlCol="0">
            <a:spAutoFit/>
          </a:bodyPr>
          <a:lstStyle/>
          <a:p>
            <a:pPr algn="ctr"/>
            <a:r>
              <a:rPr lang="en-US" sz="2800" dirty="0"/>
              <a:t>What </a:t>
            </a:r>
            <a:r>
              <a:rPr lang="en-US" sz="2800" b="1" dirty="0">
                <a:solidFill>
                  <a:schemeClr val="accent2"/>
                </a:solidFill>
              </a:rPr>
              <a:t>variables</a:t>
            </a:r>
            <a:r>
              <a:rPr lang="en-US" sz="2800" dirty="0"/>
              <a:t> were necessary to derive this result?</a:t>
            </a:r>
          </a:p>
          <a:p>
            <a:pPr algn="ctr"/>
            <a:endParaRPr lang="en-US" sz="2800" dirty="0"/>
          </a:p>
          <a:p>
            <a:pPr algn="ctr"/>
            <a:r>
              <a:rPr lang="en-US" sz="2800" dirty="0"/>
              <a:t>What </a:t>
            </a:r>
            <a:r>
              <a:rPr lang="en-US" sz="2800" b="1" dirty="0">
                <a:solidFill>
                  <a:schemeClr val="accent2"/>
                </a:solidFill>
              </a:rPr>
              <a:t>filters</a:t>
            </a:r>
            <a:r>
              <a:rPr lang="en-US" sz="2800" dirty="0"/>
              <a:t> were necessary </a:t>
            </a:r>
            <a:br>
              <a:rPr lang="en-US" sz="2800" dirty="0"/>
            </a:br>
            <a:r>
              <a:rPr lang="en-US" sz="2800" dirty="0"/>
              <a:t>to derive this result? </a:t>
            </a:r>
          </a:p>
        </p:txBody>
      </p:sp>
      <p:sp>
        <p:nvSpPr>
          <p:cNvPr id="6" name="Left Brace 5">
            <a:extLst>
              <a:ext uri="{FF2B5EF4-FFF2-40B4-BE49-F238E27FC236}">
                <a16:creationId xmlns:a16="http://schemas.microsoft.com/office/drawing/2014/main" id="{73D98D7E-4EE9-864F-9124-4F212C0C9893}"/>
              </a:ext>
            </a:extLst>
          </p:cNvPr>
          <p:cNvSpPr/>
          <p:nvPr/>
        </p:nvSpPr>
        <p:spPr>
          <a:xfrm>
            <a:off x="3827417" y="2754770"/>
            <a:ext cx="727165" cy="133894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69625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A8BE-8459-D1CD-B82B-DDA0AE570BC4}"/>
              </a:ext>
            </a:extLst>
          </p:cNvPr>
          <p:cNvSpPr>
            <a:spLocks noGrp="1"/>
          </p:cNvSpPr>
          <p:nvPr>
            <p:ph type="title"/>
          </p:nvPr>
        </p:nvSpPr>
        <p:spPr/>
        <p:txBody>
          <a:bodyPr>
            <a:normAutofit fontScale="90000"/>
          </a:bodyPr>
          <a:lstStyle/>
          <a:p>
            <a:r>
              <a:rPr lang="en-US" dirty="0"/>
              <a:t>Building Metadata</a:t>
            </a:r>
          </a:p>
        </p:txBody>
      </p:sp>
      <p:sp>
        <p:nvSpPr>
          <p:cNvPr id="3" name="Content Placeholder 2">
            <a:extLst>
              <a:ext uri="{FF2B5EF4-FFF2-40B4-BE49-F238E27FC236}">
                <a16:creationId xmlns:a16="http://schemas.microsoft.com/office/drawing/2014/main" id="{97745BB4-7E40-0590-B907-71EB27A6C3ED}"/>
              </a:ext>
            </a:extLst>
          </p:cNvPr>
          <p:cNvSpPr>
            <a:spLocks noGrp="1"/>
          </p:cNvSpPr>
          <p:nvPr>
            <p:ph idx="1"/>
          </p:nvPr>
        </p:nvSpPr>
        <p:spPr>
          <a:xfrm>
            <a:off x="458639" y="1744219"/>
            <a:ext cx="5355565" cy="4493129"/>
          </a:xfrm>
        </p:spPr>
        <p:txBody>
          <a:bodyPr>
            <a:normAutofit/>
          </a:bodyPr>
          <a:lstStyle/>
          <a:p>
            <a:pPr marL="0" indent="0">
              <a:spcBef>
                <a:spcPts val="0"/>
              </a:spcBef>
              <a:buNone/>
            </a:pPr>
            <a:r>
              <a:rPr lang="en-US" sz="1400" dirty="0">
                <a:latin typeface="Courier New" panose="02070309020205020404" pitchFamily="49" charset="0"/>
                <a:cs typeface="Courier New" panose="02070309020205020404" pitchFamily="49" charset="0"/>
              </a:rPr>
              <a:t>t &lt;- </a:t>
            </a:r>
            <a:r>
              <a:rPr lang="en-US" sz="1400" dirty="0" err="1">
                <a:latin typeface="Courier New" panose="02070309020205020404" pitchFamily="49" charset="0"/>
                <a:cs typeface="Courier New" panose="02070309020205020404" pitchFamily="49" charset="0"/>
              </a:rPr>
              <a:t>tplyr_table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adsl</a:t>
            </a:r>
            <a:r>
              <a:rPr lang="en-US" sz="1400" dirty="0">
                <a:latin typeface="Courier New" panose="02070309020205020404" pitchFamily="49" charset="0"/>
                <a:cs typeface="Courier New" panose="02070309020205020404" pitchFamily="49" charset="0"/>
              </a:rPr>
              <a:t>, TRT01P) %&gt;%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add_layer</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group_count</a:t>
            </a:r>
            <a:r>
              <a:rPr lang="en-US" sz="1400" dirty="0">
                <a:latin typeface="Courier New" panose="02070309020205020404" pitchFamily="49" charset="0"/>
                <a:cs typeface="Courier New" panose="02070309020205020404" pitchFamily="49" charset="0"/>
              </a:rPr>
              <a:t>(AGEGR1, by = "Age Group n (%)")</a:t>
            </a:r>
          </a:p>
          <a:p>
            <a:pPr marL="0" indent="0">
              <a:spcBef>
                <a:spcPts val="0"/>
              </a:spcBef>
              <a:buNone/>
            </a:pPr>
            <a:r>
              <a:rPr lang="en-US" sz="1400" dirty="0">
                <a:latin typeface="Courier New" panose="02070309020205020404" pitchFamily="49" charset="0"/>
                <a:cs typeface="Courier New" panose="02070309020205020404" pitchFamily="49" charset="0"/>
              </a:rPr>
              <a:t>  ) %&gt;%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add_layer</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group_desc</a:t>
            </a:r>
            <a:r>
              <a:rPr lang="en-US" sz="1400" dirty="0">
                <a:latin typeface="Courier New" panose="02070309020205020404" pitchFamily="49" charset="0"/>
                <a:cs typeface="Courier New" panose="02070309020205020404" pitchFamily="49" charset="0"/>
              </a:rPr>
              <a:t>(AGE, by = "Age (years)")</a:t>
            </a:r>
          </a:p>
          <a:p>
            <a:pPr marL="0" indent="0">
              <a:spcBef>
                <a:spcPts val="0"/>
              </a:spcBef>
              <a:buNone/>
            </a:pPr>
            <a:r>
              <a:rPr lang="en-US" sz="1400" dirty="0">
                <a:latin typeface="Courier New" panose="02070309020205020404" pitchFamily="49" charset="0"/>
                <a:cs typeface="Courier New" panose="02070309020205020404" pitchFamily="49" charset="0"/>
              </a:rPr>
              <a:t>  ) %&gt;%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add_layer</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group_count</a:t>
            </a:r>
            <a:r>
              <a:rPr lang="en-US" sz="1400" dirty="0">
                <a:latin typeface="Courier New" panose="02070309020205020404" pitchFamily="49" charset="0"/>
                <a:cs typeface="Courier New" panose="02070309020205020404" pitchFamily="49" charset="0"/>
              </a:rPr>
              <a:t>(RACE, by = "Race n (%)")</a:t>
            </a:r>
          </a:p>
          <a:p>
            <a:pPr marL="0" indent="0">
              <a:spcBef>
                <a:spcPts val="0"/>
              </a:spcBef>
              <a:buNone/>
            </a:pPr>
            <a:r>
              <a:rPr lang="en-US" sz="1400" dirty="0">
                <a:latin typeface="Courier New" panose="02070309020205020404" pitchFamily="49" charset="0"/>
                <a:cs typeface="Courier New" panose="02070309020205020404" pitchFamily="49" charset="0"/>
              </a:rPr>
              <a:t>  ) </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t %&gt;%</a:t>
            </a:r>
          </a:p>
          <a:p>
            <a:pPr marL="0" indent="0">
              <a:spcBef>
                <a:spcPts val="0"/>
              </a:spcBef>
              <a:buNone/>
            </a:pPr>
            <a:r>
              <a:rPr lang="en-US" sz="1400" dirty="0">
                <a:latin typeface="Courier New" panose="02070309020205020404" pitchFamily="49" charset="0"/>
                <a:cs typeface="Courier New" panose="02070309020205020404" pitchFamily="49" charset="0"/>
              </a:rPr>
              <a:t>  build(</a:t>
            </a:r>
            <a:r>
              <a:rPr lang="en-US" sz="1400" b="1" dirty="0">
                <a:latin typeface="Courier New" panose="02070309020205020404" pitchFamily="49" charset="0"/>
                <a:cs typeface="Courier New" panose="02070309020205020404" pitchFamily="49" charset="0"/>
              </a:rPr>
              <a:t>metadata = TRUE</a:t>
            </a:r>
            <a:r>
              <a:rPr lang="en-US" sz="1400" dirty="0">
                <a:latin typeface="Courier New" panose="02070309020205020404" pitchFamily="49" charset="0"/>
                <a:cs typeface="Courier New" panose="02070309020205020404" pitchFamily="49" charset="0"/>
              </a:rPr>
              <a:t>) %&gt;%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apply_row_masks</a:t>
            </a:r>
            <a:r>
              <a:rPr lang="en-US" sz="1400" dirty="0">
                <a:latin typeface="Courier New" panose="02070309020205020404" pitchFamily="49" charset="0"/>
                <a:cs typeface="Courier New" panose="02070309020205020404" pitchFamily="49" charset="0"/>
              </a:rPr>
              <a:t>()</a:t>
            </a:r>
          </a:p>
          <a:p>
            <a:pPr marL="0" indent="0">
              <a:buNone/>
            </a:pPr>
            <a:endParaRPr lang="en-US" dirty="0"/>
          </a:p>
        </p:txBody>
      </p:sp>
      <p:graphicFrame>
        <p:nvGraphicFramePr>
          <p:cNvPr id="5" name="Table 4">
            <a:extLst>
              <a:ext uri="{FF2B5EF4-FFF2-40B4-BE49-F238E27FC236}">
                <a16:creationId xmlns:a16="http://schemas.microsoft.com/office/drawing/2014/main" id="{3EB38952-481B-D6C7-8872-390754C5AAF9}"/>
              </a:ext>
            </a:extLst>
          </p:cNvPr>
          <p:cNvGraphicFramePr>
            <a:graphicFrameLocks noGrp="1"/>
          </p:cNvGraphicFramePr>
          <p:nvPr>
            <p:extLst>
              <p:ext uri="{D42A27DB-BD31-4B8C-83A1-F6EECF244321}">
                <p14:modId xmlns:p14="http://schemas.microsoft.com/office/powerpoint/2010/main" val="2909477341"/>
              </p:ext>
            </p:extLst>
          </p:nvPr>
        </p:nvGraphicFramePr>
        <p:xfrm>
          <a:off x="6377798" y="1744219"/>
          <a:ext cx="5355564" cy="3146956"/>
        </p:xfrm>
        <a:graphic>
          <a:graphicData uri="http://schemas.openxmlformats.org/drawingml/2006/table">
            <a:tbl>
              <a:tblPr/>
              <a:tblGrid>
                <a:gridCol w="669446">
                  <a:extLst>
                    <a:ext uri="{9D8B030D-6E8A-4147-A177-3AD203B41FA5}">
                      <a16:colId xmlns:a16="http://schemas.microsoft.com/office/drawing/2014/main" val="4229110537"/>
                    </a:ext>
                  </a:extLst>
                </a:gridCol>
                <a:gridCol w="1129689">
                  <a:extLst>
                    <a:ext uri="{9D8B030D-6E8A-4147-A177-3AD203B41FA5}">
                      <a16:colId xmlns:a16="http://schemas.microsoft.com/office/drawing/2014/main" val="1859485016"/>
                    </a:ext>
                  </a:extLst>
                </a:gridCol>
                <a:gridCol w="2192018">
                  <a:extLst>
                    <a:ext uri="{9D8B030D-6E8A-4147-A177-3AD203B41FA5}">
                      <a16:colId xmlns:a16="http://schemas.microsoft.com/office/drawing/2014/main" val="1543339649"/>
                    </a:ext>
                  </a:extLst>
                </a:gridCol>
                <a:gridCol w="1364411">
                  <a:extLst>
                    <a:ext uri="{9D8B030D-6E8A-4147-A177-3AD203B41FA5}">
                      <a16:colId xmlns:a16="http://schemas.microsoft.com/office/drawing/2014/main" val="597807835"/>
                    </a:ext>
                  </a:extLst>
                </a:gridCol>
              </a:tblGrid>
              <a:tr h="253204">
                <a:tc>
                  <a:txBody>
                    <a:bodyPr/>
                    <a:lstStyle/>
                    <a:p>
                      <a:pPr algn="ctr" fontAlgn="b"/>
                      <a:r>
                        <a:rPr lang="en-US" sz="1200" b="1" i="0" u="none" strike="noStrike" dirty="0" err="1">
                          <a:solidFill>
                            <a:srgbClr val="000000"/>
                          </a:solidFill>
                          <a:effectLst/>
                          <a:latin typeface="Calibri" panose="020F0502020204030204" pitchFamily="34" charset="0"/>
                        </a:rPr>
                        <a:t>row_id</a:t>
                      </a:r>
                      <a:endParaRPr lang="en-US" sz="12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149654"/>
                  </a:ext>
                </a:extLst>
              </a:tr>
              <a:tr h="241146">
                <a:tc>
                  <a:txBody>
                    <a:bodyPr/>
                    <a:lstStyle/>
                    <a:p>
                      <a:pPr algn="ctr" fontAlgn="b"/>
                      <a:r>
                        <a:rPr lang="en-US" sz="1200" b="0" i="0" u="none" strike="noStrike">
                          <a:solidFill>
                            <a:srgbClr val="000000"/>
                          </a:solidFill>
                          <a:effectLst/>
                          <a:latin typeface="Calibri" panose="020F0502020204030204" pitchFamily="34" charset="0"/>
                        </a:rPr>
                        <a:t>c1_1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20742212"/>
                  </a:ext>
                </a:extLst>
              </a:tr>
              <a:tr h="241146">
                <a:tc>
                  <a:txBody>
                    <a:bodyPr/>
                    <a:lstStyle/>
                    <a:p>
                      <a:pPr algn="ctr" fontAlgn="b"/>
                      <a:r>
                        <a:rPr lang="en-US" sz="1200" b="0" i="0" u="none" strike="noStrike">
                          <a:solidFill>
                            <a:srgbClr val="000000"/>
                          </a:solidFill>
                          <a:effectLst/>
                          <a:latin typeface="Calibri" panose="020F0502020204030204" pitchFamily="34" charset="0"/>
                        </a:rPr>
                        <a:t>c2_1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65-80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 ( 48.8%)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012804264"/>
                  </a:ext>
                </a:extLst>
              </a:tr>
              <a:tr h="24114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c3_1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&gt;80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30 ( 34.9%)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79723878"/>
                  </a:ext>
                </a:extLst>
              </a:tr>
              <a:tr h="241146">
                <a:tc>
                  <a:txBody>
                    <a:bodyPr/>
                    <a:lstStyle/>
                    <a:p>
                      <a:pPr algn="ctr" fontAlgn="b"/>
                      <a:r>
                        <a:rPr lang="en-US" sz="1200" b="0" i="0" u="none" strike="noStrike">
                          <a:solidFill>
                            <a:srgbClr val="000000"/>
                          </a:solidFill>
                          <a:effectLst/>
                          <a:latin typeface="Calibri" panose="020F0502020204030204" pitchFamily="34" charset="0"/>
                        </a:rPr>
                        <a:t>d1_2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43494886"/>
                  </a:ext>
                </a:extLst>
              </a:tr>
              <a:tr h="241146">
                <a:tc>
                  <a:txBody>
                    <a:bodyPr/>
                    <a:lstStyle/>
                    <a:p>
                      <a:pPr algn="ctr" fontAlgn="b"/>
                      <a:r>
                        <a:rPr lang="en-US" sz="1200" b="0" i="0" u="none" strike="noStrike">
                          <a:solidFill>
                            <a:srgbClr val="000000"/>
                          </a:solidFill>
                          <a:effectLst/>
                          <a:latin typeface="Calibri" panose="020F0502020204030204" pitchFamily="34" charset="0"/>
                        </a:rPr>
                        <a:t>d2_2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13236173"/>
                  </a:ext>
                </a:extLst>
              </a:tr>
              <a:tr h="241146">
                <a:tc>
                  <a:txBody>
                    <a:bodyPr/>
                    <a:lstStyle/>
                    <a:p>
                      <a:pPr algn="ctr" fontAlgn="b"/>
                      <a:r>
                        <a:rPr lang="en-US" sz="1200" b="0" i="0" u="none" strike="noStrike">
                          <a:solidFill>
                            <a:srgbClr val="000000"/>
                          </a:solidFill>
                          <a:effectLst/>
                          <a:latin typeface="Calibri" panose="020F0502020204030204" pitchFamily="34" charset="0"/>
                        </a:rPr>
                        <a:t>d3_2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564805295"/>
                  </a:ext>
                </a:extLst>
              </a:tr>
              <a:tr h="241146">
                <a:tc>
                  <a:txBody>
                    <a:bodyPr/>
                    <a:lstStyle/>
                    <a:p>
                      <a:pPr algn="ctr" fontAlgn="b"/>
                      <a:r>
                        <a:rPr lang="en-US" sz="1200" b="0" i="0" u="none" strike="noStrike">
                          <a:solidFill>
                            <a:srgbClr val="000000"/>
                          </a:solidFill>
                          <a:effectLst/>
                          <a:latin typeface="Calibri" panose="020F0502020204030204" pitchFamily="34" charset="0"/>
                        </a:rPr>
                        <a:t>d4_2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045956270"/>
                  </a:ext>
                </a:extLst>
              </a:tr>
              <a:tr h="241146">
                <a:tc>
                  <a:txBody>
                    <a:bodyPr/>
                    <a:lstStyle/>
                    <a:p>
                      <a:pPr algn="ctr" fontAlgn="b"/>
                      <a:r>
                        <a:rPr lang="en-US" sz="1200" b="0" i="0" u="none" strike="noStrike">
                          <a:solidFill>
                            <a:srgbClr val="000000"/>
                          </a:solidFill>
                          <a:effectLst/>
                          <a:latin typeface="Calibri" panose="020F0502020204030204" pitchFamily="34" charset="0"/>
                        </a:rPr>
                        <a:t>d5_2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08177407"/>
                  </a:ext>
                </a:extLst>
              </a:tr>
              <a:tr h="241146">
                <a:tc>
                  <a:txBody>
                    <a:bodyPr/>
                    <a:lstStyle/>
                    <a:p>
                      <a:pPr algn="ctr" fontAlgn="b"/>
                      <a:r>
                        <a:rPr lang="en-US" sz="1200" b="0" i="0" u="none" strike="noStrike">
                          <a:solidFill>
                            <a:srgbClr val="000000"/>
                          </a:solidFill>
                          <a:effectLst/>
                          <a:latin typeface="Calibri" panose="020F0502020204030204" pitchFamily="34" charset="0"/>
                        </a:rPr>
                        <a:t>d6_2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37964098"/>
                  </a:ext>
                </a:extLst>
              </a:tr>
              <a:tr h="241146">
                <a:tc>
                  <a:txBody>
                    <a:bodyPr/>
                    <a:lstStyle/>
                    <a:p>
                      <a:pPr algn="ctr" fontAlgn="b"/>
                      <a:r>
                        <a:rPr lang="en-US" sz="1200" b="0" i="0" u="none" strike="noStrike">
                          <a:solidFill>
                            <a:srgbClr val="000000"/>
                          </a:solidFill>
                          <a:effectLst/>
                          <a:latin typeface="Calibri" panose="020F0502020204030204" pitchFamily="34" charset="0"/>
                        </a:rPr>
                        <a:t>c1_3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592643642"/>
                  </a:ext>
                </a:extLst>
              </a:tr>
              <a:tr h="241146">
                <a:tc>
                  <a:txBody>
                    <a:bodyPr/>
                    <a:lstStyle/>
                    <a:p>
                      <a:pPr algn="ctr" fontAlgn="b"/>
                      <a:r>
                        <a:rPr lang="en-US" sz="1200" b="0" i="0" u="none" strike="noStrike">
                          <a:solidFill>
                            <a:srgbClr val="000000"/>
                          </a:solidFill>
                          <a:effectLst/>
                          <a:latin typeface="Calibri" panose="020F0502020204030204" pitchFamily="34" charset="0"/>
                        </a:rPr>
                        <a:t>c2_3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927688180"/>
                  </a:ext>
                </a:extLst>
              </a:tr>
              <a:tr h="241146">
                <a:tc>
                  <a:txBody>
                    <a:bodyPr/>
                    <a:lstStyle/>
                    <a:p>
                      <a:pPr algn="ctr" fontAlgn="b"/>
                      <a:r>
                        <a:rPr lang="en-US" sz="1200" b="0" i="0" u="none" strike="noStrike" dirty="0">
                          <a:solidFill>
                            <a:srgbClr val="000000"/>
                          </a:solidFill>
                          <a:effectLst/>
                          <a:latin typeface="Calibri" panose="020F0502020204030204" pitchFamily="34" charset="0"/>
                        </a:rPr>
                        <a:t>c3_3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967926232"/>
                  </a:ext>
                </a:extLst>
              </a:tr>
            </a:tbl>
          </a:graphicData>
        </a:graphic>
      </p:graphicFrame>
      <p:cxnSp>
        <p:nvCxnSpPr>
          <p:cNvPr id="7" name="Straight Arrow Connector 6">
            <a:extLst>
              <a:ext uri="{FF2B5EF4-FFF2-40B4-BE49-F238E27FC236}">
                <a16:creationId xmlns:a16="http://schemas.microsoft.com/office/drawing/2014/main" id="{4DE7F1AC-B4C4-D7DF-655B-903144E86525}"/>
              </a:ext>
            </a:extLst>
          </p:cNvPr>
          <p:cNvCxnSpPr/>
          <p:nvPr/>
        </p:nvCxnSpPr>
        <p:spPr>
          <a:xfrm>
            <a:off x="5564038" y="2337758"/>
            <a:ext cx="813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9D16DA0-6CB1-FEB6-95F9-4D69BF0442B8}"/>
              </a:ext>
            </a:extLst>
          </p:cNvPr>
          <p:cNvCxnSpPr>
            <a:cxnSpLocks/>
          </p:cNvCxnSpPr>
          <p:nvPr/>
        </p:nvCxnSpPr>
        <p:spPr>
          <a:xfrm>
            <a:off x="4753155" y="3001992"/>
            <a:ext cx="1624643" cy="427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1678554-EA4E-DA73-94BD-30D58C1847C1}"/>
              </a:ext>
            </a:extLst>
          </p:cNvPr>
          <p:cNvCxnSpPr>
            <a:cxnSpLocks/>
          </p:cNvCxnSpPr>
          <p:nvPr/>
        </p:nvCxnSpPr>
        <p:spPr>
          <a:xfrm>
            <a:off x="4830792" y="3595532"/>
            <a:ext cx="1547006" cy="924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2994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8736-170A-3D3C-C023-22C50BC4FCC7}"/>
              </a:ext>
            </a:extLst>
          </p:cNvPr>
          <p:cNvSpPr>
            <a:spLocks noGrp="1"/>
          </p:cNvSpPr>
          <p:nvPr>
            <p:ph type="title"/>
          </p:nvPr>
        </p:nvSpPr>
        <p:spPr/>
        <p:txBody>
          <a:bodyPr>
            <a:normAutofit fontScale="90000"/>
          </a:bodyPr>
          <a:lstStyle/>
          <a:p>
            <a:r>
              <a:rPr lang="en-US" dirty="0"/>
              <a:t>Building Metadata</a:t>
            </a:r>
          </a:p>
        </p:txBody>
      </p:sp>
      <p:graphicFrame>
        <p:nvGraphicFramePr>
          <p:cNvPr id="4" name="Table 3">
            <a:extLst>
              <a:ext uri="{FF2B5EF4-FFF2-40B4-BE49-F238E27FC236}">
                <a16:creationId xmlns:a16="http://schemas.microsoft.com/office/drawing/2014/main" id="{64463883-80D7-8A7B-FA4C-5904B5802405}"/>
              </a:ext>
            </a:extLst>
          </p:cNvPr>
          <p:cNvGraphicFramePr>
            <a:graphicFrameLocks noGrp="1"/>
          </p:cNvGraphicFramePr>
          <p:nvPr>
            <p:extLst>
              <p:ext uri="{D42A27DB-BD31-4B8C-83A1-F6EECF244321}">
                <p14:modId xmlns:p14="http://schemas.microsoft.com/office/powerpoint/2010/main" val="2914506487"/>
              </p:ext>
            </p:extLst>
          </p:nvPr>
        </p:nvGraphicFramePr>
        <p:xfrm>
          <a:off x="481644" y="2096845"/>
          <a:ext cx="5355564" cy="3146956"/>
        </p:xfrm>
        <a:graphic>
          <a:graphicData uri="http://schemas.openxmlformats.org/drawingml/2006/table">
            <a:tbl>
              <a:tblPr/>
              <a:tblGrid>
                <a:gridCol w="669446">
                  <a:extLst>
                    <a:ext uri="{9D8B030D-6E8A-4147-A177-3AD203B41FA5}">
                      <a16:colId xmlns:a16="http://schemas.microsoft.com/office/drawing/2014/main" val="4229110537"/>
                    </a:ext>
                  </a:extLst>
                </a:gridCol>
                <a:gridCol w="1129689">
                  <a:extLst>
                    <a:ext uri="{9D8B030D-6E8A-4147-A177-3AD203B41FA5}">
                      <a16:colId xmlns:a16="http://schemas.microsoft.com/office/drawing/2014/main" val="1859485016"/>
                    </a:ext>
                  </a:extLst>
                </a:gridCol>
                <a:gridCol w="2192018">
                  <a:extLst>
                    <a:ext uri="{9D8B030D-6E8A-4147-A177-3AD203B41FA5}">
                      <a16:colId xmlns:a16="http://schemas.microsoft.com/office/drawing/2014/main" val="1543339649"/>
                    </a:ext>
                  </a:extLst>
                </a:gridCol>
                <a:gridCol w="1364411">
                  <a:extLst>
                    <a:ext uri="{9D8B030D-6E8A-4147-A177-3AD203B41FA5}">
                      <a16:colId xmlns:a16="http://schemas.microsoft.com/office/drawing/2014/main" val="597807835"/>
                    </a:ext>
                  </a:extLst>
                </a:gridCol>
              </a:tblGrid>
              <a:tr h="253204">
                <a:tc>
                  <a:txBody>
                    <a:bodyPr/>
                    <a:lstStyle/>
                    <a:p>
                      <a:pPr algn="ctr" fontAlgn="b"/>
                      <a:r>
                        <a:rPr lang="en-US" sz="1200" b="1" i="0" u="none" strike="noStrike" dirty="0" err="1">
                          <a:solidFill>
                            <a:srgbClr val="000000"/>
                          </a:solidFill>
                          <a:effectLst/>
                          <a:latin typeface="Calibri" panose="020F0502020204030204" pitchFamily="34" charset="0"/>
                        </a:rPr>
                        <a:t>row_id</a:t>
                      </a:r>
                      <a:endParaRPr lang="en-US" sz="12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149654"/>
                  </a:ext>
                </a:extLst>
              </a:tr>
              <a:tr h="241146">
                <a:tc>
                  <a:txBody>
                    <a:bodyPr/>
                    <a:lstStyle/>
                    <a:p>
                      <a:pPr algn="ctr" fontAlgn="b"/>
                      <a:r>
                        <a:rPr lang="en-US" sz="1200" b="0" i="0" u="none" strike="noStrike">
                          <a:solidFill>
                            <a:srgbClr val="000000"/>
                          </a:solidFill>
                          <a:effectLst/>
                          <a:latin typeface="Calibri" panose="020F0502020204030204" pitchFamily="34" charset="0"/>
                        </a:rPr>
                        <a:t>c1_1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20742212"/>
                  </a:ext>
                </a:extLst>
              </a:tr>
              <a:tr h="241146">
                <a:tc>
                  <a:txBody>
                    <a:bodyPr/>
                    <a:lstStyle/>
                    <a:p>
                      <a:pPr algn="ctr" fontAlgn="b"/>
                      <a:r>
                        <a:rPr lang="en-US" sz="1200" b="0" i="0" u="none" strike="noStrike">
                          <a:solidFill>
                            <a:srgbClr val="000000"/>
                          </a:solidFill>
                          <a:effectLst/>
                          <a:latin typeface="Calibri" panose="020F0502020204030204" pitchFamily="34" charset="0"/>
                        </a:rPr>
                        <a:t>c2_1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65-80</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 ( 48.8%)</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012804264"/>
                  </a:ext>
                </a:extLst>
              </a:tr>
              <a:tr h="24114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c3_1</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&gt;80</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30 ( 34.9%)</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578920216"/>
                  </a:ext>
                </a:extLst>
              </a:tr>
              <a:tr h="241146">
                <a:tc>
                  <a:txBody>
                    <a:bodyPr/>
                    <a:lstStyle/>
                    <a:p>
                      <a:pPr algn="ctr" fontAlgn="b"/>
                      <a:r>
                        <a:rPr lang="en-US" sz="1200" b="0" i="0" u="none" strike="noStrike">
                          <a:solidFill>
                            <a:srgbClr val="000000"/>
                          </a:solidFill>
                          <a:effectLst/>
                          <a:latin typeface="Calibri" panose="020F0502020204030204" pitchFamily="34" charset="0"/>
                        </a:rPr>
                        <a:t>d1_2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43494886"/>
                  </a:ext>
                </a:extLst>
              </a:tr>
              <a:tr h="241146">
                <a:tc>
                  <a:txBody>
                    <a:bodyPr/>
                    <a:lstStyle/>
                    <a:p>
                      <a:pPr algn="ctr" fontAlgn="b"/>
                      <a:r>
                        <a:rPr lang="en-US" sz="1200" b="0" i="0" u="none" strike="noStrike">
                          <a:solidFill>
                            <a:srgbClr val="000000"/>
                          </a:solidFill>
                          <a:effectLst/>
                          <a:latin typeface="Calibri" panose="020F0502020204030204" pitchFamily="34" charset="0"/>
                        </a:rPr>
                        <a:t>d2_2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13236173"/>
                  </a:ext>
                </a:extLst>
              </a:tr>
              <a:tr h="241146">
                <a:tc>
                  <a:txBody>
                    <a:bodyPr/>
                    <a:lstStyle/>
                    <a:p>
                      <a:pPr algn="ctr" fontAlgn="b"/>
                      <a:r>
                        <a:rPr lang="en-US" sz="1200" b="0" i="0" u="none" strike="noStrike">
                          <a:solidFill>
                            <a:srgbClr val="000000"/>
                          </a:solidFill>
                          <a:effectLst/>
                          <a:latin typeface="Calibri" panose="020F0502020204030204" pitchFamily="34" charset="0"/>
                        </a:rPr>
                        <a:t>d3_2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564805295"/>
                  </a:ext>
                </a:extLst>
              </a:tr>
              <a:tr h="241146">
                <a:tc>
                  <a:txBody>
                    <a:bodyPr/>
                    <a:lstStyle/>
                    <a:p>
                      <a:pPr algn="ctr" fontAlgn="b"/>
                      <a:r>
                        <a:rPr lang="en-US" sz="1200" b="0" i="0" u="none" strike="noStrike">
                          <a:solidFill>
                            <a:srgbClr val="000000"/>
                          </a:solidFill>
                          <a:effectLst/>
                          <a:latin typeface="Calibri" panose="020F0502020204030204" pitchFamily="34" charset="0"/>
                        </a:rPr>
                        <a:t>d4_2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045956270"/>
                  </a:ext>
                </a:extLst>
              </a:tr>
              <a:tr h="241146">
                <a:tc>
                  <a:txBody>
                    <a:bodyPr/>
                    <a:lstStyle/>
                    <a:p>
                      <a:pPr algn="ctr" fontAlgn="b"/>
                      <a:r>
                        <a:rPr lang="en-US" sz="1200" b="0" i="0" u="none" strike="noStrike">
                          <a:solidFill>
                            <a:srgbClr val="000000"/>
                          </a:solidFill>
                          <a:effectLst/>
                          <a:latin typeface="Calibri" panose="020F0502020204030204" pitchFamily="34" charset="0"/>
                        </a:rPr>
                        <a:t>d5_2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08177407"/>
                  </a:ext>
                </a:extLst>
              </a:tr>
              <a:tr h="241146">
                <a:tc>
                  <a:txBody>
                    <a:bodyPr/>
                    <a:lstStyle/>
                    <a:p>
                      <a:pPr algn="ctr" fontAlgn="b"/>
                      <a:r>
                        <a:rPr lang="en-US" sz="1200" b="0" i="0" u="none" strike="noStrike">
                          <a:solidFill>
                            <a:srgbClr val="000000"/>
                          </a:solidFill>
                          <a:effectLst/>
                          <a:latin typeface="Calibri" panose="020F0502020204030204" pitchFamily="34" charset="0"/>
                        </a:rPr>
                        <a:t>d6_2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37964098"/>
                  </a:ext>
                </a:extLst>
              </a:tr>
              <a:tr h="241146">
                <a:tc>
                  <a:txBody>
                    <a:bodyPr/>
                    <a:lstStyle/>
                    <a:p>
                      <a:pPr algn="ctr" fontAlgn="b"/>
                      <a:r>
                        <a:rPr lang="en-US" sz="1200" b="0" i="0" u="none" strike="noStrike">
                          <a:solidFill>
                            <a:srgbClr val="000000"/>
                          </a:solidFill>
                          <a:effectLst/>
                          <a:latin typeface="Calibri" panose="020F0502020204030204" pitchFamily="34" charset="0"/>
                        </a:rPr>
                        <a:t>c1_3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592643642"/>
                  </a:ext>
                </a:extLst>
              </a:tr>
              <a:tr h="241146">
                <a:tc>
                  <a:txBody>
                    <a:bodyPr/>
                    <a:lstStyle/>
                    <a:p>
                      <a:pPr algn="ctr" fontAlgn="b"/>
                      <a:r>
                        <a:rPr lang="en-US" sz="1200" b="0" i="0" u="none" strike="noStrike">
                          <a:solidFill>
                            <a:srgbClr val="000000"/>
                          </a:solidFill>
                          <a:effectLst/>
                          <a:latin typeface="Calibri" panose="020F0502020204030204" pitchFamily="34" charset="0"/>
                        </a:rPr>
                        <a:t>c2_3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927688180"/>
                  </a:ext>
                </a:extLst>
              </a:tr>
              <a:tr h="241146">
                <a:tc>
                  <a:txBody>
                    <a:bodyPr/>
                    <a:lstStyle/>
                    <a:p>
                      <a:pPr algn="ctr" fontAlgn="b"/>
                      <a:r>
                        <a:rPr lang="en-US" sz="1200" b="0" i="0" u="none" strike="noStrike" dirty="0">
                          <a:solidFill>
                            <a:srgbClr val="000000"/>
                          </a:solidFill>
                          <a:effectLst/>
                          <a:latin typeface="Calibri" panose="020F0502020204030204" pitchFamily="34" charset="0"/>
                        </a:rPr>
                        <a:t>c3_3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967926232"/>
                  </a:ext>
                </a:extLst>
              </a:tr>
            </a:tbl>
          </a:graphicData>
        </a:graphic>
      </p:graphicFrame>
      <p:sp>
        <p:nvSpPr>
          <p:cNvPr id="5" name="TextBox 4">
            <a:extLst>
              <a:ext uri="{FF2B5EF4-FFF2-40B4-BE49-F238E27FC236}">
                <a16:creationId xmlns:a16="http://schemas.microsoft.com/office/drawing/2014/main" id="{B5004A84-2239-73EE-5787-96999C0A2AB4}"/>
              </a:ext>
            </a:extLst>
          </p:cNvPr>
          <p:cNvSpPr txBox="1"/>
          <p:nvPr/>
        </p:nvSpPr>
        <p:spPr>
          <a:xfrm>
            <a:off x="1990546" y="5217921"/>
            <a:ext cx="2337759" cy="369332"/>
          </a:xfrm>
          <a:prstGeom prst="rect">
            <a:avLst/>
          </a:prstGeom>
          <a:noFill/>
        </p:spPr>
        <p:txBody>
          <a:bodyPr wrap="square" rtlCol="0">
            <a:spAutoFit/>
          </a:bodyPr>
          <a:lstStyle/>
          <a:p>
            <a:r>
              <a:rPr lang="en-US" dirty="0"/>
              <a:t>Output Data Frame</a:t>
            </a:r>
          </a:p>
        </p:txBody>
      </p:sp>
      <p:sp>
        <p:nvSpPr>
          <p:cNvPr id="8" name="TextBox 7">
            <a:extLst>
              <a:ext uri="{FF2B5EF4-FFF2-40B4-BE49-F238E27FC236}">
                <a16:creationId xmlns:a16="http://schemas.microsoft.com/office/drawing/2014/main" id="{3A3E40A1-F047-D4A3-560C-157D3BE62D0B}"/>
              </a:ext>
            </a:extLst>
          </p:cNvPr>
          <p:cNvSpPr txBox="1"/>
          <p:nvPr/>
        </p:nvSpPr>
        <p:spPr>
          <a:xfrm>
            <a:off x="5929224" y="2449468"/>
            <a:ext cx="6236898" cy="263149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 A </a:t>
            </a:r>
            <a:r>
              <a:rPr lang="en-US" sz="1100" dirty="0" err="1">
                <a:latin typeface="Courier New" panose="02070309020205020404" pitchFamily="49" charset="0"/>
                <a:cs typeface="Courier New" panose="02070309020205020404" pitchFamily="49" charset="0"/>
              </a:rPr>
              <a:t>tibble</a:t>
            </a:r>
            <a:r>
              <a:rPr lang="en-US" sz="1100" dirty="0">
                <a:latin typeface="Courier New" panose="02070309020205020404" pitchFamily="49" charset="0"/>
                <a:cs typeface="Courier New" panose="02070309020205020404" pitchFamily="49" charset="0"/>
              </a:rPr>
              <a:t>: 12 × 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row_id</a:t>
            </a:r>
            <a:r>
              <a:rPr lang="en-US" sz="1100" dirty="0">
                <a:latin typeface="Courier New" panose="02070309020205020404" pitchFamily="49" charset="0"/>
                <a:cs typeface="Courier New" panose="02070309020205020404" pitchFamily="49" charset="0"/>
              </a:rPr>
              <a:t> row_label1      row_label2                       Placebo</a:t>
            </a:r>
          </a:p>
          <a:p>
            <a:r>
              <a:rPr lang="en-US" sz="1100" dirty="0">
                <a:latin typeface="Courier New" panose="02070309020205020404" pitchFamily="49" charset="0"/>
                <a:cs typeface="Courier New" panose="02070309020205020404" pitchFamily="49" charset="0"/>
              </a:rPr>
              <a:t>   &lt;chr&gt;  &lt;chr&gt;           &lt;chr&gt;                            &lt;list&gt;      </a:t>
            </a:r>
          </a:p>
          <a:p>
            <a:r>
              <a:rPr lang="en-US" sz="1100" dirty="0">
                <a:latin typeface="Courier New" panose="02070309020205020404" pitchFamily="49" charset="0"/>
                <a:cs typeface="Courier New" panose="02070309020205020404" pitchFamily="49" charset="0"/>
              </a:rPr>
              <a:t> 1 c1_1   Age Group n (%) &lt;65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2 c2_1   Age Group n (%) </a:t>
            </a:r>
            <a:r>
              <a:rPr lang="en-US" sz="1100">
                <a:latin typeface="Courier New" panose="02070309020205020404" pitchFamily="49" charset="0"/>
                <a:cs typeface="Courier New" panose="02070309020205020404" pitchFamily="49" charset="0"/>
              </a:rPr>
              <a:t>65-80                            </a:t>
            </a:r>
            <a:r>
              <a:rPr lang="en-US" sz="1100" dirty="0">
                <a:latin typeface="Courier New" panose="02070309020205020404" pitchFamily="49" charset="0"/>
                <a:cs typeface="Courier New" panose="02070309020205020404" pitchFamily="49" charset="0"/>
              </a:rPr>
              <a:t>&lt;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3</a:t>
            </a:r>
            <a:r>
              <a:rPr lang="en-US" sz="110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c3_1   Age Group n (%) </a:t>
            </a:r>
            <a:r>
              <a:rPr lang="en-US" sz="1100">
                <a:latin typeface="Courier New" panose="02070309020205020404" pitchFamily="49" charset="0"/>
                <a:cs typeface="Courier New" panose="02070309020205020404" pitchFamily="49" charset="0"/>
              </a:rPr>
              <a:t>&gt;80  </a:t>
            </a:r>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4 d1_2   Age (years)     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5 d2_2   Age (years)     Mean (SD)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6 d3_2   Age (years)     Median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7 d4_2   Age (years)     Q1, Q3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8 d5_2   Age (years)     Min, Max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9 d6_2   Age (years)     Missing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10 c1_3   Race n (%)      American Indian or Alaskan Native&lt;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11 c2_3   Race n (%)      Black or African American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12 c3_3   Race n (%)      White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p:txBody>
      </p:sp>
      <p:sp>
        <p:nvSpPr>
          <p:cNvPr id="10" name="TextBox 9">
            <a:extLst>
              <a:ext uri="{FF2B5EF4-FFF2-40B4-BE49-F238E27FC236}">
                <a16:creationId xmlns:a16="http://schemas.microsoft.com/office/drawing/2014/main" id="{11E1CB91-A0E2-EF72-4483-1CFA912CC1F7}"/>
              </a:ext>
            </a:extLst>
          </p:cNvPr>
          <p:cNvSpPr txBox="1"/>
          <p:nvPr/>
        </p:nvSpPr>
        <p:spPr>
          <a:xfrm>
            <a:off x="7863695" y="5213985"/>
            <a:ext cx="2337759" cy="369332"/>
          </a:xfrm>
          <a:prstGeom prst="rect">
            <a:avLst/>
          </a:prstGeom>
          <a:noFill/>
        </p:spPr>
        <p:txBody>
          <a:bodyPr wrap="square" rtlCol="0">
            <a:spAutoFit/>
          </a:bodyPr>
          <a:lstStyle/>
          <a:p>
            <a:pPr algn="ctr"/>
            <a:r>
              <a:rPr lang="en-US" dirty="0"/>
              <a:t>Tplyr Metadata</a:t>
            </a:r>
          </a:p>
        </p:txBody>
      </p:sp>
    </p:spTree>
    <p:extLst>
      <p:ext uri="{BB962C8B-B14F-4D97-AF65-F5344CB8AC3E}">
        <p14:creationId xmlns:p14="http://schemas.microsoft.com/office/powerpoint/2010/main" val="385531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4CD2-030E-87A9-DCCB-59BBD67E096C}"/>
              </a:ext>
            </a:extLst>
          </p:cNvPr>
          <p:cNvSpPr>
            <a:spLocks noGrp="1"/>
          </p:cNvSpPr>
          <p:nvPr>
            <p:ph type="title"/>
          </p:nvPr>
        </p:nvSpPr>
        <p:spPr/>
        <p:txBody>
          <a:bodyPr>
            <a:normAutofit fontScale="90000"/>
          </a:bodyPr>
          <a:lstStyle/>
          <a:p>
            <a:r>
              <a:rPr lang="en-US" dirty="0"/>
              <a:t>What is Tplyr?</a:t>
            </a:r>
          </a:p>
        </p:txBody>
      </p:sp>
      <p:sp>
        <p:nvSpPr>
          <p:cNvPr id="11" name="Content Placeholder 10">
            <a:extLst>
              <a:ext uri="{FF2B5EF4-FFF2-40B4-BE49-F238E27FC236}">
                <a16:creationId xmlns:a16="http://schemas.microsoft.com/office/drawing/2014/main" id="{995DA7D4-F03D-C787-D831-AA3C8B394908}"/>
              </a:ext>
            </a:extLst>
          </p:cNvPr>
          <p:cNvSpPr>
            <a:spLocks noGrp="1"/>
          </p:cNvSpPr>
          <p:nvPr>
            <p:ph idx="1"/>
          </p:nvPr>
        </p:nvSpPr>
        <p:spPr>
          <a:xfrm>
            <a:off x="838200" y="1683834"/>
            <a:ext cx="4320396" cy="4493129"/>
          </a:xfrm>
        </p:spPr>
        <p:txBody>
          <a:bodyPr>
            <a:normAutofit lnSpcReduction="10000"/>
          </a:bodyPr>
          <a:lstStyle/>
          <a:p>
            <a:r>
              <a:rPr lang="en-US" dirty="0"/>
              <a:t>R Package released in 2020</a:t>
            </a:r>
          </a:p>
          <a:p>
            <a:r>
              <a:rPr lang="en-US" dirty="0"/>
              <a:t>A grammar of clinical summary tables</a:t>
            </a:r>
          </a:p>
          <a:p>
            <a:r>
              <a:rPr lang="en-US" dirty="0"/>
              <a:t>Design by describing the output</a:t>
            </a:r>
          </a:p>
          <a:p>
            <a:r>
              <a:rPr lang="en-US" dirty="0"/>
              <a:t>In goes data, out goes presentation ready </a:t>
            </a:r>
            <a:r>
              <a:rPr lang="en-US" dirty="0" err="1"/>
              <a:t>data.frame</a:t>
            </a:r>
            <a:endParaRPr lang="en-US" dirty="0"/>
          </a:p>
          <a:p>
            <a:pPr marL="0" indent="0">
              <a:buNone/>
            </a:pPr>
            <a:endParaRPr lang="en-US" dirty="0"/>
          </a:p>
          <a:p>
            <a:endParaRPr lang="en-US" dirty="0"/>
          </a:p>
          <a:p>
            <a:endParaRPr lang="en-US" dirty="0"/>
          </a:p>
        </p:txBody>
      </p:sp>
      <p:sp>
        <p:nvSpPr>
          <p:cNvPr id="5" name="Content Placeholder 3">
            <a:extLst>
              <a:ext uri="{FF2B5EF4-FFF2-40B4-BE49-F238E27FC236}">
                <a16:creationId xmlns:a16="http://schemas.microsoft.com/office/drawing/2014/main" id="{2446BA7D-3B22-A0F7-34B6-F52A53156DE8}"/>
              </a:ext>
            </a:extLst>
          </p:cNvPr>
          <p:cNvSpPr txBox="1">
            <a:spLocks/>
          </p:cNvSpPr>
          <p:nvPr/>
        </p:nvSpPr>
        <p:spPr>
          <a:xfrm>
            <a:off x="5148462" y="2495463"/>
            <a:ext cx="7313504" cy="2869869"/>
          </a:xfrm>
          <a:prstGeom prst="rect">
            <a:avLst/>
          </a:prstGeom>
        </p:spPr>
        <p:txBody>
          <a:bodyPr>
            <a:normAutofit/>
          </a:bodyPr>
          <a:lstStyle>
            <a:lvl1pPr marL="228600" indent="-228600" algn="l" defTabSz="914400" rtl="0" eaLnBrk="1" latinLnBrk="0" hangingPunct="1">
              <a:lnSpc>
                <a:spcPct val="100000"/>
              </a:lnSpc>
              <a:spcBef>
                <a:spcPts val="1600"/>
              </a:spcBef>
              <a:buClr>
                <a:schemeClr val="tx2"/>
              </a:buClr>
              <a:buFont typeface="Arial" panose="020B0604020202020204" pitchFamily="34" charset="0"/>
              <a:buChar char="•"/>
              <a:defRPr sz="2800" kern="1200">
                <a:solidFill>
                  <a:schemeClr val="tx1"/>
                </a:solidFill>
                <a:latin typeface="+mn-lt"/>
                <a:ea typeface="+mn-ea"/>
                <a:cs typeface="+mn-cs"/>
              </a:defRPr>
            </a:lvl1pPr>
            <a:lvl2pPr marL="406400" indent="-203200" algn="l" defTabSz="914400" rtl="0" eaLnBrk="1" latinLnBrk="0" hangingPunct="1">
              <a:lnSpc>
                <a:spcPct val="100000"/>
              </a:lnSpc>
              <a:spcBef>
                <a:spcPts val="500"/>
              </a:spcBef>
              <a:buClr>
                <a:schemeClr val="accent1"/>
              </a:buClr>
              <a:buFont typeface="System Font Regular"/>
              <a:buChar char="–"/>
              <a:tabLst/>
              <a:defRPr sz="2400" kern="1200">
                <a:solidFill>
                  <a:schemeClr val="tx1"/>
                </a:solidFill>
                <a:latin typeface="+mn-lt"/>
                <a:ea typeface="+mn-ea"/>
                <a:cs typeface="+mn-cs"/>
              </a:defRPr>
            </a:lvl2pPr>
            <a:lvl3pPr marL="628650" indent="-203200" algn="l" defTabSz="914400" rtl="0" eaLnBrk="1" latinLnBrk="0" hangingPunct="1">
              <a:lnSpc>
                <a:spcPct val="100000"/>
              </a:lnSpc>
              <a:spcBef>
                <a:spcPts val="500"/>
              </a:spcBef>
              <a:buClr>
                <a:schemeClr val="tx2"/>
              </a:buClr>
              <a:buFont typeface="Arial" panose="020B0604020202020204" pitchFamily="34" charset="0"/>
              <a:buChar char="•"/>
              <a:tabLst/>
              <a:defRPr sz="2000" kern="1200">
                <a:solidFill>
                  <a:schemeClr val="tx1"/>
                </a:solidFill>
                <a:latin typeface="+mn-lt"/>
                <a:ea typeface="+mn-ea"/>
                <a:cs typeface="+mn-cs"/>
              </a:defRPr>
            </a:lvl3pPr>
            <a:lvl4pPr marL="863600" indent="-203200" algn="l" defTabSz="914400" rtl="0" eaLnBrk="1" latinLnBrk="0" hangingPunct="1">
              <a:lnSpc>
                <a:spcPct val="100000"/>
              </a:lnSpc>
              <a:spcBef>
                <a:spcPts val="500"/>
              </a:spcBef>
              <a:buClr>
                <a:schemeClr val="accent1"/>
              </a:buClr>
              <a:buFont typeface="System Font Regular"/>
              <a:buChar char="–"/>
              <a:tabLst/>
              <a:defRPr sz="1800" kern="1200">
                <a:solidFill>
                  <a:schemeClr val="tx1"/>
                </a:solidFill>
                <a:latin typeface="+mn-lt"/>
                <a:ea typeface="+mn-ea"/>
                <a:cs typeface="+mn-cs"/>
              </a:defRPr>
            </a:lvl4pPr>
            <a:lvl5pPr marL="1085850" indent="-203200" algn="l" defTabSz="914400" rtl="0" eaLnBrk="1" latinLnBrk="0" hangingPunct="1">
              <a:lnSpc>
                <a:spcPct val="100000"/>
              </a:lnSpc>
              <a:spcBef>
                <a:spcPts val="500"/>
              </a:spcBef>
              <a:buClr>
                <a:schemeClr val="tx2"/>
              </a:buClr>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500" dirty="0" err="1">
                <a:latin typeface="Courier New" panose="02070309020205020404" pitchFamily="49" charset="0"/>
                <a:cs typeface="Courier New" panose="02070309020205020404" pitchFamily="49" charset="0"/>
              </a:rPr>
              <a:t>tplyr_table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adsl</a:t>
            </a:r>
            <a:r>
              <a:rPr lang="en-US" sz="1500" dirty="0">
                <a:latin typeface="Courier New" panose="02070309020205020404" pitchFamily="49" charset="0"/>
                <a:cs typeface="Courier New" panose="02070309020205020404" pitchFamily="49" charset="0"/>
              </a:rPr>
              <a:t>, TRT01P)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add_layer</a:t>
            </a:r>
            <a:r>
              <a:rPr lang="en-US" sz="15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group_count</a:t>
            </a:r>
            <a:r>
              <a:rPr lang="en-US" sz="1500" dirty="0">
                <a:latin typeface="Courier New" panose="02070309020205020404" pitchFamily="49" charset="0"/>
                <a:cs typeface="Courier New" panose="02070309020205020404" pitchFamily="49" charset="0"/>
              </a:rPr>
              <a:t>(AGEGR1, by = "Age Group n (%)")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set_format_strings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f_str</a:t>
            </a:r>
            <a:r>
              <a:rPr lang="en-US" sz="1500" dirty="0">
                <a:latin typeface="Courier New" panose="02070309020205020404" pitchFamily="49" charset="0"/>
                <a:cs typeface="Courier New" panose="02070309020205020404" pitchFamily="49" charset="0"/>
              </a:rPr>
              <a:t>("xx (</a:t>
            </a:r>
            <a:r>
              <a:rPr lang="en-US" sz="1500" dirty="0" err="1">
                <a:latin typeface="Courier New" panose="02070309020205020404" pitchFamily="49" charset="0"/>
                <a:cs typeface="Courier New" panose="02070309020205020404" pitchFamily="49" charset="0"/>
              </a:rPr>
              <a:t>xx.x</a:t>
            </a:r>
            <a:r>
              <a:rPr lang="en-US" sz="1500" dirty="0">
                <a:latin typeface="Courier New" panose="02070309020205020404" pitchFamily="49" charset="0"/>
                <a:cs typeface="Courier New" panose="02070309020205020404" pitchFamily="49" charset="0"/>
              </a:rPr>
              <a:t>%)", n, pct))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add_layer</a:t>
            </a:r>
            <a:r>
              <a:rPr lang="en-US" sz="15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group_desc</a:t>
            </a:r>
            <a:r>
              <a:rPr lang="en-US" sz="1500" dirty="0">
                <a:latin typeface="Courier New" panose="02070309020205020404" pitchFamily="49" charset="0"/>
                <a:cs typeface="Courier New" panose="02070309020205020404" pitchFamily="49" charset="0"/>
              </a:rPr>
              <a:t>(AGE, by = "Age (years)")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set_format_strings</a:t>
            </a:r>
            <a:r>
              <a:rPr lang="en-US" sz="15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"n" = </a:t>
            </a:r>
            <a:r>
              <a:rPr lang="en-US" sz="1500" dirty="0" err="1">
                <a:latin typeface="Courier New" panose="02070309020205020404" pitchFamily="49" charset="0"/>
                <a:cs typeface="Courier New" panose="02070309020205020404" pitchFamily="49" charset="0"/>
              </a:rPr>
              <a:t>f_str</a:t>
            </a:r>
            <a:r>
              <a:rPr lang="en-US" sz="1500" dirty="0">
                <a:latin typeface="Courier New" panose="02070309020205020404" pitchFamily="49" charset="0"/>
                <a:cs typeface="Courier New" panose="02070309020205020404" pitchFamily="49" charset="0"/>
              </a:rPr>
              <a:t>("xx", n),</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"Mean (SD)" = </a:t>
            </a:r>
            <a:r>
              <a:rPr lang="en-US" sz="1500" dirty="0" err="1">
                <a:latin typeface="Courier New" panose="02070309020205020404" pitchFamily="49" charset="0"/>
                <a:cs typeface="Courier New" panose="02070309020205020404" pitchFamily="49" charset="0"/>
              </a:rPr>
              <a:t>f_str</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xx.x</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xx.xx</a:t>
            </a:r>
            <a:r>
              <a:rPr lang="en-US" sz="1500" dirty="0">
                <a:latin typeface="Courier New" panose="02070309020205020404" pitchFamily="49" charset="0"/>
                <a:cs typeface="Courier New" panose="02070309020205020404" pitchFamily="49" charset="0"/>
              </a:rPr>
              <a:t>)", mean, </a:t>
            </a:r>
            <a:r>
              <a:rPr lang="en-US" sz="1500" dirty="0" err="1">
                <a:latin typeface="Courier New" panose="02070309020205020404" pitchFamily="49" charset="0"/>
                <a:cs typeface="Courier New" panose="02070309020205020404" pitchFamily="49" charset="0"/>
              </a:rPr>
              <a:t>sd</a:t>
            </a:r>
            <a:r>
              <a:rPr lang="en-US" sz="15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 %&gt;% </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build()</a:t>
            </a:r>
          </a:p>
        </p:txBody>
      </p:sp>
    </p:spTree>
    <p:extLst>
      <p:ext uri="{BB962C8B-B14F-4D97-AF65-F5344CB8AC3E}">
        <p14:creationId xmlns:p14="http://schemas.microsoft.com/office/powerpoint/2010/main" val="3469431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8736-170A-3D3C-C023-22C50BC4FCC7}"/>
              </a:ext>
            </a:extLst>
          </p:cNvPr>
          <p:cNvSpPr>
            <a:spLocks noGrp="1"/>
          </p:cNvSpPr>
          <p:nvPr>
            <p:ph type="title"/>
          </p:nvPr>
        </p:nvSpPr>
        <p:spPr/>
        <p:txBody>
          <a:bodyPr>
            <a:normAutofit fontScale="90000"/>
          </a:bodyPr>
          <a:lstStyle/>
          <a:p>
            <a:r>
              <a:rPr lang="en-US" dirty="0"/>
              <a:t>Building Metadata</a:t>
            </a:r>
          </a:p>
        </p:txBody>
      </p:sp>
      <p:graphicFrame>
        <p:nvGraphicFramePr>
          <p:cNvPr id="4" name="Table 3">
            <a:extLst>
              <a:ext uri="{FF2B5EF4-FFF2-40B4-BE49-F238E27FC236}">
                <a16:creationId xmlns:a16="http://schemas.microsoft.com/office/drawing/2014/main" id="{64463883-80D7-8A7B-FA4C-5904B5802405}"/>
              </a:ext>
            </a:extLst>
          </p:cNvPr>
          <p:cNvGraphicFramePr>
            <a:graphicFrameLocks noGrp="1"/>
          </p:cNvGraphicFramePr>
          <p:nvPr>
            <p:extLst>
              <p:ext uri="{D42A27DB-BD31-4B8C-83A1-F6EECF244321}">
                <p14:modId xmlns:p14="http://schemas.microsoft.com/office/powerpoint/2010/main" val="2319192152"/>
              </p:ext>
            </p:extLst>
          </p:nvPr>
        </p:nvGraphicFramePr>
        <p:xfrm>
          <a:off x="481644" y="2096845"/>
          <a:ext cx="5355564" cy="3146956"/>
        </p:xfrm>
        <a:graphic>
          <a:graphicData uri="http://schemas.openxmlformats.org/drawingml/2006/table">
            <a:tbl>
              <a:tblPr/>
              <a:tblGrid>
                <a:gridCol w="669446">
                  <a:extLst>
                    <a:ext uri="{9D8B030D-6E8A-4147-A177-3AD203B41FA5}">
                      <a16:colId xmlns:a16="http://schemas.microsoft.com/office/drawing/2014/main" val="4229110537"/>
                    </a:ext>
                  </a:extLst>
                </a:gridCol>
                <a:gridCol w="1129689">
                  <a:extLst>
                    <a:ext uri="{9D8B030D-6E8A-4147-A177-3AD203B41FA5}">
                      <a16:colId xmlns:a16="http://schemas.microsoft.com/office/drawing/2014/main" val="1859485016"/>
                    </a:ext>
                  </a:extLst>
                </a:gridCol>
                <a:gridCol w="2192018">
                  <a:extLst>
                    <a:ext uri="{9D8B030D-6E8A-4147-A177-3AD203B41FA5}">
                      <a16:colId xmlns:a16="http://schemas.microsoft.com/office/drawing/2014/main" val="1543339649"/>
                    </a:ext>
                  </a:extLst>
                </a:gridCol>
                <a:gridCol w="1364411">
                  <a:extLst>
                    <a:ext uri="{9D8B030D-6E8A-4147-A177-3AD203B41FA5}">
                      <a16:colId xmlns:a16="http://schemas.microsoft.com/office/drawing/2014/main" val="597807835"/>
                    </a:ext>
                  </a:extLst>
                </a:gridCol>
              </a:tblGrid>
              <a:tr h="253204">
                <a:tc>
                  <a:txBody>
                    <a:bodyPr/>
                    <a:lstStyle/>
                    <a:p>
                      <a:pPr algn="ctr" fontAlgn="b"/>
                      <a:r>
                        <a:rPr lang="en-US" sz="1200" b="1" i="0" u="none" strike="noStrike" dirty="0" err="1">
                          <a:solidFill>
                            <a:srgbClr val="000000"/>
                          </a:solidFill>
                          <a:effectLst/>
                          <a:latin typeface="Calibri" panose="020F0502020204030204" pitchFamily="34" charset="0"/>
                        </a:rPr>
                        <a:t>row_id</a:t>
                      </a:r>
                      <a:endParaRPr lang="en-US" sz="12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highlight>
                            <a:srgbClr val="FFFF00"/>
                          </a:highligh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149654"/>
                  </a:ext>
                </a:extLst>
              </a:tr>
              <a:tr h="241146">
                <a:tc>
                  <a:txBody>
                    <a:bodyPr/>
                    <a:lstStyle/>
                    <a:p>
                      <a:pPr algn="ctr" fontAlgn="b"/>
                      <a:r>
                        <a:rPr lang="en-US" sz="1200" b="0" i="0" u="none" strike="noStrike" dirty="0">
                          <a:solidFill>
                            <a:srgbClr val="000000"/>
                          </a:solidFill>
                          <a:effectLst/>
                          <a:latin typeface="Calibri" panose="020F0502020204030204" pitchFamily="34" charset="0"/>
                        </a:rPr>
                        <a:t>c1_1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20742212"/>
                  </a:ext>
                </a:extLst>
              </a:tr>
              <a:tr h="24114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c2_1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65-80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 ( 48.8%)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338342624"/>
                  </a:ext>
                </a:extLst>
              </a:tr>
              <a:tr h="24114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c3_1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&gt;80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30 ( 34.9%)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012804264"/>
                  </a:ext>
                </a:extLst>
              </a:tr>
              <a:tr h="241146">
                <a:tc>
                  <a:txBody>
                    <a:bodyPr/>
                    <a:lstStyle/>
                    <a:p>
                      <a:pPr algn="ctr" fontAlgn="b"/>
                      <a:r>
                        <a:rPr lang="en-US" sz="1200" b="0" i="0" u="none" strike="noStrike">
                          <a:solidFill>
                            <a:srgbClr val="000000"/>
                          </a:solidFill>
                          <a:effectLst/>
                          <a:latin typeface="Calibri" panose="020F0502020204030204" pitchFamily="34" charset="0"/>
                        </a:rPr>
                        <a:t>d1_2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43494886"/>
                  </a:ext>
                </a:extLst>
              </a:tr>
              <a:tr h="241146">
                <a:tc>
                  <a:txBody>
                    <a:bodyPr/>
                    <a:lstStyle/>
                    <a:p>
                      <a:pPr algn="ctr" fontAlgn="b"/>
                      <a:r>
                        <a:rPr lang="en-US" sz="1200" b="0" i="0" u="none" strike="noStrike">
                          <a:solidFill>
                            <a:srgbClr val="000000"/>
                          </a:solidFill>
                          <a:effectLst/>
                          <a:latin typeface="Calibri" panose="020F0502020204030204" pitchFamily="34" charset="0"/>
                        </a:rPr>
                        <a:t>d2_2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13236173"/>
                  </a:ext>
                </a:extLst>
              </a:tr>
              <a:tr h="241146">
                <a:tc>
                  <a:txBody>
                    <a:bodyPr/>
                    <a:lstStyle/>
                    <a:p>
                      <a:pPr algn="ctr" fontAlgn="b"/>
                      <a:r>
                        <a:rPr lang="en-US" sz="1200" b="0" i="0" u="none" strike="noStrike">
                          <a:solidFill>
                            <a:srgbClr val="000000"/>
                          </a:solidFill>
                          <a:effectLst/>
                          <a:latin typeface="Calibri" panose="020F0502020204030204" pitchFamily="34" charset="0"/>
                        </a:rPr>
                        <a:t>d3_2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564805295"/>
                  </a:ext>
                </a:extLst>
              </a:tr>
              <a:tr h="241146">
                <a:tc>
                  <a:txBody>
                    <a:bodyPr/>
                    <a:lstStyle/>
                    <a:p>
                      <a:pPr algn="ctr" fontAlgn="b"/>
                      <a:r>
                        <a:rPr lang="en-US" sz="1200" b="0" i="0" u="none" strike="noStrike">
                          <a:solidFill>
                            <a:srgbClr val="000000"/>
                          </a:solidFill>
                          <a:effectLst/>
                          <a:latin typeface="Calibri" panose="020F0502020204030204" pitchFamily="34" charset="0"/>
                        </a:rPr>
                        <a:t>d4_2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045956270"/>
                  </a:ext>
                </a:extLst>
              </a:tr>
              <a:tr h="241146">
                <a:tc>
                  <a:txBody>
                    <a:bodyPr/>
                    <a:lstStyle/>
                    <a:p>
                      <a:pPr algn="ctr" fontAlgn="b"/>
                      <a:r>
                        <a:rPr lang="en-US" sz="1200" b="0" i="0" u="none" strike="noStrike">
                          <a:solidFill>
                            <a:srgbClr val="000000"/>
                          </a:solidFill>
                          <a:effectLst/>
                          <a:latin typeface="Calibri" panose="020F0502020204030204" pitchFamily="34" charset="0"/>
                        </a:rPr>
                        <a:t>d5_2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08177407"/>
                  </a:ext>
                </a:extLst>
              </a:tr>
              <a:tr h="241146">
                <a:tc>
                  <a:txBody>
                    <a:bodyPr/>
                    <a:lstStyle/>
                    <a:p>
                      <a:pPr algn="ctr" fontAlgn="b"/>
                      <a:r>
                        <a:rPr lang="en-US" sz="1200" b="0" i="0" u="none" strike="noStrike">
                          <a:solidFill>
                            <a:srgbClr val="000000"/>
                          </a:solidFill>
                          <a:effectLst/>
                          <a:latin typeface="Calibri" panose="020F0502020204030204" pitchFamily="34" charset="0"/>
                        </a:rPr>
                        <a:t>d6_2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37964098"/>
                  </a:ext>
                </a:extLst>
              </a:tr>
              <a:tr h="241146">
                <a:tc>
                  <a:txBody>
                    <a:bodyPr/>
                    <a:lstStyle/>
                    <a:p>
                      <a:pPr algn="ctr" fontAlgn="b"/>
                      <a:r>
                        <a:rPr lang="en-US" sz="1200" b="0" i="0" u="none" strike="noStrike">
                          <a:solidFill>
                            <a:srgbClr val="000000"/>
                          </a:solidFill>
                          <a:effectLst/>
                          <a:latin typeface="Calibri" panose="020F0502020204030204" pitchFamily="34" charset="0"/>
                        </a:rPr>
                        <a:t>c1_3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592643642"/>
                  </a:ext>
                </a:extLst>
              </a:tr>
              <a:tr h="241146">
                <a:tc>
                  <a:txBody>
                    <a:bodyPr/>
                    <a:lstStyle/>
                    <a:p>
                      <a:pPr algn="ctr" fontAlgn="b"/>
                      <a:r>
                        <a:rPr lang="en-US" sz="1200" b="0" i="0" u="none" strike="noStrike" dirty="0">
                          <a:solidFill>
                            <a:srgbClr val="000000"/>
                          </a:solidFill>
                          <a:effectLst/>
                          <a:highlight>
                            <a:srgbClr val="FFFF00"/>
                          </a:highlight>
                          <a:latin typeface="Calibri" panose="020F0502020204030204" pitchFamily="34" charset="0"/>
                        </a:rPr>
                        <a:t>c2_3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highlight>
                            <a:srgbClr val="00FF00"/>
                          </a:highligh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927688180"/>
                  </a:ext>
                </a:extLst>
              </a:tr>
              <a:tr h="241146">
                <a:tc>
                  <a:txBody>
                    <a:bodyPr/>
                    <a:lstStyle/>
                    <a:p>
                      <a:pPr algn="ctr" fontAlgn="b"/>
                      <a:r>
                        <a:rPr lang="en-US" sz="1200" b="0" i="0" u="none" strike="noStrike" dirty="0">
                          <a:solidFill>
                            <a:srgbClr val="000000"/>
                          </a:solidFill>
                          <a:effectLst/>
                          <a:latin typeface="Calibri" panose="020F0502020204030204" pitchFamily="34" charset="0"/>
                        </a:rPr>
                        <a:t>c3_3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967926232"/>
                  </a:ext>
                </a:extLst>
              </a:tr>
            </a:tbl>
          </a:graphicData>
        </a:graphic>
      </p:graphicFrame>
      <p:sp>
        <p:nvSpPr>
          <p:cNvPr id="5" name="TextBox 4">
            <a:extLst>
              <a:ext uri="{FF2B5EF4-FFF2-40B4-BE49-F238E27FC236}">
                <a16:creationId xmlns:a16="http://schemas.microsoft.com/office/drawing/2014/main" id="{B5004A84-2239-73EE-5787-96999C0A2AB4}"/>
              </a:ext>
            </a:extLst>
          </p:cNvPr>
          <p:cNvSpPr txBox="1"/>
          <p:nvPr/>
        </p:nvSpPr>
        <p:spPr>
          <a:xfrm>
            <a:off x="1990546" y="5217921"/>
            <a:ext cx="2337759" cy="369332"/>
          </a:xfrm>
          <a:prstGeom prst="rect">
            <a:avLst/>
          </a:prstGeom>
          <a:noFill/>
        </p:spPr>
        <p:txBody>
          <a:bodyPr wrap="square" rtlCol="0">
            <a:spAutoFit/>
          </a:bodyPr>
          <a:lstStyle/>
          <a:p>
            <a:r>
              <a:rPr lang="en-US" dirty="0"/>
              <a:t>Output Data Frame</a:t>
            </a:r>
          </a:p>
        </p:txBody>
      </p:sp>
      <p:sp>
        <p:nvSpPr>
          <p:cNvPr id="8" name="TextBox 7">
            <a:extLst>
              <a:ext uri="{FF2B5EF4-FFF2-40B4-BE49-F238E27FC236}">
                <a16:creationId xmlns:a16="http://schemas.microsoft.com/office/drawing/2014/main" id="{3A3E40A1-F047-D4A3-560C-157D3BE62D0B}"/>
              </a:ext>
            </a:extLst>
          </p:cNvPr>
          <p:cNvSpPr txBox="1"/>
          <p:nvPr/>
        </p:nvSpPr>
        <p:spPr>
          <a:xfrm>
            <a:off x="5929224" y="2449468"/>
            <a:ext cx="6236898" cy="263149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 A </a:t>
            </a:r>
            <a:r>
              <a:rPr lang="en-US" sz="1100" dirty="0" err="1">
                <a:latin typeface="Courier New" panose="02070309020205020404" pitchFamily="49" charset="0"/>
                <a:cs typeface="Courier New" panose="02070309020205020404" pitchFamily="49" charset="0"/>
              </a:rPr>
              <a:t>tibble</a:t>
            </a:r>
            <a:r>
              <a:rPr lang="en-US" sz="1100" dirty="0">
                <a:latin typeface="Courier New" panose="02070309020205020404" pitchFamily="49" charset="0"/>
                <a:cs typeface="Courier New" panose="02070309020205020404" pitchFamily="49" charset="0"/>
              </a:rPr>
              <a:t>: 12 × 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row_id</a:t>
            </a:r>
            <a:r>
              <a:rPr lang="en-US" sz="1100" dirty="0">
                <a:latin typeface="Courier New" panose="02070309020205020404" pitchFamily="49" charset="0"/>
                <a:cs typeface="Courier New" panose="02070309020205020404" pitchFamily="49" charset="0"/>
              </a:rPr>
              <a:t> row_label1      row_label2                       </a:t>
            </a:r>
            <a:r>
              <a:rPr lang="en-US" sz="1100" dirty="0">
                <a:highlight>
                  <a:srgbClr val="FFFF00"/>
                </a:highlight>
                <a:latin typeface="Courier New" panose="02070309020205020404" pitchFamily="49" charset="0"/>
                <a:cs typeface="Courier New" panose="02070309020205020404" pitchFamily="49" charset="0"/>
              </a:rPr>
              <a:t>Placebo</a:t>
            </a:r>
          </a:p>
          <a:p>
            <a:r>
              <a:rPr lang="en-US" sz="1100" dirty="0">
                <a:latin typeface="Courier New" panose="02070309020205020404" pitchFamily="49" charset="0"/>
                <a:cs typeface="Courier New" panose="02070309020205020404" pitchFamily="49" charset="0"/>
              </a:rPr>
              <a:t>   &lt;chr&gt;  &lt;chr&gt;           &lt;chr&gt;                            &lt;list&gt;      </a:t>
            </a:r>
          </a:p>
          <a:p>
            <a:r>
              <a:rPr lang="en-US" sz="1100" dirty="0">
                <a:latin typeface="Courier New" panose="02070309020205020404" pitchFamily="49" charset="0"/>
                <a:cs typeface="Courier New" panose="02070309020205020404" pitchFamily="49" charset="0"/>
              </a:rPr>
              <a:t> 1 c1_1   Age Group n (%) &lt;65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2 c2_1   Age Group n (%) </a:t>
            </a:r>
            <a:r>
              <a:rPr lang="en-US" sz="1100">
                <a:latin typeface="Courier New" panose="02070309020205020404" pitchFamily="49" charset="0"/>
                <a:cs typeface="Courier New" panose="02070309020205020404" pitchFamily="49" charset="0"/>
              </a:rPr>
              <a:t>65-80                            </a:t>
            </a:r>
            <a:r>
              <a:rPr lang="en-US" sz="1100" dirty="0">
                <a:latin typeface="Courier New" panose="02070309020205020404" pitchFamily="49" charset="0"/>
                <a:cs typeface="Courier New" panose="02070309020205020404" pitchFamily="49" charset="0"/>
              </a:rPr>
              <a:t>&lt;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r>
              <a:rPr lang="en-US" sz="110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3 c3_1   Age Group n (%) </a:t>
            </a:r>
            <a:r>
              <a:rPr lang="en-US" sz="1100">
                <a:latin typeface="Courier New" panose="02070309020205020404" pitchFamily="49" charset="0"/>
                <a:cs typeface="Courier New" panose="02070309020205020404" pitchFamily="49" charset="0"/>
              </a:rPr>
              <a:t>&gt;80  </a:t>
            </a:r>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4 d1_2   Age (years)     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5 d2_2   Age (years)     Mean (SD)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6 d3_2   Age (years)     Median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7 d4_2   Age (years)     Q1, Q3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8 d5_2   Age (years)     Min, Max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9 d6_2   Age (years)     Missing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10 c1_3   Race n (%)      American Indian or Alaskan Native&lt;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11 </a:t>
            </a:r>
            <a:r>
              <a:rPr lang="en-US" sz="1100" dirty="0">
                <a:highlight>
                  <a:srgbClr val="FFFF00"/>
                </a:highlight>
                <a:latin typeface="Courier New" panose="02070309020205020404" pitchFamily="49" charset="0"/>
                <a:cs typeface="Courier New" panose="02070309020205020404" pitchFamily="49" charset="0"/>
              </a:rPr>
              <a:t>c2_3</a:t>
            </a:r>
            <a:r>
              <a:rPr lang="en-US" sz="1100" dirty="0">
                <a:latin typeface="Courier New" panose="02070309020205020404" pitchFamily="49" charset="0"/>
                <a:cs typeface="Courier New" panose="02070309020205020404" pitchFamily="49" charset="0"/>
              </a:rPr>
              <a:t>   Race n (%)      Black or African American        </a:t>
            </a:r>
            <a:r>
              <a:rPr lang="en-US" sz="1100" dirty="0">
                <a:highlight>
                  <a:srgbClr val="00FF00"/>
                </a:highlight>
                <a:latin typeface="Courier New" panose="02070309020205020404" pitchFamily="49" charset="0"/>
                <a:cs typeface="Courier New" panose="02070309020205020404" pitchFamily="49" charset="0"/>
              </a:rPr>
              <a:t>&lt;</a:t>
            </a:r>
            <a:r>
              <a:rPr lang="en-US" sz="1100" dirty="0" err="1">
                <a:highlight>
                  <a:srgbClr val="00FF00"/>
                </a:highlight>
                <a:latin typeface="Courier New" panose="02070309020205020404" pitchFamily="49" charset="0"/>
                <a:cs typeface="Courier New" panose="02070309020205020404" pitchFamily="49" charset="0"/>
              </a:rPr>
              <a:t>tplyr_mt</a:t>
            </a:r>
            <a:r>
              <a:rPr lang="en-US" sz="1100" dirty="0">
                <a:highlight>
                  <a:srgbClr val="00FF00"/>
                </a:highlight>
                <a:latin typeface="Courier New" panose="02070309020205020404" pitchFamily="49" charset="0"/>
                <a:cs typeface="Courier New" panose="02070309020205020404" pitchFamily="49" charset="0"/>
              </a:rPr>
              <a:t>&gt;</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12 c3_3   Race n (%)      White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p:txBody>
      </p:sp>
      <p:sp>
        <p:nvSpPr>
          <p:cNvPr id="10" name="TextBox 9">
            <a:extLst>
              <a:ext uri="{FF2B5EF4-FFF2-40B4-BE49-F238E27FC236}">
                <a16:creationId xmlns:a16="http://schemas.microsoft.com/office/drawing/2014/main" id="{11E1CB91-A0E2-EF72-4483-1CFA912CC1F7}"/>
              </a:ext>
            </a:extLst>
          </p:cNvPr>
          <p:cNvSpPr txBox="1"/>
          <p:nvPr/>
        </p:nvSpPr>
        <p:spPr>
          <a:xfrm>
            <a:off x="7863695" y="5213985"/>
            <a:ext cx="2337759" cy="369332"/>
          </a:xfrm>
          <a:prstGeom prst="rect">
            <a:avLst/>
          </a:prstGeom>
          <a:noFill/>
        </p:spPr>
        <p:txBody>
          <a:bodyPr wrap="square" rtlCol="0">
            <a:spAutoFit/>
          </a:bodyPr>
          <a:lstStyle/>
          <a:p>
            <a:pPr algn="ctr"/>
            <a:r>
              <a:rPr lang="en-US" dirty="0"/>
              <a:t>Tplyr Metadata</a:t>
            </a:r>
          </a:p>
        </p:txBody>
      </p:sp>
    </p:spTree>
    <p:extLst>
      <p:ext uri="{BB962C8B-B14F-4D97-AF65-F5344CB8AC3E}">
        <p14:creationId xmlns:p14="http://schemas.microsoft.com/office/powerpoint/2010/main" val="1922254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E4BF-DF52-C59D-BE30-6AD35FC04E20}"/>
              </a:ext>
            </a:extLst>
          </p:cNvPr>
          <p:cNvSpPr>
            <a:spLocks noGrp="1"/>
          </p:cNvSpPr>
          <p:nvPr>
            <p:ph type="title"/>
          </p:nvPr>
        </p:nvSpPr>
        <p:spPr/>
        <p:txBody>
          <a:bodyPr>
            <a:normAutofit fontScale="90000"/>
          </a:bodyPr>
          <a:lstStyle/>
          <a:p>
            <a:r>
              <a:rPr lang="en-US" dirty="0"/>
              <a:t>Extracting Metadata</a:t>
            </a:r>
          </a:p>
        </p:txBody>
      </p:sp>
      <p:sp>
        <p:nvSpPr>
          <p:cNvPr id="3" name="Content Placeholder 2">
            <a:extLst>
              <a:ext uri="{FF2B5EF4-FFF2-40B4-BE49-F238E27FC236}">
                <a16:creationId xmlns:a16="http://schemas.microsoft.com/office/drawing/2014/main" id="{A442E496-7C83-BBD6-939E-1F0D2060198D}"/>
              </a:ext>
            </a:extLst>
          </p:cNvPr>
          <p:cNvSpPr>
            <a:spLocks noGrp="1"/>
          </p:cNvSpPr>
          <p:nvPr>
            <p:ph idx="1"/>
          </p:nvPr>
        </p:nvSpPr>
        <p:spPr>
          <a:xfrm>
            <a:off x="838200" y="1683834"/>
            <a:ext cx="10833340" cy="4493129"/>
          </a:xfrm>
        </p:spPr>
        <p:txBody>
          <a:bodyPr/>
          <a:lstStyle/>
          <a:p>
            <a:pPr marL="0" indent="0">
              <a:spcBef>
                <a:spcPts val="0"/>
              </a:spcBef>
              <a:buNone/>
            </a:pPr>
            <a:r>
              <a:rPr lang="sv-SE" sz="2400" b="1" dirty="0">
                <a:latin typeface="Courier New" panose="02070309020205020404" pitchFamily="49" charset="0"/>
                <a:cs typeface="Courier New" panose="02070309020205020404" pitchFamily="49" charset="0"/>
              </a:rPr>
              <a:t>get_meta_result(t, 'c2_3', 'Placebo')</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tplyr_meta</a:t>
            </a:r>
            <a:r>
              <a:rPr lang="en-US" sz="1800" dirty="0">
                <a:latin typeface="Courier New" panose="02070309020205020404" pitchFamily="49" charset="0"/>
                <a:cs typeface="Courier New" panose="02070309020205020404" pitchFamily="49" charset="0"/>
              </a:rPr>
              <a:t>: 2 names, 4 filters</a:t>
            </a:r>
          </a:p>
          <a:p>
            <a:pPr marL="0" indent="0">
              <a:spcBef>
                <a:spcPts val="0"/>
              </a:spcBef>
              <a:buNone/>
            </a:pPr>
            <a:r>
              <a:rPr lang="en-US" sz="1800" dirty="0">
                <a:latin typeface="Courier New" panose="02070309020205020404" pitchFamily="49" charset="0"/>
                <a:cs typeface="Courier New" panose="02070309020205020404" pitchFamily="49" charset="0"/>
              </a:rPr>
              <a:t>Names:</a:t>
            </a:r>
          </a:p>
          <a:p>
            <a:pPr marL="0" indent="0">
              <a:spcBef>
                <a:spcPts val="0"/>
              </a:spcBef>
              <a:buNone/>
            </a:pPr>
            <a:r>
              <a:rPr lang="en-US" sz="1800" dirty="0">
                <a:latin typeface="Courier New" panose="02070309020205020404" pitchFamily="49" charset="0"/>
                <a:cs typeface="Courier New" panose="02070309020205020404" pitchFamily="49" charset="0"/>
              </a:rPr>
              <a:t>    TRT01P, RACE </a:t>
            </a:r>
          </a:p>
          <a:p>
            <a:pPr marL="0" indent="0">
              <a:spcBef>
                <a:spcPts val="0"/>
              </a:spcBef>
              <a:buNone/>
            </a:pPr>
            <a:r>
              <a:rPr lang="en-US" sz="1800" dirty="0">
                <a:latin typeface="Courier New" panose="02070309020205020404" pitchFamily="49" charset="0"/>
                <a:cs typeface="Courier New" panose="02070309020205020404" pitchFamily="49" charset="0"/>
              </a:rPr>
              <a:t>Filters:</a:t>
            </a:r>
          </a:p>
          <a:p>
            <a:pPr marL="0" indent="0">
              <a:spcBef>
                <a:spcPts val="0"/>
              </a:spcBef>
              <a:buNone/>
            </a:pPr>
            <a:r>
              <a:rPr lang="en-US" sz="1800" dirty="0">
                <a:latin typeface="Courier New" panose="02070309020205020404" pitchFamily="49" charset="0"/>
                <a:cs typeface="Courier New" panose="02070309020205020404" pitchFamily="49" charset="0"/>
              </a:rPr>
              <a:t>    TRT01P == c("Placebo"), TRUE, TRUE, RACE == c("BLACK OR AFRICAN AMERICAN") </a:t>
            </a:r>
          </a:p>
        </p:txBody>
      </p:sp>
      <p:sp>
        <p:nvSpPr>
          <p:cNvPr id="4" name="TextBox 3">
            <a:extLst>
              <a:ext uri="{FF2B5EF4-FFF2-40B4-BE49-F238E27FC236}">
                <a16:creationId xmlns:a16="http://schemas.microsoft.com/office/drawing/2014/main" id="{F9E556FE-46DF-88A9-7ECC-18FCEDFEC983}"/>
              </a:ext>
            </a:extLst>
          </p:cNvPr>
          <p:cNvSpPr txBox="1"/>
          <p:nvPr/>
        </p:nvSpPr>
        <p:spPr>
          <a:xfrm>
            <a:off x="3058327" y="2165342"/>
            <a:ext cx="1252728" cy="369332"/>
          </a:xfrm>
          <a:prstGeom prst="rect">
            <a:avLst/>
          </a:prstGeom>
          <a:noFill/>
        </p:spPr>
        <p:txBody>
          <a:bodyPr wrap="square" rtlCol="0">
            <a:spAutoFit/>
          </a:bodyPr>
          <a:lstStyle/>
          <a:p>
            <a:r>
              <a:rPr lang="en-US" i="1">
                <a:solidFill>
                  <a:schemeClr val="accent5"/>
                </a:solidFill>
              </a:rPr>
              <a:t>Tplyr table</a:t>
            </a:r>
          </a:p>
        </p:txBody>
      </p:sp>
      <p:sp>
        <p:nvSpPr>
          <p:cNvPr id="5" name="TextBox 4">
            <a:extLst>
              <a:ext uri="{FF2B5EF4-FFF2-40B4-BE49-F238E27FC236}">
                <a16:creationId xmlns:a16="http://schemas.microsoft.com/office/drawing/2014/main" id="{981191D5-97CB-DB05-FC6F-F6DA1D294D70}"/>
              </a:ext>
            </a:extLst>
          </p:cNvPr>
          <p:cNvSpPr txBox="1"/>
          <p:nvPr/>
        </p:nvSpPr>
        <p:spPr>
          <a:xfrm>
            <a:off x="4552585" y="2165342"/>
            <a:ext cx="862584" cy="369332"/>
          </a:xfrm>
          <a:prstGeom prst="rect">
            <a:avLst/>
          </a:prstGeom>
          <a:noFill/>
        </p:spPr>
        <p:txBody>
          <a:bodyPr wrap="square" rtlCol="0">
            <a:spAutoFit/>
          </a:bodyPr>
          <a:lstStyle/>
          <a:p>
            <a:r>
              <a:rPr lang="en-US" i="1" err="1">
                <a:solidFill>
                  <a:schemeClr val="accent5"/>
                </a:solidFill>
              </a:rPr>
              <a:t>row_id</a:t>
            </a:r>
            <a:endParaRPr lang="en-US" i="1">
              <a:solidFill>
                <a:schemeClr val="accent5"/>
              </a:solidFill>
            </a:endParaRPr>
          </a:p>
        </p:txBody>
      </p:sp>
      <p:sp>
        <p:nvSpPr>
          <p:cNvPr id="6" name="TextBox 5">
            <a:extLst>
              <a:ext uri="{FF2B5EF4-FFF2-40B4-BE49-F238E27FC236}">
                <a16:creationId xmlns:a16="http://schemas.microsoft.com/office/drawing/2014/main" id="{BAE79485-1DFA-8CC7-512E-BC6E58CECC16}"/>
              </a:ext>
            </a:extLst>
          </p:cNvPr>
          <p:cNvSpPr txBox="1"/>
          <p:nvPr/>
        </p:nvSpPr>
        <p:spPr>
          <a:xfrm>
            <a:off x="5898229" y="2165342"/>
            <a:ext cx="1561164" cy="369332"/>
          </a:xfrm>
          <a:prstGeom prst="rect">
            <a:avLst/>
          </a:prstGeom>
          <a:noFill/>
        </p:spPr>
        <p:txBody>
          <a:bodyPr wrap="square" rtlCol="0">
            <a:spAutoFit/>
          </a:bodyPr>
          <a:lstStyle/>
          <a:p>
            <a:r>
              <a:rPr lang="en-US" i="1">
                <a:solidFill>
                  <a:schemeClr val="accent5"/>
                </a:solidFill>
              </a:rPr>
              <a:t>column name</a:t>
            </a:r>
          </a:p>
        </p:txBody>
      </p:sp>
    </p:spTree>
    <p:extLst>
      <p:ext uri="{BB962C8B-B14F-4D97-AF65-F5344CB8AC3E}">
        <p14:creationId xmlns:p14="http://schemas.microsoft.com/office/powerpoint/2010/main" val="1266000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Extracting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a:bodyPr>
          <a:lstStyle/>
          <a:p>
            <a:pPr marL="0" indent="0">
              <a:buNone/>
            </a:pPr>
            <a:r>
              <a:rPr lang="sv-SE" sz="2400" b="1" dirty="0">
                <a:latin typeface="Courier New" panose="02070309020205020404" pitchFamily="49" charset="0"/>
                <a:cs typeface="Courier New" panose="02070309020205020404" pitchFamily="49" charset="0"/>
              </a:rPr>
              <a:t>get_meta_subset(t, 'c2_3', 'Placebo', add_cols=vars(USUBJID))</a:t>
            </a:r>
          </a:p>
          <a:p>
            <a:pPr marL="0" indent="0" algn="ctr">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A </a:t>
            </a:r>
            <a:r>
              <a:rPr lang="en-US" sz="1800" dirty="0" err="1">
                <a:latin typeface="Courier New" panose="02070309020205020404" pitchFamily="49" charset="0"/>
                <a:cs typeface="Courier New" panose="02070309020205020404" pitchFamily="49" charset="0"/>
              </a:rPr>
              <a:t>tibble</a:t>
            </a:r>
            <a:r>
              <a:rPr lang="en-US" sz="1800" dirty="0">
                <a:latin typeface="Courier New" panose="02070309020205020404" pitchFamily="49" charset="0"/>
                <a:cs typeface="Courier New" panose="02070309020205020404" pitchFamily="49" charset="0"/>
              </a:rPr>
              <a:t>: 8 × 3</a:t>
            </a:r>
          </a:p>
          <a:p>
            <a:pPr marL="0" indent="0">
              <a:spcBef>
                <a:spcPts val="0"/>
              </a:spcBef>
              <a:buNone/>
            </a:pPr>
            <a:r>
              <a:rPr lang="en-US" sz="1800" dirty="0">
                <a:latin typeface="Courier New" panose="02070309020205020404" pitchFamily="49" charset="0"/>
                <a:cs typeface="Courier New" panose="02070309020205020404" pitchFamily="49" charset="0"/>
              </a:rPr>
              <a:t>  USUBJID     TRT01P  RACE                     </a:t>
            </a:r>
          </a:p>
          <a:p>
            <a:pPr marL="0" indent="0">
              <a:spcBef>
                <a:spcPts val="0"/>
              </a:spcBef>
              <a:buNone/>
            </a:pPr>
            <a:r>
              <a:rPr lang="en-US" sz="1800" dirty="0">
                <a:latin typeface="Courier New" panose="02070309020205020404" pitchFamily="49" charset="0"/>
                <a:cs typeface="Courier New" panose="02070309020205020404" pitchFamily="49" charset="0"/>
              </a:rPr>
              <a:t>  &lt;chr&gt;       &lt;chr&gt;   &lt;chr&gt;                    </a:t>
            </a:r>
          </a:p>
          <a:p>
            <a:pPr marL="0" indent="0">
              <a:spcBef>
                <a:spcPts val="0"/>
              </a:spcBef>
              <a:buNone/>
            </a:pPr>
            <a:r>
              <a:rPr lang="en-US" sz="1800" dirty="0">
                <a:latin typeface="Courier New" panose="02070309020205020404" pitchFamily="49" charset="0"/>
                <a:cs typeface="Courier New" panose="02070309020205020404" pitchFamily="49" charset="0"/>
              </a:rPr>
              <a:t>1 01-701-1203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2 01-701-1363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3 01-705-1282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4 01-706-1041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5 01-708-1286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6 01-708-1296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7 01-708-1378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8 01-711-1036 Placebo BLACK OR AFRICAN AMERICAN</a:t>
            </a:r>
          </a:p>
        </p:txBody>
      </p:sp>
    </p:spTree>
    <p:extLst>
      <p:ext uri="{BB962C8B-B14F-4D97-AF65-F5344CB8AC3E}">
        <p14:creationId xmlns:p14="http://schemas.microsoft.com/office/powerpoint/2010/main" val="699636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0074-424D-7E20-87E6-DF21DE72A7A1}"/>
              </a:ext>
            </a:extLst>
          </p:cNvPr>
          <p:cNvSpPr>
            <a:spLocks noGrp="1"/>
          </p:cNvSpPr>
          <p:nvPr>
            <p:ph type="title"/>
          </p:nvPr>
        </p:nvSpPr>
        <p:spPr/>
        <p:txBody>
          <a:bodyPr>
            <a:normAutofit fontScale="90000"/>
          </a:bodyPr>
          <a:lstStyle/>
          <a:p>
            <a:r>
              <a:rPr lang="en-US" dirty="0"/>
              <a:t>Expanding Tplyr's Metadata</a:t>
            </a:r>
          </a:p>
        </p:txBody>
      </p:sp>
      <p:graphicFrame>
        <p:nvGraphicFramePr>
          <p:cNvPr id="6" name="Table 5">
            <a:extLst>
              <a:ext uri="{FF2B5EF4-FFF2-40B4-BE49-F238E27FC236}">
                <a16:creationId xmlns:a16="http://schemas.microsoft.com/office/drawing/2014/main" id="{220A3DBD-3ABC-03DD-C2D7-248E8DEA04CE}"/>
              </a:ext>
            </a:extLst>
          </p:cNvPr>
          <p:cNvGraphicFramePr>
            <a:graphicFrameLocks noGrp="1"/>
          </p:cNvGraphicFramePr>
          <p:nvPr>
            <p:extLst>
              <p:ext uri="{D42A27DB-BD31-4B8C-83A1-F6EECF244321}">
                <p14:modId xmlns:p14="http://schemas.microsoft.com/office/powerpoint/2010/main" val="3945275710"/>
              </p:ext>
            </p:extLst>
          </p:nvPr>
        </p:nvGraphicFramePr>
        <p:xfrm>
          <a:off x="2347152" y="2036240"/>
          <a:ext cx="7497696" cy="3404645"/>
        </p:xfrm>
        <a:graphic>
          <a:graphicData uri="http://schemas.openxmlformats.org/drawingml/2006/table">
            <a:tbl>
              <a:tblPr firstRow="1" bandRow="1">
                <a:tableStyleId>{9D7B26C5-4107-4FEC-AEDC-1716B250A1EF}</a:tableStyleId>
              </a:tblPr>
              <a:tblGrid>
                <a:gridCol w="2964160">
                  <a:extLst>
                    <a:ext uri="{9D8B030D-6E8A-4147-A177-3AD203B41FA5}">
                      <a16:colId xmlns:a16="http://schemas.microsoft.com/office/drawing/2014/main" val="2995908582"/>
                    </a:ext>
                  </a:extLst>
                </a:gridCol>
                <a:gridCol w="4533536">
                  <a:extLst>
                    <a:ext uri="{9D8B030D-6E8A-4147-A177-3AD203B41FA5}">
                      <a16:colId xmlns:a16="http://schemas.microsoft.com/office/drawing/2014/main" val="3601453578"/>
                    </a:ext>
                  </a:extLst>
                </a:gridCol>
              </a:tblGrid>
              <a:tr h="428944">
                <a:tc>
                  <a:txBody>
                    <a:bodyPr/>
                    <a:lstStyle/>
                    <a:p>
                      <a:pPr algn="ctr" fontAlgn="b"/>
                      <a:r>
                        <a:rPr lang="en-US" sz="2000" b="1" u="none" strike="noStrike" dirty="0">
                          <a:solidFill>
                            <a:srgbClr val="000000"/>
                          </a:solidFill>
                          <a:effectLst/>
                        </a:rPr>
                        <a:t>Function</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b="1" u="none" strike="noStrike" dirty="0">
                          <a:solidFill>
                            <a:srgbClr val="000000"/>
                          </a:solidFill>
                          <a:effectLst/>
                        </a:rPr>
                        <a:t>Description</a:t>
                      </a:r>
                      <a:endParaRPr lang="en-US"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2622676"/>
                  </a:ext>
                </a:extLst>
              </a:tr>
              <a:tr h="589144">
                <a:tc>
                  <a:txBody>
                    <a:bodyPr/>
                    <a:lstStyle/>
                    <a:p>
                      <a:pPr algn="ctr" fontAlgn="b"/>
                      <a:r>
                        <a:rPr lang="en-US" sz="2000" b="1" u="none" strike="noStrike" dirty="0" err="1">
                          <a:solidFill>
                            <a:srgbClr val="000000"/>
                          </a:solidFill>
                          <a:effectLst/>
                          <a:latin typeface="Courier New" panose="02070309020205020404" pitchFamily="49" charset="0"/>
                          <a:cs typeface="Courier New" panose="02070309020205020404" pitchFamily="49" charset="0"/>
                        </a:rPr>
                        <a:t>tplyr_meta</a:t>
                      </a:r>
                      <a:r>
                        <a:rPr lang="en-US" sz="2000" b="1" u="none" strike="noStrike" dirty="0">
                          <a:solidFill>
                            <a:srgbClr val="000000"/>
                          </a:solidFill>
                          <a:effectLst/>
                          <a:latin typeface="Courier New" panose="02070309020205020404" pitchFamily="49" charset="0"/>
                          <a:cs typeface="Courier New" panose="02070309020205020404" pitchFamily="49" charset="0"/>
                        </a:rPr>
                        <a:t>()</a:t>
                      </a:r>
                      <a:endParaRPr lang="en-US" sz="20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fontAlgn="b"/>
                      <a:r>
                        <a:rPr lang="en-US" sz="2000" b="0" u="none" strike="noStrike">
                          <a:solidFill>
                            <a:srgbClr val="000000"/>
                          </a:solidFill>
                          <a:effectLst/>
                        </a:rPr>
                        <a:t>Create a tplyr_meta object</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66510403"/>
                  </a:ext>
                </a:extLst>
              </a:tr>
              <a:tr h="589144">
                <a:tc>
                  <a:txBody>
                    <a:bodyPr/>
                    <a:lstStyle/>
                    <a:p>
                      <a:pPr algn="ctr" fontAlgn="b"/>
                      <a:r>
                        <a:rPr lang="en-US" sz="2000" b="1" u="none" strike="noStrike" dirty="0" err="1">
                          <a:solidFill>
                            <a:srgbClr val="000000"/>
                          </a:solidFill>
                          <a:effectLst/>
                          <a:latin typeface="Courier New" panose="02070309020205020404" pitchFamily="49" charset="0"/>
                          <a:cs typeface="Courier New" panose="02070309020205020404" pitchFamily="49" charset="0"/>
                        </a:rPr>
                        <a:t>add_variables</a:t>
                      </a:r>
                      <a:r>
                        <a:rPr lang="en-US" sz="2000" b="1" u="none" strike="noStrike" dirty="0">
                          <a:solidFill>
                            <a:srgbClr val="000000"/>
                          </a:solidFill>
                          <a:effectLst/>
                          <a:latin typeface="Courier New" panose="02070309020205020404" pitchFamily="49" charset="0"/>
                          <a:cs typeface="Courier New" panose="02070309020205020404" pitchFamily="49" charset="0"/>
                        </a:rPr>
                        <a:t>()</a:t>
                      </a:r>
                      <a:endParaRPr lang="en-US" sz="20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fontAlgn="b"/>
                      <a:r>
                        <a:rPr lang="en-US" sz="2000" b="0" u="none" strike="noStrike" dirty="0">
                          <a:solidFill>
                            <a:srgbClr val="000000"/>
                          </a:solidFill>
                          <a:effectLst/>
                        </a:rPr>
                        <a:t>Add variables to a </a:t>
                      </a:r>
                      <a:r>
                        <a:rPr lang="en-US" sz="2000" b="0" u="none" strike="noStrike" dirty="0" err="1">
                          <a:solidFill>
                            <a:srgbClr val="000000"/>
                          </a:solidFill>
                          <a:effectLst/>
                        </a:rPr>
                        <a:t>tplyr_meta</a:t>
                      </a:r>
                      <a:r>
                        <a:rPr lang="en-US" sz="2000" b="0" u="none" strike="noStrike" dirty="0">
                          <a:solidFill>
                            <a:srgbClr val="000000"/>
                          </a:solidFill>
                          <a:effectLst/>
                        </a:rPr>
                        <a:t> object</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45300072"/>
                  </a:ext>
                </a:extLst>
              </a:tr>
              <a:tr h="589144">
                <a:tc>
                  <a:txBody>
                    <a:bodyPr/>
                    <a:lstStyle/>
                    <a:p>
                      <a:pPr algn="ctr" fontAlgn="b"/>
                      <a:r>
                        <a:rPr lang="en-US" sz="2000" b="1" u="none" strike="noStrike">
                          <a:solidFill>
                            <a:srgbClr val="000000"/>
                          </a:solidFill>
                          <a:effectLst/>
                          <a:latin typeface="Courier New" panose="02070309020205020404" pitchFamily="49" charset="0"/>
                          <a:cs typeface="Courier New" panose="02070309020205020404" pitchFamily="49" charset="0"/>
                        </a:rPr>
                        <a:t>add_filters()</a:t>
                      </a:r>
                      <a:endParaRPr lang="en-US" sz="20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fontAlgn="b"/>
                      <a:r>
                        <a:rPr lang="en-US" sz="2000" b="0" u="none" strike="noStrike" dirty="0">
                          <a:solidFill>
                            <a:srgbClr val="000000"/>
                          </a:solidFill>
                          <a:effectLst/>
                        </a:rPr>
                        <a:t>Add filters to a </a:t>
                      </a:r>
                      <a:r>
                        <a:rPr lang="en-US" sz="2000" b="0" u="none" strike="noStrike" dirty="0" err="1">
                          <a:solidFill>
                            <a:srgbClr val="000000"/>
                          </a:solidFill>
                          <a:effectLst/>
                        </a:rPr>
                        <a:t>tplyr_meta</a:t>
                      </a:r>
                      <a:r>
                        <a:rPr lang="en-US" sz="2000" b="0" u="none" strike="noStrike" dirty="0">
                          <a:solidFill>
                            <a:srgbClr val="000000"/>
                          </a:solidFill>
                          <a:effectLst/>
                        </a:rPr>
                        <a:t> object</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40043893"/>
                  </a:ext>
                </a:extLst>
              </a:tr>
              <a:tr h="589144">
                <a:tc>
                  <a:txBody>
                    <a:bodyPr/>
                    <a:lstStyle/>
                    <a:p>
                      <a:pPr algn="ctr" fontAlgn="b"/>
                      <a:r>
                        <a:rPr lang="en-US" sz="2000" b="1" u="none" strike="noStrike" dirty="0" err="1">
                          <a:solidFill>
                            <a:srgbClr val="000000"/>
                          </a:solidFill>
                          <a:effectLst/>
                          <a:latin typeface="Courier New" panose="02070309020205020404" pitchFamily="49" charset="0"/>
                          <a:cs typeface="Courier New" panose="02070309020205020404" pitchFamily="49" charset="0"/>
                        </a:rPr>
                        <a:t>append_metadata</a:t>
                      </a:r>
                      <a:r>
                        <a:rPr lang="en-US" sz="2000" b="1" u="none" strike="noStrike" dirty="0">
                          <a:solidFill>
                            <a:srgbClr val="000000"/>
                          </a:solidFill>
                          <a:effectLst/>
                          <a:latin typeface="Courier New" panose="02070309020205020404" pitchFamily="49" charset="0"/>
                          <a:cs typeface="Courier New" panose="02070309020205020404" pitchFamily="49" charset="0"/>
                        </a:rPr>
                        <a:t>()</a:t>
                      </a:r>
                      <a:endParaRPr lang="en-US" sz="20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fontAlgn="b"/>
                      <a:r>
                        <a:rPr lang="en-US" sz="2000" b="0" u="none" strike="noStrike" dirty="0">
                          <a:solidFill>
                            <a:srgbClr val="000000"/>
                          </a:solidFill>
                          <a:effectLst/>
                        </a:rPr>
                        <a:t>Append a Tplyr table's metadata dataframe</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79774070"/>
                  </a:ext>
                </a:extLst>
              </a:tr>
              <a:tr h="589144">
                <a:tc>
                  <a:txBody>
                    <a:bodyPr/>
                    <a:lstStyle/>
                    <a:p>
                      <a:pPr algn="ctr" fontAlgn="b"/>
                      <a:r>
                        <a:rPr lang="en-US" sz="2000" b="1" i="0" u="none" strike="noStrike" dirty="0" err="1">
                          <a:solidFill>
                            <a:srgbClr val="000000"/>
                          </a:solidFill>
                          <a:effectLst/>
                          <a:latin typeface="Courier New" panose="02070309020205020404" pitchFamily="49" charset="0"/>
                          <a:cs typeface="Courier New" panose="02070309020205020404" pitchFamily="49" charset="0"/>
                        </a:rPr>
                        <a:t>get_metadata</a:t>
                      </a:r>
                      <a:r>
                        <a:rPr lang="en-US" sz="2000" b="1" i="0" u="none" strike="noStrike" dirty="0">
                          <a:solidFill>
                            <a:srgbClr val="000000"/>
                          </a:solidFill>
                          <a:effectLst/>
                          <a:latin typeface="Courier New" panose="02070309020205020404" pitchFamily="49" charset="0"/>
                          <a:cs typeface="Courier New" panose="02070309020205020404" pitchFamily="49" charset="0"/>
                        </a:rPr>
                        <a:t>()</a:t>
                      </a:r>
                    </a:p>
                  </a:txBody>
                  <a:tcPr marL="9525" marR="9525" marT="9525" marB="0" anchor="ctr"/>
                </a:tc>
                <a:tc>
                  <a:txBody>
                    <a:bodyPr/>
                    <a:lstStyle/>
                    <a:p>
                      <a:pPr algn="l" fontAlgn="b"/>
                      <a:r>
                        <a:rPr lang="en-US" sz="2000" b="0" i="0" u="none" strike="noStrike" dirty="0">
                          <a:solidFill>
                            <a:srgbClr val="000000"/>
                          </a:solidFill>
                          <a:effectLst/>
                          <a:latin typeface="Calibri" panose="020F0502020204030204" pitchFamily="34" charset="0"/>
                        </a:rPr>
                        <a:t>Extract a Tplyr table's metadata dataframe</a:t>
                      </a:r>
                    </a:p>
                  </a:txBody>
                  <a:tcPr marL="9525" marR="9525" marT="9525" marB="0" anchor="ctr"/>
                </a:tc>
                <a:extLst>
                  <a:ext uri="{0D108BD9-81ED-4DB2-BD59-A6C34878D82A}">
                    <a16:rowId xmlns:a16="http://schemas.microsoft.com/office/drawing/2014/main" val="2178617909"/>
                  </a:ext>
                </a:extLst>
              </a:tr>
            </a:tbl>
          </a:graphicData>
        </a:graphic>
      </p:graphicFrame>
    </p:spTree>
    <p:extLst>
      <p:ext uri="{BB962C8B-B14F-4D97-AF65-F5344CB8AC3E}">
        <p14:creationId xmlns:p14="http://schemas.microsoft.com/office/powerpoint/2010/main" val="2260632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1188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731DF56A-1B8F-8EF1-DBE6-20FF7B7A0887}"/>
              </a:ext>
            </a:extLst>
          </p:cNvPr>
          <p:cNvSpPr/>
          <p:nvPr/>
        </p:nvSpPr>
        <p:spPr>
          <a:xfrm>
            <a:off x="720800" y="1658679"/>
            <a:ext cx="8710280" cy="150982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288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731DF56A-1B8F-8EF1-DBE6-20FF7B7A0887}"/>
              </a:ext>
            </a:extLst>
          </p:cNvPr>
          <p:cNvSpPr/>
          <p:nvPr/>
        </p:nvSpPr>
        <p:spPr>
          <a:xfrm>
            <a:off x="720799" y="3338624"/>
            <a:ext cx="9975553" cy="78681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077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731DF56A-1B8F-8EF1-DBE6-20FF7B7A0887}"/>
              </a:ext>
            </a:extLst>
          </p:cNvPr>
          <p:cNvSpPr/>
          <p:nvPr/>
        </p:nvSpPr>
        <p:spPr>
          <a:xfrm>
            <a:off x="720799" y="4306186"/>
            <a:ext cx="9975553" cy="78681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7792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add_filters(quos(TRTA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add_filters(quos(TRTA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add_filters(quos(TRTA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731DF56A-1B8F-8EF1-DBE6-20FF7B7A0887}"/>
              </a:ext>
            </a:extLst>
          </p:cNvPr>
          <p:cNvSpPr/>
          <p:nvPr/>
        </p:nvSpPr>
        <p:spPr>
          <a:xfrm>
            <a:off x="720799" y="5283827"/>
            <a:ext cx="10049982" cy="78681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1395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485661" y="1582937"/>
            <a:ext cx="11875266" cy="2548390"/>
          </a:xfrm>
        </p:spPr>
        <p:txBody>
          <a:bodyPr>
            <a:normAutofit/>
          </a:bodyPr>
          <a:lstStyle/>
          <a:p>
            <a:pPr marL="0" indent="0">
              <a:spcBef>
                <a:spcPts val="0"/>
              </a:spcBef>
              <a:buNone/>
            </a:pPr>
            <a:r>
              <a:rPr lang="en-US" sz="1400" dirty="0" err="1">
                <a:latin typeface="Courier New" panose="02070309020205020404" pitchFamily="49" charset="0"/>
                <a:cs typeface="Courier New" panose="02070309020205020404" pitchFamily="49" charset="0"/>
              </a:rPr>
              <a:t>eff_meta</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tibble</a:t>
            </a:r>
            <a:r>
              <a:rPr lang="en-US" sz="1400" dirty="0">
                <a:latin typeface="Courier New" panose="02070309020205020404" pitchFamily="49" charset="0"/>
                <a:cs typeface="Courier New" panose="02070309020205020404" pitchFamily="49" charset="0"/>
              </a:rPr>
              <a:t>::tribble(</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row_id</a:t>
            </a:r>
            <a:r>
              <a:rPr lang="en-US" sz="1400" b="1" dirty="0">
                <a:latin typeface="Courier New" panose="02070309020205020404" pitchFamily="49" charset="0"/>
                <a:cs typeface="Courier New" panose="02070309020205020404" pitchFamily="49" charset="0"/>
              </a:rPr>
              <a:t>",  ~"row_label1",                       ~"var1_Xanomeline Low Dose", ~"var1_Xanomeline High Dose",</a:t>
            </a:r>
          </a:p>
          <a:p>
            <a:pPr marL="0" indent="0">
              <a:spcBef>
                <a:spcPts val="0"/>
              </a:spcBef>
              <a:buNone/>
            </a:pPr>
            <a:r>
              <a:rPr lang="en-US" sz="1400" dirty="0">
                <a:latin typeface="Courier New" panose="02070309020205020404" pitchFamily="49" charset="0"/>
                <a:cs typeface="Courier New" panose="02070309020205020404" pitchFamily="49" charset="0"/>
              </a:rPr>
              <a:t>  "x4_1",    "p-value(Dose Response) [1][2]",      NULL,                        meta,</a:t>
            </a:r>
          </a:p>
          <a:p>
            <a:pPr marL="0" indent="0">
              <a:spcBef>
                <a:spcPts val="0"/>
              </a:spcBef>
              <a:buNone/>
            </a:pPr>
            <a:r>
              <a:rPr lang="en-US" sz="1400" dirty="0">
                <a:latin typeface="Courier New" panose="02070309020205020404" pitchFamily="49" charset="0"/>
                <a:cs typeface="Courier New" panose="02070309020205020404" pitchFamily="49" charset="0"/>
              </a:rPr>
              <a:t>  "x4_3",    "p-value(Xan - Placebo) [1][3]",      </a:t>
            </a:r>
            <a:r>
              <a:rPr lang="en-US" sz="1400" dirty="0" err="1">
                <a:latin typeface="Courier New" panose="02070309020205020404" pitchFamily="49" charset="0"/>
                <a:cs typeface="Courier New" panose="02070309020205020404" pitchFamily="49" charset="0"/>
              </a:rPr>
              <a:t>meta_xlp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meta_xhp</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"x4_4",    "   Diff of LS Means (SE)",           </a:t>
            </a:r>
            <a:r>
              <a:rPr lang="en-US" sz="1400" dirty="0" err="1">
                <a:latin typeface="Courier New" panose="02070309020205020404" pitchFamily="49" charset="0"/>
                <a:cs typeface="Courier New" panose="02070309020205020404" pitchFamily="49" charset="0"/>
              </a:rPr>
              <a:t>meta_xlp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meta_xhp</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"x4_5",    "   95% CI",                          </a:t>
            </a:r>
            <a:r>
              <a:rPr lang="en-US" sz="1400" dirty="0" err="1">
                <a:latin typeface="Courier New" panose="02070309020205020404" pitchFamily="49" charset="0"/>
                <a:cs typeface="Courier New" panose="02070309020205020404" pitchFamily="49" charset="0"/>
              </a:rPr>
              <a:t>meta_xlp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meta_xhp</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"x4_7",    "p-value(Xan High - Xan Low) [1][3]", NULL,                        </a:t>
            </a:r>
            <a:r>
              <a:rPr lang="en-US" sz="1400" dirty="0" err="1">
                <a:latin typeface="Courier New" panose="02070309020205020404" pitchFamily="49" charset="0"/>
                <a:cs typeface="Courier New" panose="02070309020205020404" pitchFamily="49" charset="0"/>
              </a:rPr>
              <a:t>meta_xlh</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"x4_8",    "   Diff of LS Means (SE)",           NULL,                        </a:t>
            </a:r>
            <a:r>
              <a:rPr lang="en-US" sz="1400" dirty="0" err="1">
                <a:latin typeface="Courier New" panose="02070309020205020404" pitchFamily="49" charset="0"/>
                <a:cs typeface="Courier New" panose="02070309020205020404" pitchFamily="49" charset="0"/>
              </a:rPr>
              <a:t>meta_xlh</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"x4_9",    "   95% CI",                          NULL,                        </a:t>
            </a:r>
            <a:r>
              <a:rPr lang="en-US" sz="1400" dirty="0" err="1">
                <a:latin typeface="Courier New" panose="02070309020205020404" pitchFamily="49" charset="0"/>
                <a:cs typeface="Courier New" panose="02070309020205020404" pitchFamily="49" charset="0"/>
              </a:rPr>
              <a:t>meta_xlh</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C4DE5D2-F7F7-E7BD-5661-F3FF6B4E5A2E}"/>
              </a:ext>
            </a:extLst>
          </p:cNvPr>
          <p:cNvSpPr txBox="1"/>
          <p:nvPr/>
        </p:nvSpPr>
        <p:spPr>
          <a:xfrm>
            <a:off x="594911" y="3977089"/>
            <a:ext cx="101795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Metadata objects held within a "list" column</a:t>
            </a:r>
          </a:p>
          <a:p>
            <a:pPr marL="285750" indent="-285750">
              <a:buFont typeface="Arial" panose="020B0604020202020204" pitchFamily="34" charset="0"/>
              <a:buChar char="•"/>
            </a:pPr>
            <a:r>
              <a:rPr lang="en-US" dirty="0"/>
              <a:t>Insert metadata objects into dataframe at appropriate locations to match with results</a:t>
            </a:r>
          </a:p>
          <a:p>
            <a:pPr marL="285750" indent="-285750">
              <a:buFont typeface="Arial" panose="020B0604020202020204" pitchFamily="34" charset="0"/>
              <a:buChar char="•"/>
            </a:pPr>
            <a:r>
              <a:rPr lang="en-US" dirty="0"/>
              <a:t>Row labels aren't strictly necessary – just need </a:t>
            </a:r>
            <a:r>
              <a:rPr lang="en-US" dirty="0" err="1"/>
              <a:t>row_id</a:t>
            </a:r>
            <a:r>
              <a:rPr lang="en-US" dirty="0"/>
              <a:t> to match with the results dataframe</a:t>
            </a:r>
          </a:p>
        </p:txBody>
      </p:sp>
    </p:spTree>
    <p:extLst>
      <p:ext uri="{BB962C8B-B14F-4D97-AF65-F5344CB8AC3E}">
        <p14:creationId xmlns:p14="http://schemas.microsoft.com/office/powerpoint/2010/main" val="375191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7B5D-9D6D-DB10-64FA-8293299D2B70}"/>
              </a:ext>
            </a:extLst>
          </p:cNvPr>
          <p:cNvSpPr>
            <a:spLocks noGrp="1"/>
          </p:cNvSpPr>
          <p:nvPr>
            <p:ph type="title"/>
          </p:nvPr>
        </p:nvSpPr>
        <p:spPr/>
        <p:txBody>
          <a:bodyPr>
            <a:normAutofit fontScale="90000"/>
          </a:bodyPr>
          <a:lstStyle/>
          <a:p>
            <a:r>
              <a:rPr lang="en-US" dirty="0"/>
              <a:t>Why'd we make Tplyr?</a:t>
            </a:r>
          </a:p>
        </p:txBody>
      </p:sp>
      <p:pic>
        <p:nvPicPr>
          <p:cNvPr id="7" name="Picture 2">
            <a:extLst>
              <a:ext uri="{FF2B5EF4-FFF2-40B4-BE49-F238E27FC236}">
                <a16:creationId xmlns:a16="http://schemas.microsoft.com/office/drawing/2014/main" id="{2720A08A-C38A-0D4F-BE4B-2D901B07D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942" y="1683834"/>
            <a:ext cx="5266728" cy="3935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030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8FA9-68D0-CA6B-0DC1-7F227EF09C0B}"/>
              </a:ext>
            </a:extLst>
          </p:cNvPr>
          <p:cNvSpPr>
            <a:spLocks noGrp="1"/>
          </p:cNvSpPr>
          <p:nvPr>
            <p:ph type="title"/>
          </p:nvPr>
        </p:nvSpPr>
        <p:spPr/>
        <p:txBody>
          <a:bodyPr>
            <a:normAutofit fontScale="90000"/>
          </a:bodyPr>
          <a:lstStyle/>
          <a:p>
            <a:r>
              <a:rPr lang="en-US" dirty="0"/>
              <a:t>Append the Metadata</a:t>
            </a:r>
          </a:p>
        </p:txBody>
      </p:sp>
      <p:sp>
        <p:nvSpPr>
          <p:cNvPr id="4" name="Content Placeholder 2">
            <a:extLst>
              <a:ext uri="{FF2B5EF4-FFF2-40B4-BE49-F238E27FC236}">
                <a16:creationId xmlns:a16="http://schemas.microsoft.com/office/drawing/2014/main" id="{43591FB6-0B31-9D1D-7566-6A8FAF9AFFE7}"/>
              </a:ext>
            </a:extLst>
          </p:cNvPr>
          <p:cNvSpPr>
            <a:spLocks noGrp="1"/>
          </p:cNvSpPr>
          <p:nvPr>
            <p:ph idx="1"/>
          </p:nvPr>
        </p:nvSpPr>
        <p:spPr>
          <a:xfrm>
            <a:off x="838200" y="1683835"/>
            <a:ext cx="11597640" cy="634064"/>
          </a:xfrm>
        </p:spPr>
        <p:txBody>
          <a:bodyPr>
            <a:normAutofit/>
          </a:bodyPr>
          <a:lstStyle/>
          <a:p>
            <a:pPr marL="0" indent="0">
              <a:spcBef>
                <a:spcPts val="0"/>
              </a:spcBef>
              <a:buNone/>
            </a:pPr>
            <a:r>
              <a:rPr lang="sv-SE" sz="2400" b="1" dirty="0">
                <a:latin typeface="Courier New" panose="02070309020205020404" pitchFamily="49" charset="0"/>
                <a:cs typeface="Courier New" panose="02070309020205020404" pitchFamily="49" charset="0"/>
              </a:rPr>
              <a:t>t &lt;- append_metadata(t, eff_meta)</a:t>
            </a: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779A6EA2-62B6-89B7-5171-186769B0CD7A}"/>
              </a:ext>
            </a:extLst>
          </p:cNvPr>
          <p:cNvSpPr txBox="1"/>
          <p:nvPr/>
        </p:nvSpPr>
        <p:spPr>
          <a:xfrm>
            <a:off x="956930" y="2445488"/>
            <a:ext cx="10143461"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ourier New" panose="02070309020205020404" pitchFamily="49" charset="0"/>
                <a:cs typeface="Courier New" panose="02070309020205020404" pitchFamily="49" charset="0"/>
              </a:rPr>
              <a:t>append_metadata</a:t>
            </a:r>
            <a:r>
              <a:rPr lang="en-US" dirty="0">
                <a:latin typeface="Courier New" panose="02070309020205020404" pitchFamily="49" charset="0"/>
                <a:cs typeface="Courier New" panose="02070309020205020404" pitchFamily="49" charset="0"/>
              </a:rPr>
              <a:t>() </a:t>
            </a:r>
            <a:r>
              <a:rPr lang="en-US" dirty="0"/>
              <a:t>will attach the metadata to the existing metadata dataframe in the </a:t>
            </a:r>
            <a:r>
              <a:rPr lang="en-US" dirty="0" err="1">
                <a:latin typeface="Courier New" panose="02070309020205020404" pitchFamily="49" charset="0"/>
                <a:cs typeface="Courier New" panose="02070309020205020404" pitchFamily="49" charset="0"/>
              </a:rPr>
              <a:t>tplyr_table</a:t>
            </a:r>
            <a:r>
              <a:rPr lang="en-US"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t>Alternatively, extract the metadata dataframe outside of Tplyr and use metadata outside of the Tplyr table</a:t>
            </a:r>
          </a:p>
        </p:txBody>
      </p:sp>
    </p:spTree>
    <p:extLst>
      <p:ext uri="{BB962C8B-B14F-4D97-AF65-F5344CB8AC3E}">
        <p14:creationId xmlns:p14="http://schemas.microsoft.com/office/powerpoint/2010/main" val="2752851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3</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Generate, Extract, and Extend Tplyr Metadata</a:t>
            </a:r>
          </a:p>
        </p:txBody>
      </p:sp>
    </p:spTree>
    <p:extLst>
      <p:ext uri="{BB962C8B-B14F-4D97-AF65-F5344CB8AC3E}">
        <p14:creationId xmlns:p14="http://schemas.microsoft.com/office/powerpoint/2010/main" val="4169383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58C2-767C-6355-2DD2-FF67A3D7EF7F}"/>
              </a:ext>
            </a:extLst>
          </p:cNvPr>
          <p:cNvSpPr>
            <a:spLocks noGrp="1"/>
          </p:cNvSpPr>
          <p:nvPr>
            <p:ph type="title"/>
          </p:nvPr>
        </p:nvSpPr>
        <p:spPr/>
        <p:txBody>
          <a:bodyPr>
            <a:normAutofit fontScale="90000"/>
          </a:bodyPr>
          <a:lstStyle/>
          <a:p>
            <a:r>
              <a:rPr lang="en-US" dirty="0"/>
              <a:t>Using Tplyr's Metadata</a:t>
            </a:r>
          </a:p>
        </p:txBody>
      </p:sp>
      <p:sp>
        <p:nvSpPr>
          <p:cNvPr id="4" name="Rectangle 3">
            <a:extLst>
              <a:ext uri="{FF2B5EF4-FFF2-40B4-BE49-F238E27FC236}">
                <a16:creationId xmlns:a16="http://schemas.microsoft.com/office/drawing/2014/main" id="{43A5E3C4-95C5-C458-59D2-428C348A4E07}"/>
              </a:ext>
            </a:extLst>
          </p:cNvPr>
          <p:cNvSpPr/>
          <p:nvPr/>
        </p:nvSpPr>
        <p:spPr>
          <a:xfrm>
            <a:off x="2375133" y="2810415"/>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{Tplyr} </a:t>
            </a:r>
            <a:r>
              <a:rPr lang="en-US" dirty="0"/>
              <a:t>table</a:t>
            </a:r>
          </a:p>
        </p:txBody>
      </p:sp>
      <p:sp>
        <p:nvSpPr>
          <p:cNvPr id="5" name="Rectangle 4">
            <a:extLst>
              <a:ext uri="{FF2B5EF4-FFF2-40B4-BE49-F238E27FC236}">
                <a16:creationId xmlns:a16="http://schemas.microsoft.com/office/drawing/2014/main" id="{DD89FCA2-CA7A-7CCA-9028-CD10DC071EDF}"/>
              </a:ext>
            </a:extLst>
          </p:cNvPr>
          <p:cNvSpPr/>
          <p:nvPr/>
        </p:nvSpPr>
        <p:spPr>
          <a:xfrm>
            <a:off x="4704522" y="2134601"/>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 data frame</a:t>
            </a:r>
          </a:p>
        </p:txBody>
      </p:sp>
      <p:sp>
        <p:nvSpPr>
          <p:cNvPr id="6" name="Rectangle 5">
            <a:extLst>
              <a:ext uri="{FF2B5EF4-FFF2-40B4-BE49-F238E27FC236}">
                <a16:creationId xmlns:a16="http://schemas.microsoft.com/office/drawing/2014/main" id="{D1A15A33-055B-0F5D-36B1-071F5D4CF5F9}"/>
              </a:ext>
            </a:extLst>
          </p:cNvPr>
          <p:cNvSpPr/>
          <p:nvPr/>
        </p:nvSpPr>
        <p:spPr>
          <a:xfrm>
            <a:off x="4704522" y="3345332"/>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metadata</a:t>
            </a:r>
          </a:p>
        </p:txBody>
      </p:sp>
      <p:sp>
        <p:nvSpPr>
          <p:cNvPr id="7" name="Rectangle 6">
            <a:extLst>
              <a:ext uri="{FF2B5EF4-FFF2-40B4-BE49-F238E27FC236}">
                <a16:creationId xmlns:a16="http://schemas.microsoft.com/office/drawing/2014/main" id="{A5F99CED-24E9-8246-D42F-6A5A4543798B}"/>
              </a:ext>
            </a:extLst>
          </p:cNvPr>
          <p:cNvSpPr/>
          <p:nvPr/>
        </p:nvSpPr>
        <p:spPr>
          <a:xfrm>
            <a:off x="7051305" y="2810415"/>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Interactive Table</a:t>
            </a:r>
          </a:p>
        </p:txBody>
      </p:sp>
      <p:sp>
        <p:nvSpPr>
          <p:cNvPr id="8" name="Rectangle 7">
            <a:extLst>
              <a:ext uri="{FF2B5EF4-FFF2-40B4-BE49-F238E27FC236}">
                <a16:creationId xmlns:a16="http://schemas.microsoft.com/office/drawing/2014/main" id="{CFA511DF-5CB7-7DD0-679E-53151BAF0C2E}"/>
              </a:ext>
            </a:extLst>
          </p:cNvPr>
          <p:cNvSpPr/>
          <p:nvPr/>
        </p:nvSpPr>
        <p:spPr>
          <a:xfrm>
            <a:off x="4704522" y="4388895"/>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Relevant Subset</a:t>
            </a:r>
          </a:p>
        </p:txBody>
      </p:sp>
      <p:sp>
        <p:nvSpPr>
          <p:cNvPr id="9" name="Decision 16">
            <a:extLst>
              <a:ext uri="{FF2B5EF4-FFF2-40B4-BE49-F238E27FC236}">
                <a16:creationId xmlns:a16="http://schemas.microsoft.com/office/drawing/2014/main" id="{A4A53709-3D72-FAB9-E933-A91035520456}"/>
              </a:ext>
            </a:extLst>
          </p:cNvPr>
          <p:cNvSpPr/>
          <p:nvPr/>
        </p:nvSpPr>
        <p:spPr>
          <a:xfrm>
            <a:off x="7051305" y="4319321"/>
            <a:ext cx="1391478" cy="805070"/>
          </a:xfrm>
          <a:prstGeom prst="flowChartDecisi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Click</a:t>
            </a:r>
          </a:p>
        </p:txBody>
      </p:sp>
      <p:cxnSp>
        <p:nvCxnSpPr>
          <p:cNvPr id="10" name="Straight Arrow Connector 9">
            <a:extLst>
              <a:ext uri="{FF2B5EF4-FFF2-40B4-BE49-F238E27FC236}">
                <a16:creationId xmlns:a16="http://schemas.microsoft.com/office/drawing/2014/main" id="{59F337E8-5682-C213-8CA2-1E7DB3663FF2}"/>
              </a:ext>
            </a:extLst>
          </p:cNvPr>
          <p:cNvCxnSpPr>
            <a:stCxn id="4" idx="3"/>
            <a:endCxn id="5" idx="1"/>
          </p:cNvCxnSpPr>
          <p:nvPr/>
        </p:nvCxnSpPr>
        <p:spPr>
          <a:xfrm flipV="1">
            <a:off x="3766611" y="2502349"/>
            <a:ext cx="937911" cy="675814"/>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8BB420-A571-FAD7-4D64-0809493546E4}"/>
              </a:ext>
            </a:extLst>
          </p:cNvPr>
          <p:cNvCxnSpPr>
            <a:cxnSpLocks/>
            <a:stCxn id="4" idx="3"/>
            <a:endCxn id="6" idx="1"/>
          </p:cNvCxnSpPr>
          <p:nvPr/>
        </p:nvCxnSpPr>
        <p:spPr>
          <a:xfrm>
            <a:off x="3766611" y="3178163"/>
            <a:ext cx="937911" cy="534917"/>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023422-CBD9-1ECA-C288-073354379D91}"/>
              </a:ext>
            </a:extLst>
          </p:cNvPr>
          <p:cNvCxnSpPr>
            <a:cxnSpLocks/>
            <a:stCxn id="5" idx="3"/>
            <a:endCxn id="7" idx="1"/>
          </p:cNvCxnSpPr>
          <p:nvPr/>
        </p:nvCxnSpPr>
        <p:spPr>
          <a:xfrm>
            <a:off x="6096000" y="2502349"/>
            <a:ext cx="955305" cy="675814"/>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E63C7F-4D1B-0B44-626A-8735642BD305}"/>
              </a:ext>
            </a:extLst>
          </p:cNvPr>
          <p:cNvCxnSpPr>
            <a:cxnSpLocks/>
            <a:endCxn id="9" idx="0"/>
          </p:cNvCxnSpPr>
          <p:nvPr/>
        </p:nvCxnSpPr>
        <p:spPr>
          <a:xfrm>
            <a:off x="7747044" y="3553054"/>
            <a:ext cx="0" cy="766267"/>
          </a:xfrm>
          <a:prstGeom prst="straightConnector1">
            <a:avLst/>
          </a:prstGeom>
          <a:ln w="38100">
            <a:solidFill>
              <a:srgbClr val="F8AC0B"/>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76ACE8-E4F8-774D-CEE6-52543E6DA195}"/>
              </a:ext>
            </a:extLst>
          </p:cNvPr>
          <p:cNvCxnSpPr>
            <a:cxnSpLocks/>
            <a:stCxn id="9" idx="1"/>
            <a:endCxn id="6" idx="3"/>
          </p:cNvCxnSpPr>
          <p:nvPr/>
        </p:nvCxnSpPr>
        <p:spPr>
          <a:xfrm flipH="1" flipV="1">
            <a:off x="6096000" y="3713080"/>
            <a:ext cx="955305" cy="1008776"/>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43616E-6C9F-DC82-9176-325987DBE355}"/>
              </a:ext>
            </a:extLst>
          </p:cNvPr>
          <p:cNvCxnSpPr>
            <a:cxnSpLocks/>
            <a:stCxn id="6" idx="2"/>
            <a:endCxn id="8" idx="0"/>
          </p:cNvCxnSpPr>
          <p:nvPr/>
        </p:nvCxnSpPr>
        <p:spPr>
          <a:xfrm>
            <a:off x="5400261" y="4080828"/>
            <a:ext cx="0" cy="308067"/>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40">
            <a:extLst>
              <a:ext uri="{FF2B5EF4-FFF2-40B4-BE49-F238E27FC236}">
                <a16:creationId xmlns:a16="http://schemas.microsoft.com/office/drawing/2014/main" id="{20429935-A877-C85F-7F57-D9CF41BB2BF8}"/>
              </a:ext>
            </a:extLst>
          </p:cNvPr>
          <p:cNvCxnSpPr>
            <a:cxnSpLocks/>
            <a:stCxn id="8" idx="2"/>
          </p:cNvCxnSpPr>
          <p:nvPr/>
        </p:nvCxnSpPr>
        <p:spPr>
          <a:xfrm rot="16200000" flipH="1">
            <a:off x="7021686" y="3502966"/>
            <a:ext cx="236743" cy="3479592"/>
          </a:xfrm>
          <a:prstGeom prst="bentConnector2">
            <a:avLst/>
          </a:prstGeom>
          <a:ln w="38100">
            <a:solidFill>
              <a:srgbClr val="F8AC0B"/>
            </a:solidFill>
          </a:ln>
        </p:spPr>
        <p:style>
          <a:lnRef idx="1">
            <a:schemeClr val="accent1"/>
          </a:lnRef>
          <a:fillRef idx="0">
            <a:schemeClr val="accent1"/>
          </a:fillRef>
          <a:effectRef idx="0">
            <a:schemeClr val="accent1"/>
          </a:effectRef>
          <a:fontRef idx="minor">
            <a:schemeClr val="tx1"/>
          </a:fontRef>
        </p:style>
      </p:cxnSp>
      <p:cxnSp>
        <p:nvCxnSpPr>
          <p:cNvPr id="17" name="Elbow Connector 44">
            <a:extLst>
              <a:ext uri="{FF2B5EF4-FFF2-40B4-BE49-F238E27FC236}">
                <a16:creationId xmlns:a16="http://schemas.microsoft.com/office/drawing/2014/main" id="{42F3CE98-F9DB-5300-EBC3-AD707B84CE6D}"/>
              </a:ext>
            </a:extLst>
          </p:cNvPr>
          <p:cNvCxnSpPr>
            <a:cxnSpLocks/>
            <a:endCxn id="7" idx="3"/>
          </p:cNvCxnSpPr>
          <p:nvPr/>
        </p:nvCxnSpPr>
        <p:spPr>
          <a:xfrm rot="16200000" flipV="1">
            <a:off x="7574803" y="4046144"/>
            <a:ext cx="2182971" cy="447009"/>
          </a:xfrm>
          <a:prstGeom prst="bentConnector2">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3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623C-9CC3-158A-3596-38D6A6DC6B09}"/>
              </a:ext>
            </a:extLst>
          </p:cNvPr>
          <p:cNvSpPr>
            <a:spLocks noGrp="1"/>
          </p:cNvSpPr>
          <p:nvPr>
            <p:ph type="title"/>
          </p:nvPr>
        </p:nvSpPr>
        <p:spPr/>
        <p:txBody>
          <a:bodyPr>
            <a:normAutofit fontScale="90000"/>
          </a:bodyPr>
          <a:lstStyle/>
          <a:p>
            <a:r>
              <a:rPr lang="en-US" dirty="0"/>
              <a:t>Using the Click Event in </a:t>
            </a:r>
            <a:r>
              <a:rPr lang="en-US" dirty="0" err="1"/>
              <a:t>reactable</a:t>
            </a:r>
            <a:endParaRPr lang="en-US" dirty="0"/>
          </a:p>
        </p:txBody>
      </p:sp>
      <p:sp>
        <p:nvSpPr>
          <p:cNvPr id="3" name="Content Placeholder 2">
            <a:extLst>
              <a:ext uri="{FF2B5EF4-FFF2-40B4-BE49-F238E27FC236}">
                <a16:creationId xmlns:a16="http://schemas.microsoft.com/office/drawing/2014/main" id="{DEF82916-7B82-02BD-8DBA-726044B7CDAB}"/>
              </a:ext>
            </a:extLst>
          </p:cNvPr>
          <p:cNvSpPr>
            <a:spLocks noGrp="1"/>
          </p:cNvSpPr>
          <p:nvPr>
            <p:ph idx="1"/>
          </p:nvPr>
        </p:nvSpPr>
        <p:spPr/>
        <p:txBody>
          <a:bodyPr/>
          <a:lstStyle/>
          <a:p>
            <a:pPr marL="0" indent="0">
              <a:spcBef>
                <a:spcPts val="0"/>
              </a:spcBef>
              <a:buNone/>
            </a:pPr>
            <a:r>
              <a:rPr lang="en-US" dirty="0" err="1"/>
              <a:t>onClick</a:t>
            </a:r>
            <a:r>
              <a:rPr lang="en-US" dirty="0"/>
              <a:t> parameter in </a:t>
            </a:r>
            <a:r>
              <a:rPr lang="en-US" dirty="0" err="1"/>
              <a:t>reactable</a:t>
            </a:r>
            <a:r>
              <a:rPr lang="en-US" dirty="0"/>
              <a:t>: </a:t>
            </a:r>
          </a:p>
          <a:p>
            <a:pPr marL="0" indent="0">
              <a:spcBef>
                <a:spcPts val="0"/>
              </a:spcBef>
              <a:buNone/>
            </a:pPr>
            <a:endParaRPr lang="en-US" sz="1400" dirty="0"/>
          </a:p>
          <a:p>
            <a:pPr marL="0" indent="0">
              <a:spcBef>
                <a:spcPts val="0"/>
              </a:spcBef>
              <a:buNone/>
            </a:pPr>
            <a:r>
              <a:rPr lang="en-US" sz="1400" b="1" dirty="0" err="1">
                <a:latin typeface="Courier New" panose="02070309020205020404" pitchFamily="49" charset="0"/>
                <a:cs typeface="Courier New" panose="02070309020205020404" pitchFamily="49" charset="0"/>
              </a:rPr>
              <a:t>onClick</a:t>
            </a:r>
            <a:r>
              <a:rPr lang="en-US" sz="1400" b="1" dirty="0">
                <a:latin typeface="Courier New" panose="02070309020205020404" pitchFamily="49" charset="0"/>
                <a:cs typeface="Courier New" panose="02070309020205020404" pitchFamily="49" charset="0"/>
              </a:rPr>
              <a:t> = JS("function(</a:t>
            </a:r>
            <a:r>
              <a:rPr lang="en-US" sz="1400" b="1" dirty="0" err="1">
                <a:latin typeface="Courier New" panose="02070309020205020404" pitchFamily="49" charset="0"/>
                <a:cs typeface="Courier New" panose="02070309020205020404" pitchFamily="49" charset="0"/>
              </a:rPr>
              <a:t>rowInfo</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colInfo</a:t>
            </a: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window.Shiny</a:t>
            </a: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Shiny.setInputValue</a:t>
            </a:r>
            <a:r>
              <a:rPr lang="en-US" sz="1400" b="1" dirty="0">
                <a:latin typeface="Courier New" panose="02070309020205020404" pitchFamily="49" charset="0"/>
                <a:cs typeface="Courier New" panose="02070309020205020404" pitchFamily="49" charset="0"/>
              </a:rPr>
              <a:t>('row', { index: </a:t>
            </a:r>
            <a:r>
              <a:rPr lang="en-US" sz="1400" b="1" dirty="0" err="1">
                <a:latin typeface="Courier New" panose="02070309020205020404" pitchFamily="49" charset="0"/>
                <a:cs typeface="Courier New" panose="02070309020205020404" pitchFamily="49" charset="0"/>
              </a:rPr>
              <a:t>rowInfo.index</a:t>
            </a:r>
            <a:r>
              <a:rPr lang="en-US" sz="1400" b="1" dirty="0">
                <a:latin typeface="Courier New" panose="02070309020205020404" pitchFamily="49" charset="0"/>
                <a:cs typeface="Courier New" panose="02070309020205020404" pitchFamily="49" charset="0"/>
              </a:rPr>
              <a:t> + 1 })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Shiny.setInputValue</a:t>
            </a:r>
            <a:r>
              <a:rPr lang="en-US" sz="1400" b="1" dirty="0">
                <a:latin typeface="Courier New" panose="02070309020205020404" pitchFamily="49" charset="0"/>
                <a:cs typeface="Courier New" panose="02070309020205020404" pitchFamily="49" charset="0"/>
              </a:rPr>
              <a:t>('col', { column: colInfo.id })</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dirty="0"/>
              <a:t>Setting the </a:t>
            </a:r>
            <a:r>
              <a:rPr lang="en-US" dirty="0" err="1"/>
              <a:t>reactives</a:t>
            </a:r>
            <a:r>
              <a:rPr lang="en-US" dirty="0"/>
              <a:t>:</a:t>
            </a:r>
          </a:p>
          <a:p>
            <a:pPr marL="0" indent="0">
              <a:spcBef>
                <a:spcPts val="0"/>
              </a:spcBef>
              <a:buNone/>
            </a:pPr>
            <a:endParaRPr lang="en-US" sz="1400" dirty="0"/>
          </a:p>
          <a:p>
            <a:pPr marL="0" indent="0">
              <a:spcBef>
                <a:spcPts val="0"/>
              </a:spcBef>
              <a:buNone/>
            </a:pPr>
            <a:r>
              <a:rPr lang="en-US" sz="1400" b="1" dirty="0">
                <a:latin typeface="Courier New" panose="02070309020205020404" pitchFamily="49" charset="0"/>
                <a:cs typeface="Courier New" panose="02070309020205020404" pitchFamily="49" charset="0"/>
              </a:rPr>
              <a:t>row &lt;- reactive(</a:t>
            </a:r>
            <a:r>
              <a:rPr lang="en-US" sz="1400" b="1" dirty="0" err="1">
                <a:latin typeface="Courier New" panose="02070309020205020404" pitchFamily="49" charset="0"/>
                <a:cs typeface="Courier New" panose="02070309020205020404" pitchFamily="49" charset="0"/>
              </a:rPr>
              <a:t>b_tab</a:t>
            </a:r>
            <a:r>
              <a:rPr lang="en-US" sz="1400" b="1" dirty="0">
                <a:latin typeface="Courier New" panose="02070309020205020404" pitchFamily="49" charset="0"/>
                <a:cs typeface="Courier New" panose="02070309020205020404" pitchFamily="49" charset="0"/>
              </a:rPr>
              <a:t>[input$row$index,1]$</a:t>
            </a:r>
            <a:r>
              <a:rPr lang="en-US" sz="1400" b="1" dirty="0" err="1">
                <a:latin typeface="Courier New" panose="02070309020205020404" pitchFamily="49" charset="0"/>
                <a:cs typeface="Courier New" panose="02070309020205020404" pitchFamily="49" charset="0"/>
              </a:rPr>
              <a:t>row_id</a:t>
            </a: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col &lt;- reactive(</a:t>
            </a:r>
            <a:r>
              <a:rPr lang="en-US" sz="1400" b="1" dirty="0" err="1">
                <a:latin typeface="Courier New" panose="02070309020205020404" pitchFamily="49" charset="0"/>
                <a:cs typeface="Courier New" panose="02070309020205020404" pitchFamily="49" charset="0"/>
              </a:rPr>
              <a:t>input$col$column</a:t>
            </a:r>
            <a:r>
              <a:rPr lang="en-US" sz="1400" b="1" dirty="0">
                <a:latin typeface="Courier New" panose="02070309020205020404" pitchFamily="49" charset="0"/>
                <a:cs typeface="Courier New" panose="02070309020205020404" pitchFamily="49" charset="0"/>
              </a:rPr>
              <a:t>)</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i="1" dirty="0"/>
              <a:t>Thank you, Matthew Kumar!!!</a:t>
            </a:r>
          </a:p>
        </p:txBody>
      </p:sp>
      <p:sp>
        <p:nvSpPr>
          <p:cNvPr id="4" name="Rectangle 3">
            <a:extLst>
              <a:ext uri="{FF2B5EF4-FFF2-40B4-BE49-F238E27FC236}">
                <a16:creationId xmlns:a16="http://schemas.microsoft.com/office/drawing/2014/main" id="{2C41FC04-BC42-FBE6-9F48-1946A44BEC57}"/>
              </a:ext>
            </a:extLst>
          </p:cNvPr>
          <p:cNvSpPr/>
          <p:nvPr/>
        </p:nvSpPr>
        <p:spPr>
          <a:xfrm>
            <a:off x="5633043" y="2777755"/>
            <a:ext cx="484224" cy="507705"/>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296A976-03A7-B6FD-EB44-8AC3E2CCA01F}"/>
              </a:ext>
            </a:extLst>
          </p:cNvPr>
          <p:cNvSpPr/>
          <p:nvPr/>
        </p:nvSpPr>
        <p:spPr>
          <a:xfrm>
            <a:off x="3254894" y="4508206"/>
            <a:ext cx="1657348" cy="2126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356947-74FD-A4FD-FD25-A0301BDED5EC}"/>
              </a:ext>
            </a:extLst>
          </p:cNvPr>
          <p:cNvSpPr/>
          <p:nvPr/>
        </p:nvSpPr>
        <p:spPr>
          <a:xfrm>
            <a:off x="6487190" y="2777755"/>
            <a:ext cx="806743" cy="507705"/>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9FE992F-58AA-D922-F362-CECD15B0F02B}"/>
              </a:ext>
            </a:extLst>
          </p:cNvPr>
          <p:cNvSpPr/>
          <p:nvPr/>
        </p:nvSpPr>
        <p:spPr>
          <a:xfrm>
            <a:off x="2578620" y="4720857"/>
            <a:ext cx="1770096" cy="2126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383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871F-99F3-D1C6-8119-4678BEE7BE3E}"/>
              </a:ext>
            </a:extLst>
          </p:cNvPr>
          <p:cNvSpPr>
            <a:spLocks noGrp="1"/>
          </p:cNvSpPr>
          <p:nvPr>
            <p:ph type="title"/>
          </p:nvPr>
        </p:nvSpPr>
        <p:spPr/>
        <p:txBody>
          <a:bodyPr>
            <a:normAutofit fontScale="90000"/>
          </a:bodyPr>
          <a:lstStyle/>
          <a:p>
            <a:r>
              <a:rPr lang="en-US" dirty="0"/>
              <a:t>Using the Click Event</a:t>
            </a:r>
          </a:p>
        </p:txBody>
      </p:sp>
      <p:sp>
        <p:nvSpPr>
          <p:cNvPr id="3" name="Content Placeholder 2">
            <a:extLst>
              <a:ext uri="{FF2B5EF4-FFF2-40B4-BE49-F238E27FC236}">
                <a16:creationId xmlns:a16="http://schemas.microsoft.com/office/drawing/2014/main" id="{864F1109-AFEA-6EB8-6BC2-A0EB9EFB2DD5}"/>
              </a:ext>
            </a:extLst>
          </p:cNvPr>
          <p:cNvSpPr>
            <a:spLocks noGrp="1"/>
          </p:cNvSpPr>
          <p:nvPr>
            <p:ph idx="1"/>
          </p:nvPr>
        </p:nvSpPr>
        <p:spPr/>
        <p:txBody>
          <a:bodyPr>
            <a:normAutofit/>
          </a:bodyPr>
          <a:lstStyle/>
          <a:p>
            <a:pPr marL="0" indent="0">
              <a:spcBef>
                <a:spcPts val="0"/>
              </a:spcBef>
              <a:buNone/>
            </a:pPr>
            <a:r>
              <a:rPr lang="en-US" sz="2000" b="1" dirty="0" err="1">
                <a:latin typeface="Courier New" panose="02070309020205020404" pitchFamily="49" charset="0"/>
                <a:cs typeface="Courier New" panose="02070309020205020404" pitchFamily="49" charset="0"/>
              </a:rPr>
              <a:t>sub_data</a:t>
            </a:r>
            <a:r>
              <a:rPr lang="en-US" sz="2000" b="1" dirty="0">
                <a:latin typeface="Courier New" panose="02070309020205020404" pitchFamily="49" charset="0"/>
                <a:cs typeface="Courier New" panose="02070309020205020404" pitchFamily="49" charset="0"/>
              </a:rPr>
              <a:t> &lt;- reactive({</a:t>
            </a:r>
          </a:p>
          <a:p>
            <a:pPr marL="0" indent="0">
              <a:spcBef>
                <a:spcPts val="0"/>
              </a:spcBef>
              <a:buNone/>
            </a:pPr>
            <a:r>
              <a:rPr lang="en-US" sz="2000" b="1" dirty="0">
                <a:latin typeface="Courier New" panose="02070309020205020404" pitchFamily="49" charset="0"/>
                <a:cs typeface="Courier New" panose="02070309020205020404" pitchFamily="49" charset="0"/>
              </a:rPr>
              <a:t>    req(row(), col())</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tmp</a:t>
            </a:r>
            <a:r>
              <a:rPr lang="en-US" sz="2000" b="1" dirty="0">
                <a:latin typeface="Courier New" panose="02070309020205020404" pitchFamily="49" charset="0"/>
                <a:cs typeface="Courier New" panose="02070309020205020404" pitchFamily="49" charset="0"/>
              </a:rPr>
              <a:t> &lt;- </a:t>
            </a:r>
            <a:r>
              <a:rPr lang="en-US" sz="2000" b="1" dirty="0" err="1">
                <a:latin typeface="Courier New" panose="02070309020205020404" pitchFamily="49" charset="0"/>
                <a:cs typeface="Courier New" panose="02070309020205020404" pitchFamily="49" charset="0"/>
              </a:rPr>
              <a:t>get_meta_subset</a:t>
            </a:r>
            <a:r>
              <a:rPr lang="en-US" sz="2000" b="1" dirty="0">
                <a:latin typeface="Courier New" panose="02070309020205020404" pitchFamily="49" charset="0"/>
                <a:cs typeface="Courier New" panose="02070309020205020404" pitchFamily="49" charset="0"/>
              </a:rPr>
              <a:t>(tab, row(), col())</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tmp</a:t>
            </a:r>
            <a:r>
              <a:rPr lang="en-US" sz="2000" b="1" dirty="0">
                <a:latin typeface="Courier New" panose="02070309020205020404" pitchFamily="49" charset="0"/>
                <a:cs typeface="Courier New" panose="02070309020205020404" pitchFamily="49" charset="0"/>
              </a:rPr>
              <a:t>  </a:t>
            </a:r>
          </a:p>
          <a:p>
            <a:pPr marL="0" indent="0">
              <a:spcBef>
                <a:spcPts val="0"/>
              </a:spcBef>
              <a:buNone/>
            </a:pPr>
            <a:r>
              <a:rPr lang="en-US" sz="2000" b="1" dirty="0">
                <a:latin typeface="Courier New" panose="02070309020205020404" pitchFamily="49" charset="0"/>
                <a:cs typeface="Courier New" panose="02070309020205020404" pitchFamily="49" charset="0"/>
              </a:rPr>
              <a:t>})</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a:spcBef>
                <a:spcPts val="0"/>
              </a:spcBef>
            </a:pPr>
            <a:r>
              <a:rPr lang="en-US" dirty="0"/>
              <a:t>Call the </a:t>
            </a:r>
            <a:r>
              <a:rPr lang="en-US" dirty="0" err="1"/>
              <a:t>reactives</a:t>
            </a:r>
            <a:r>
              <a:rPr lang="en-US" dirty="0"/>
              <a:t> in </a:t>
            </a:r>
            <a:r>
              <a:rPr lang="en-US" dirty="0" err="1"/>
              <a:t>get_meta_subset</a:t>
            </a:r>
            <a:r>
              <a:rPr lang="en-US" dirty="0"/>
              <a:t> to extract the relevant dataframe</a:t>
            </a:r>
          </a:p>
          <a:p>
            <a:pPr>
              <a:spcBef>
                <a:spcPts val="0"/>
              </a:spcBef>
            </a:pPr>
            <a:endParaRPr lang="en-US" dirty="0"/>
          </a:p>
          <a:p>
            <a:pPr>
              <a:spcBef>
                <a:spcPts val="0"/>
              </a:spcBef>
            </a:pPr>
            <a:r>
              <a:rPr lang="en-US" dirty="0"/>
              <a:t>Resulting dataframe can then be rendered however necessary</a:t>
            </a:r>
          </a:p>
        </p:txBody>
      </p:sp>
      <p:sp>
        <p:nvSpPr>
          <p:cNvPr id="4" name="Rectangle 3">
            <a:extLst>
              <a:ext uri="{FF2B5EF4-FFF2-40B4-BE49-F238E27FC236}">
                <a16:creationId xmlns:a16="http://schemas.microsoft.com/office/drawing/2014/main" id="{7302CB58-01CD-975F-C56E-F70A97F750B0}"/>
              </a:ext>
            </a:extLst>
          </p:cNvPr>
          <p:cNvSpPr/>
          <p:nvPr/>
        </p:nvSpPr>
        <p:spPr>
          <a:xfrm>
            <a:off x="5771265" y="2365743"/>
            <a:ext cx="757125" cy="29239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B10A584-B4D7-9969-6418-BCD419B9F861}"/>
              </a:ext>
            </a:extLst>
          </p:cNvPr>
          <p:cNvSpPr/>
          <p:nvPr/>
        </p:nvSpPr>
        <p:spPr>
          <a:xfrm>
            <a:off x="6880595" y="2355111"/>
            <a:ext cx="757125" cy="29239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3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4</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Make a Shiny App with Drill Down Features</a:t>
            </a:r>
          </a:p>
        </p:txBody>
      </p:sp>
    </p:spTree>
    <p:extLst>
      <p:ext uri="{BB962C8B-B14F-4D97-AF65-F5344CB8AC3E}">
        <p14:creationId xmlns:p14="http://schemas.microsoft.com/office/powerpoint/2010/main" val="2793593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8E3A67-0FBC-8F48-1D7B-456CA3E510C5}"/>
              </a:ext>
            </a:extLst>
          </p:cNvPr>
          <p:cNvSpPr>
            <a:spLocks noGrp="1"/>
          </p:cNvSpPr>
          <p:nvPr>
            <p:ph type="title"/>
          </p:nvPr>
        </p:nvSpPr>
        <p:spPr/>
        <p:txBody>
          <a:bodyPr>
            <a:normAutofit fontScale="90000"/>
          </a:bodyPr>
          <a:lstStyle/>
          <a:p>
            <a:r>
              <a:rPr lang="en-US" dirty="0"/>
              <a:t>Breakout 5</a:t>
            </a:r>
          </a:p>
        </p:txBody>
      </p:sp>
      <p:sp>
        <p:nvSpPr>
          <p:cNvPr id="5" name="Content Placeholder 4">
            <a:extLst>
              <a:ext uri="{FF2B5EF4-FFF2-40B4-BE49-F238E27FC236}">
                <a16:creationId xmlns:a16="http://schemas.microsoft.com/office/drawing/2014/main" id="{2D1E6291-DFCA-E5D5-3A12-19B5ACDB16A7}"/>
              </a:ext>
            </a:extLst>
          </p:cNvPr>
          <p:cNvSpPr>
            <a:spLocks noGrp="1"/>
          </p:cNvSpPr>
          <p:nvPr>
            <p:ph idx="1"/>
          </p:nvPr>
        </p:nvSpPr>
        <p:spPr/>
        <p:txBody>
          <a:bodyPr/>
          <a:lstStyle/>
          <a:p>
            <a:r>
              <a:rPr lang="en-US" dirty="0"/>
              <a:t>Replace the table we produced in Breakout 5 with the work we did in Problem 5 and Problem 6 of breakout 3 (including pre-work)</a:t>
            </a:r>
          </a:p>
        </p:txBody>
      </p:sp>
    </p:spTree>
    <p:extLst>
      <p:ext uri="{BB962C8B-B14F-4D97-AF65-F5344CB8AC3E}">
        <p14:creationId xmlns:p14="http://schemas.microsoft.com/office/powerpoint/2010/main" val="4434289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5</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Make Another App with Extended Metadata</a:t>
            </a:r>
          </a:p>
        </p:txBody>
      </p:sp>
    </p:spTree>
    <p:extLst>
      <p:ext uri="{BB962C8B-B14F-4D97-AF65-F5344CB8AC3E}">
        <p14:creationId xmlns:p14="http://schemas.microsoft.com/office/powerpoint/2010/main" val="1085529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F1872-5274-5A98-0C6F-9DDC6AB725C2}"/>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31E3AD22-A811-3FC7-5F2B-6193CF8E848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778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7B5D-9D6D-DB10-64FA-8293299D2B70}"/>
              </a:ext>
            </a:extLst>
          </p:cNvPr>
          <p:cNvSpPr>
            <a:spLocks noGrp="1"/>
          </p:cNvSpPr>
          <p:nvPr>
            <p:ph type="title"/>
          </p:nvPr>
        </p:nvSpPr>
        <p:spPr/>
        <p:txBody>
          <a:bodyPr>
            <a:normAutofit fontScale="90000"/>
          </a:bodyPr>
          <a:lstStyle/>
          <a:p>
            <a:r>
              <a:rPr lang="en-US" dirty="0"/>
              <a:t>Why'd we make Tplyr?</a:t>
            </a:r>
          </a:p>
        </p:txBody>
      </p:sp>
      <p:sp>
        <p:nvSpPr>
          <p:cNvPr id="3" name="Content Placeholder 2">
            <a:extLst>
              <a:ext uri="{FF2B5EF4-FFF2-40B4-BE49-F238E27FC236}">
                <a16:creationId xmlns:a16="http://schemas.microsoft.com/office/drawing/2014/main" id="{B12EF4CB-43BF-6005-5A47-E1E8AB75E80F}"/>
              </a:ext>
            </a:extLst>
          </p:cNvPr>
          <p:cNvSpPr>
            <a:spLocks noGrp="1"/>
          </p:cNvSpPr>
          <p:nvPr>
            <p:ph sz="half" idx="1"/>
          </p:nvPr>
        </p:nvSpPr>
        <p:spPr/>
        <p:txBody>
          <a:bodyPr>
            <a:normAutofit/>
          </a:bodyPr>
          <a:lstStyle/>
          <a:p>
            <a:pPr marL="514350" indent="-514350">
              <a:lnSpc>
                <a:spcPct val="90000"/>
              </a:lnSpc>
              <a:buFont typeface="+mj-lt"/>
              <a:buAutoNum type="arabicPeriod"/>
            </a:pPr>
            <a:r>
              <a:rPr lang="en-US" sz="2600" dirty="0"/>
              <a:t>Summary tables are highly repetitive, so code should be highly reusable</a:t>
            </a:r>
          </a:p>
        </p:txBody>
      </p:sp>
      <p:pic>
        <p:nvPicPr>
          <p:cNvPr id="7" name="Picture 2">
            <a:extLst>
              <a:ext uri="{FF2B5EF4-FFF2-40B4-BE49-F238E27FC236}">
                <a16:creationId xmlns:a16="http://schemas.microsoft.com/office/drawing/2014/main" id="{F80B0461-451F-1EEB-343D-C4828A8CD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942" y="1683834"/>
            <a:ext cx="5266728" cy="3935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9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7B5D-9D6D-DB10-64FA-8293299D2B70}"/>
              </a:ext>
            </a:extLst>
          </p:cNvPr>
          <p:cNvSpPr>
            <a:spLocks noGrp="1"/>
          </p:cNvSpPr>
          <p:nvPr>
            <p:ph type="title"/>
          </p:nvPr>
        </p:nvSpPr>
        <p:spPr/>
        <p:txBody>
          <a:bodyPr>
            <a:normAutofit fontScale="90000"/>
          </a:bodyPr>
          <a:lstStyle/>
          <a:p>
            <a:r>
              <a:rPr lang="en-US" dirty="0"/>
              <a:t>Why'd we make Tplyr?</a:t>
            </a:r>
          </a:p>
        </p:txBody>
      </p:sp>
      <p:sp>
        <p:nvSpPr>
          <p:cNvPr id="3" name="Content Placeholder 2">
            <a:extLst>
              <a:ext uri="{FF2B5EF4-FFF2-40B4-BE49-F238E27FC236}">
                <a16:creationId xmlns:a16="http://schemas.microsoft.com/office/drawing/2014/main" id="{B12EF4CB-43BF-6005-5A47-E1E8AB75E80F}"/>
              </a:ext>
            </a:extLst>
          </p:cNvPr>
          <p:cNvSpPr>
            <a:spLocks noGrp="1"/>
          </p:cNvSpPr>
          <p:nvPr>
            <p:ph sz="half" idx="1"/>
          </p:nvPr>
        </p:nvSpPr>
        <p:spPr/>
        <p:txBody>
          <a:bodyPr>
            <a:normAutofit/>
          </a:bodyPr>
          <a:lstStyle/>
          <a:p>
            <a:pPr marL="514350" indent="-514350">
              <a:lnSpc>
                <a:spcPct val="90000"/>
              </a:lnSpc>
              <a:buFont typeface="+mj-lt"/>
              <a:buAutoNum type="arabicPeriod"/>
            </a:pPr>
            <a:r>
              <a:rPr lang="en-US" sz="2600" dirty="0"/>
              <a:t>Summary tables are highly repetitive, so code should be highly reusable</a:t>
            </a:r>
          </a:p>
          <a:p>
            <a:pPr marL="514350" indent="-514350">
              <a:lnSpc>
                <a:spcPct val="90000"/>
              </a:lnSpc>
              <a:buFont typeface="+mj-lt"/>
              <a:buAutoNum type="arabicPeriod"/>
            </a:pPr>
            <a:r>
              <a:rPr lang="en-US" sz="2600" dirty="0"/>
              <a:t>Text formatting of numbers can be very tedious</a:t>
            </a:r>
          </a:p>
        </p:txBody>
      </p:sp>
      <p:pic>
        <p:nvPicPr>
          <p:cNvPr id="7" name="Picture 2">
            <a:extLst>
              <a:ext uri="{FF2B5EF4-FFF2-40B4-BE49-F238E27FC236}">
                <a16:creationId xmlns:a16="http://schemas.microsoft.com/office/drawing/2014/main" id="{AAEA2CFE-AD66-2BC8-A055-D7574AF84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942" y="1683834"/>
            <a:ext cx="5266728" cy="3935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45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7B5D-9D6D-DB10-64FA-8293299D2B70}"/>
              </a:ext>
            </a:extLst>
          </p:cNvPr>
          <p:cNvSpPr>
            <a:spLocks noGrp="1"/>
          </p:cNvSpPr>
          <p:nvPr>
            <p:ph type="title"/>
          </p:nvPr>
        </p:nvSpPr>
        <p:spPr/>
        <p:txBody>
          <a:bodyPr>
            <a:normAutofit fontScale="90000"/>
          </a:bodyPr>
          <a:lstStyle/>
          <a:p>
            <a:r>
              <a:rPr lang="en-US" dirty="0"/>
              <a:t>Why'd we make Tplyr?</a:t>
            </a:r>
          </a:p>
        </p:txBody>
      </p:sp>
      <p:sp>
        <p:nvSpPr>
          <p:cNvPr id="3" name="Content Placeholder 2">
            <a:extLst>
              <a:ext uri="{FF2B5EF4-FFF2-40B4-BE49-F238E27FC236}">
                <a16:creationId xmlns:a16="http://schemas.microsoft.com/office/drawing/2014/main" id="{B12EF4CB-43BF-6005-5A47-E1E8AB75E80F}"/>
              </a:ext>
            </a:extLst>
          </p:cNvPr>
          <p:cNvSpPr>
            <a:spLocks noGrp="1"/>
          </p:cNvSpPr>
          <p:nvPr>
            <p:ph sz="half" idx="1"/>
          </p:nvPr>
        </p:nvSpPr>
        <p:spPr>
          <a:xfrm>
            <a:off x="838200" y="1694984"/>
            <a:ext cx="4081427" cy="4680015"/>
          </a:xfrm>
        </p:spPr>
        <p:txBody>
          <a:bodyPr>
            <a:normAutofit fontScale="92500" lnSpcReduction="10000"/>
          </a:bodyPr>
          <a:lstStyle/>
          <a:p>
            <a:pPr marL="514350" indent="-514350">
              <a:buFont typeface="+mj-lt"/>
              <a:buAutoNum type="arabicPeriod"/>
            </a:pPr>
            <a:r>
              <a:rPr lang="en-US" dirty="0"/>
              <a:t>Summary tables are highly repetitive, so code should be highly reusable</a:t>
            </a:r>
          </a:p>
          <a:p>
            <a:pPr marL="514350" indent="-514350">
              <a:buFont typeface="+mj-lt"/>
              <a:buAutoNum type="arabicPeriod"/>
            </a:pPr>
            <a:r>
              <a:rPr lang="en-US" dirty="0"/>
              <a:t>Text formatting of numbers can be very tedious</a:t>
            </a:r>
          </a:p>
          <a:p>
            <a:pPr marL="514350" indent="-514350">
              <a:buFont typeface="+mj-lt"/>
              <a:buAutoNum type="arabicPeriod"/>
            </a:pPr>
            <a:r>
              <a:rPr lang="en-US" dirty="0"/>
              <a:t>Bridging into interactive tables requires metadata for traceability</a:t>
            </a:r>
          </a:p>
        </p:txBody>
      </p:sp>
      <p:pic>
        <p:nvPicPr>
          <p:cNvPr id="7" name="Picture 2">
            <a:extLst>
              <a:ext uri="{FF2B5EF4-FFF2-40B4-BE49-F238E27FC236}">
                <a16:creationId xmlns:a16="http://schemas.microsoft.com/office/drawing/2014/main" id="{3AF18BFB-8B24-B05E-D291-45E619E03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942" y="1683834"/>
            <a:ext cx="5266728" cy="3935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39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B577-1143-B353-BF3D-DDCBA391C76F}"/>
              </a:ext>
            </a:extLst>
          </p:cNvPr>
          <p:cNvSpPr>
            <a:spLocks noGrp="1"/>
          </p:cNvSpPr>
          <p:nvPr>
            <p:ph type="title"/>
          </p:nvPr>
        </p:nvSpPr>
        <p:spPr/>
        <p:txBody>
          <a:bodyPr>
            <a:normAutofit fontScale="90000"/>
          </a:bodyPr>
          <a:lstStyle/>
          <a:p>
            <a:r>
              <a:rPr lang="en-US" dirty="0"/>
              <a:t>Newest Features in Tplyr 1.0.0</a:t>
            </a:r>
          </a:p>
        </p:txBody>
      </p:sp>
      <p:sp>
        <p:nvSpPr>
          <p:cNvPr id="3" name="Content Placeholder 2">
            <a:extLst>
              <a:ext uri="{FF2B5EF4-FFF2-40B4-BE49-F238E27FC236}">
                <a16:creationId xmlns:a16="http://schemas.microsoft.com/office/drawing/2014/main" id="{F9361829-A820-C44E-BE1E-59FF208801F8}"/>
              </a:ext>
            </a:extLst>
          </p:cNvPr>
          <p:cNvSpPr>
            <a:spLocks noGrp="1"/>
          </p:cNvSpPr>
          <p:nvPr>
            <p:ph idx="1"/>
          </p:nvPr>
        </p:nvSpPr>
        <p:spPr/>
        <p:txBody>
          <a:bodyPr/>
          <a:lstStyle/>
          <a:p>
            <a:r>
              <a:rPr lang="en-US" dirty="0"/>
              <a:t>Traceability metadata framework</a:t>
            </a:r>
          </a:p>
          <a:p>
            <a:r>
              <a:rPr lang="en-US" dirty="0"/>
              <a:t>Re-usable layer templates</a:t>
            </a:r>
          </a:p>
          <a:p>
            <a:r>
              <a:rPr lang="en-US" dirty="0"/>
              <a:t>External precision data</a:t>
            </a:r>
          </a:p>
          <a:p>
            <a:r>
              <a:rPr lang="en-US" dirty="0"/>
              <a:t>Descriptive statistics as columns</a:t>
            </a:r>
          </a:p>
          <a:p>
            <a:r>
              <a:rPr lang="en-US" dirty="0"/>
              <a:t>Apply string formatting outside of </a:t>
            </a:r>
            <a:r>
              <a:rPr lang="en-US" dirty="0" err="1"/>
              <a:t>Tplyr</a:t>
            </a:r>
            <a:r>
              <a:rPr lang="en-US" dirty="0"/>
              <a:t> tables</a:t>
            </a:r>
          </a:p>
          <a:p>
            <a:r>
              <a:rPr lang="en-US" dirty="0"/>
              <a:t>Hyphenated string wrapping</a:t>
            </a:r>
          </a:p>
        </p:txBody>
      </p:sp>
    </p:spTree>
    <p:extLst>
      <p:ext uri="{BB962C8B-B14F-4D97-AF65-F5344CB8AC3E}">
        <p14:creationId xmlns:p14="http://schemas.microsoft.com/office/powerpoint/2010/main" val="3476000166"/>
      </p:ext>
    </p:extLst>
  </p:cSld>
  <p:clrMapOvr>
    <a:masterClrMapping/>
  </p:clrMapOvr>
</p:sld>
</file>

<file path=ppt/theme/theme1.xml><?xml version="1.0" encoding="utf-8"?>
<a:theme xmlns:a="http://schemas.openxmlformats.org/drawingml/2006/main" name="Office Theme">
  <a:themeElements>
    <a:clrScheme name="Atorus">
      <a:dk1>
        <a:srgbClr val="1D242C"/>
      </a:dk1>
      <a:lt1>
        <a:srgbClr val="FFFFFF"/>
      </a:lt1>
      <a:dk2>
        <a:srgbClr val="004F5B"/>
      </a:dk2>
      <a:lt2>
        <a:srgbClr val="FFFFFF"/>
      </a:lt2>
      <a:accent1>
        <a:srgbClr val="86CAC6"/>
      </a:accent1>
      <a:accent2>
        <a:srgbClr val="FF7F41"/>
      </a:accent2>
      <a:accent3>
        <a:srgbClr val="FDD26E"/>
      </a:accent3>
      <a:accent4>
        <a:srgbClr val="7C878E"/>
      </a:accent4>
      <a:accent5>
        <a:srgbClr val="004F5B"/>
      </a:accent5>
      <a:accent6>
        <a:srgbClr val="86CAC6"/>
      </a:accent6>
      <a:hlink>
        <a:srgbClr val="004F5B"/>
      </a:hlink>
      <a:folHlink>
        <a:srgbClr val="86C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BE2C77D-53CB-A341-97C9-80D2983C2152}" vid="{4B91C98C-73F0-8E4F-BFDE-96138B1A97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2F34D30ADC4744AC8607B807B0F420" ma:contentTypeVersion="16" ma:contentTypeDescription="Create a new document." ma:contentTypeScope="" ma:versionID="a2d03f98977ab3e42de1889ca0e0e01d">
  <xsd:schema xmlns:xsd="http://www.w3.org/2001/XMLSchema" xmlns:xs="http://www.w3.org/2001/XMLSchema" xmlns:p="http://schemas.microsoft.com/office/2006/metadata/properties" xmlns:ns2="fdd437b9-853e-42ee-8ba9-028b6df358c4" xmlns:ns3="5b199293-ee84-400a-ac4c-88a494441355" targetNamespace="http://schemas.microsoft.com/office/2006/metadata/properties" ma:root="true" ma:fieldsID="b6ec53a3fe289125777c71eb0fe6cec4" ns2:_="" ns3:_="">
    <xsd:import namespace="fdd437b9-853e-42ee-8ba9-028b6df358c4"/>
    <xsd:import namespace="5b199293-ee84-400a-ac4c-88a49444135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d437b9-853e-42ee-8ba9-028b6df358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262c0fed-2fd0-441b-b1ad-4ee99a853729"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b199293-ee84-400a-ac4c-88a49444135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2f7c8a21-7051-4d67-bb99-21269662834a}" ma:internalName="TaxCatchAll" ma:showField="CatchAllData" ma:web="5b199293-ee84-400a-ac4c-88a4944413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199293-ee84-400a-ac4c-88a494441355">
      <UserInfo>
        <DisplayName>Jessica Higgins</DisplayName>
        <AccountId>46</AccountId>
        <AccountType/>
      </UserInfo>
    </SharedWithUsers>
    <lcf76f155ced4ddcb4097134ff3c332f xmlns="fdd437b9-853e-42ee-8ba9-028b6df358c4">
      <Terms xmlns="http://schemas.microsoft.com/office/infopath/2007/PartnerControls"/>
    </lcf76f155ced4ddcb4097134ff3c332f>
    <TaxCatchAll xmlns="5b199293-ee84-400a-ac4c-88a494441355" xsi:nil="true"/>
  </documentManagement>
</p:properties>
</file>

<file path=customXml/itemProps1.xml><?xml version="1.0" encoding="utf-8"?>
<ds:datastoreItem xmlns:ds="http://schemas.openxmlformats.org/officeDocument/2006/customXml" ds:itemID="{2304268B-946D-4BF3-A66D-96CFDA2DE12F}">
  <ds:schemaRefs>
    <ds:schemaRef ds:uri="http://schemas.microsoft.com/sharepoint/v3/contenttype/forms"/>
  </ds:schemaRefs>
</ds:datastoreItem>
</file>

<file path=customXml/itemProps2.xml><?xml version="1.0" encoding="utf-8"?>
<ds:datastoreItem xmlns:ds="http://schemas.openxmlformats.org/officeDocument/2006/customXml" ds:itemID="{0B1EA015-D6B3-4350-9273-B2CB1915CC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d437b9-853e-42ee-8ba9-028b6df358c4"/>
    <ds:schemaRef ds:uri="5b199293-ee84-400a-ac4c-88a4944413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AB2B4D-1572-452B-875B-8638998E8608}">
  <ds:schemaRefs>
    <ds:schemaRef ds:uri="http://purl.org/dc/terms/"/>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purl.org/dc/elements/1.1/"/>
    <ds:schemaRef ds:uri="fdd437b9-853e-42ee-8ba9-028b6df358c4"/>
    <ds:schemaRef ds:uri="http://schemas.microsoft.com/office/infopath/2007/PartnerControls"/>
    <ds:schemaRef ds:uri="5b199293-ee84-400a-ac4c-88a4944413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Atorus_PPT_Template_Update_5-27-22_VF</Template>
  <TotalTime>10964</TotalTime>
  <Words>12225</Words>
  <Application>Microsoft Office PowerPoint</Application>
  <PresentationFormat>Widescreen</PresentationFormat>
  <Paragraphs>1422</Paragraphs>
  <Slides>58</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-apple-system</vt:lpstr>
      <vt:lpstr>Arial</vt:lpstr>
      <vt:lpstr>Biome</vt:lpstr>
      <vt:lpstr>Calibri</vt:lpstr>
      <vt:lpstr>Consolas</vt:lpstr>
      <vt:lpstr>Courier New</vt:lpstr>
      <vt:lpstr>prometo</vt:lpstr>
      <vt:lpstr>System Font Regular</vt:lpstr>
      <vt:lpstr>Office Theme</vt:lpstr>
      <vt:lpstr>Drill Down Summary Tables in Shiny</vt:lpstr>
      <vt:lpstr>Pre-reqs for this workshop</vt:lpstr>
      <vt:lpstr>Agenda</vt:lpstr>
      <vt:lpstr>What is Tplyr?</vt:lpstr>
      <vt:lpstr>Why'd we make Tplyr?</vt:lpstr>
      <vt:lpstr>Why'd we make Tplyr?</vt:lpstr>
      <vt:lpstr>Why'd we make Tplyr?</vt:lpstr>
      <vt:lpstr>Why'd we make Tplyr?</vt:lpstr>
      <vt:lpstr>Newest Features in Tplyr 1.0.0</vt:lpstr>
      <vt:lpstr>Tplyr Basics</vt:lpstr>
      <vt:lpstr>Introduction to Tplyr</vt:lpstr>
      <vt:lpstr>Table Components</vt:lpstr>
      <vt:lpstr>Creating Table and Layer Objects</vt:lpstr>
      <vt:lpstr>Creating Table and Layer Objects</vt:lpstr>
      <vt:lpstr>Creating Table and Layer Objects</vt:lpstr>
      <vt:lpstr>Creating Table and Layer Objects</vt:lpstr>
      <vt:lpstr>Processing the Data</vt:lpstr>
      <vt:lpstr>Breakout 1</vt:lpstr>
      <vt:lpstr>Configuring Tplyr Tables</vt:lpstr>
      <vt:lpstr>General Table Level Settings</vt:lpstr>
      <vt:lpstr>General Table Level Settings</vt:lpstr>
      <vt:lpstr>Adding Treatment Groups</vt:lpstr>
      <vt:lpstr>Adding a Population Dataset</vt:lpstr>
      <vt:lpstr>Using Grouping Variables</vt:lpstr>
      <vt:lpstr>Using Grouping Variables</vt:lpstr>
      <vt:lpstr>Using Grouping Variables – Nested Counts</vt:lpstr>
      <vt:lpstr>Controlling Display with Format Strings - Counts</vt:lpstr>
      <vt:lpstr>Controlling Display with Format Strings - Counts</vt:lpstr>
      <vt:lpstr>Controlling Display with Format Strings - Desc</vt:lpstr>
      <vt:lpstr>Controlling Display with Format Strings - Desc</vt:lpstr>
      <vt:lpstr>Valid Formatting Variables</vt:lpstr>
      <vt:lpstr>Valid Formatting Variables</vt:lpstr>
      <vt:lpstr>Breakout 2</vt:lpstr>
      <vt:lpstr>Tplyr Metadata Part 1</vt:lpstr>
      <vt:lpstr>Tplyr's Metadata Concept</vt:lpstr>
      <vt:lpstr>Tplyr's Metadata Concept</vt:lpstr>
      <vt:lpstr>What Do We Mean By "Metadata"</vt:lpstr>
      <vt:lpstr>Building Metadata</vt:lpstr>
      <vt:lpstr>Building Metadata</vt:lpstr>
      <vt:lpstr>Building Metadata</vt:lpstr>
      <vt:lpstr>Extracting Metadata</vt:lpstr>
      <vt:lpstr>Extracting Metadata</vt:lpstr>
      <vt:lpstr>Expanding Tplyr's Metadata</vt:lpstr>
      <vt:lpstr>Creating Custom Metadata</vt:lpstr>
      <vt:lpstr>Creating Custom Metadata</vt:lpstr>
      <vt:lpstr>Creating Custom Metadata</vt:lpstr>
      <vt:lpstr>Creating Custom Metadata</vt:lpstr>
      <vt:lpstr>Creating Custom Metadata</vt:lpstr>
      <vt:lpstr>Creating Custom Metadata</vt:lpstr>
      <vt:lpstr>Append the Metadata</vt:lpstr>
      <vt:lpstr>Breakout 3</vt:lpstr>
      <vt:lpstr>Using Tplyr's Metadata</vt:lpstr>
      <vt:lpstr>Using the Click Event in reactable</vt:lpstr>
      <vt:lpstr>Using the Click Event</vt:lpstr>
      <vt:lpstr>Breakout 4</vt:lpstr>
      <vt:lpstr>Breakout 5</vt:lpstr>
      <vt:lpstr>Breakout 5</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Greta Shortreed</dc:creator>
  <cp:lastModifiedBy>Mike Stackhouse</cp:lastModifiedBy>
  <cp:revision>6</cp:revision>
  <dcterms:created xsi:type="dcterms:W3CDTF">2022-06-13T13:22:38Z</dcterms:created>
  <dcterms:modified xsi:type="dcterms:W3CDTF">2022-10-25T22:49:56Z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0x010100BE2F34D30ADC4744AC8607B807B0F420</vt:lpwstr>
  </property>
  <property fmtid="{D5CDD505-2E9C-101B-9397-08002B2CF9AE}" pid="3" name="MediaServiceImageTags">
    <vt:lpwstr/>
  </property>
</Properties>
</file>