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60" r:id="rId2"/>
    <p:sldId id="258" r:id="rId3"/>
    <p:sldId id="257" r:id="rId4"/>
    <p:sldId id="274" r:id="rId5"/>
    <p:sldId id="268" r:id="rId6"/>
    <p:sldId id="275" r:id="rId7"/>
    <p:sldId id="269" r:id="rId8"/>
    <p:sldId id="276" r:id="rId9"/>
    <p:sldId id="273" r:id="rId10"/>
    <p:sldId id="277" r:id="rId11"/>
    <p:sldId id="266" r:id="rId12"/>
    <p:sldId id="278" r:id="rId13"/>
    <p:sldId id="270" r:id="rId14"/>
    <p:sldId id="279" r:id="rId15"/>
    <p:sldId id="271" r:id="rId16"/>
    <p:sldId id="280" r:id="rId17"/>
    <p:sldId id="272" r:id="rId18"/>
    <p:sldId id="281" r:id="rId19"/>
    <p:sldId id="259" r:id="rId20"/>
    <p:sldId id="282" r:id="rId21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E5F4"/>
    <a:srgbClr val="8F99A2"/>
    <a:srgbClr val="8E98A1"/>
    <a:srgbClr val="02A9DB"/>
    <a:srgbClr val="458BE4"/>
    <a:srgbClr val="00A5D9"/>
    <a:srgbClr val="07A2DE"/>
    <a:srgbClr val="119ED9"/>
    <a:srgbClr val="7CE5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68510B-4AFB-47C0-8FB6-C4A49C0C949C}" v="34" dt="2024-12-30T04:08:34.1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758" y="-516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nio Flavio Naves Souza" userId="d502dd2c20e796fc" providerId="LiveId" clId="{4368510B-4AFB-47C0-8FB6-C4A49C0C949C}"/>
    <pc:docChg chg="undo redo custSel addSld delSld modSld">
      <pc:chgData name="Hennio Flavio Naves Souza" userId="d502dd2c20e796fc" providerId="LiveId" clId="{4368510B-4AFB-47C0-8FB6-C4A49C0C949C}" dt="2024-12-30T04:29:00.332" v="634" actId="1076"/>
      <pc:docMkLst>
        <pc:docMk/>
      </pc:docMkLst>
      <pc:sldChg chg="del">
        <pc:chgData name="Hennio Flavio Naves Souza" userId="d502dd2c20e796fc" providerId="LiveId" clId="{4368510B-4AFB-47C0-8FB6-C4A49C0C949C}" dt="2024-12-30T03:25:02.369" v="0" actId="2696"/>
        <pc:sldMkLst>
          <pc:docMk/>
          <pc:sldMk cId="2086755207" sldId="256"/>
        </pc:sldMkLst>
      </pc:sldChg>
      <pc:sldChg chg="addSp delSp modSp mod">
        <pc:chgData name="Hennio Flavio Naves Souza" userId="d502dd2c20e796fc" providerId="LiveId" clId="{4368510B-4AFB-47C0-8FB6-C4A49C0C949C}" dt="2024-12-30T03:54:09.283" v="95" actId="21"/>
        <pc:sldMkLst>
          <pc:docMk/>
          <pc:sldMk cId="1684529164" sldId="257"/>
        </pc:sldMkLst>
        <pc:picChg chg="add del mod">
          <ac:chgData name="Hennio Flavio Naves Souza" userId="d502dd2c20e796fc" providerId="LiveId" clId="{4368510B-4AFB-47C0-8FB6-C4A49C0C949C}" dt="2024-12-30T03:51:35.565" v="90" actId="478"/>
          <ac:picMkLst>
            <pc:docMk/>
            <pc:sldMk cId="1684529164" sldId="257"/>
            <ac:picMk id="14" creationId="{75BBF7D7-C806-6D8C-F79F-292B5F3E8F0E}"/>
          </ac:picMkLst>
        </pc:picChg>
        <pc:picChg chg="add del mod">
          <ac:chgData name="Hennio Flavio Naves Souza" userId="d502dd2c20e796fc" providerId="LiveId" clId="{4368510B-4AFB-47C0-8FB6-C4A49C0C949C}" dt="2024-12-30T03:54:09.283" v="95" actId="21"/>
          <ac:picMkLst>
            <pc:docMk/>
            <pc:sldMk cId="1684529164" sldId="257"/>
            <ac:picMk id="16" creationId="{A45DC997-9ED9-CC47-0C3B-780451425EDF}"/>
          </ac:picMkLst>
        </pc:picChg>
      </pc:sldChg>
      <pc:sldChg chg="addSp delSp modSp mod">
        <pc:chgData name="Hennio Flavio Naves Souza" userId="d502dd2c20e796fc" providerId="LiveId" clId="{4368510B-4AFB-47C0-8FB6-C4A49C0C949C}" dt="2024-12-30T03:50:48.518" v="88"/>
        <pc:sldMkLst>
          <pc:docMk/>
          <pc:sldMk cId="1512002610" sldId="258"/>
        </pc:sldMkLst>
        <pc:spChg chg="del">
          <ac:chgData name="Hennio Flavio Naves Souza" userId="d502dd2c20e796fc" providerId="LiveId" clId="{4368510B-4AFB-47C0-8FB6-C4A49C0C949C}" dt="2024-12-30T03:30:57.197" v="9" actId="478"/>
          <ac:spMkLst>
            <pc:docMk/>
            <pc:sldMk cId="1512002610" sldId="258"/>
            <ac:spMk id="10" creationId="{8BDF0DDD-FB8C-DFDA-E37C-B8EEA764F201}"/>
          </ac:spMkLst>
        </pc:spChg>
        <pc:spChg chg="del">
          <ac:chgData name="Hennio Flavio Naves Souza" userId="d502dd2c20e796fc" providerId="LiveId" clId="{4368510B-4AFB-47C0-8FB6-C4A49C0C949C}" dt="2024-12-30T03:31:01.390" v="10" actId="478"/>
          <ac:spMkLst>
            <pc:docMk/>
            <pc:sldMk cId="1512002610" sldId="258"/>
            <ac:spMk id="11" creationId="{86C1E35A-7AAE-2149-C119-83F173E48D4E}"/>
          </ac:spMkLst>
        </pc:spChg>
        <pc:picChg chg="add del mod">
          <ac:chgData name="Hennio Flavio Naves Souza" userId="d502dd2c20e796fc" providerId="LiveId" clId="{4368510B-4AFB-47C0-8FB6-C4A49C0C949C}" dt="2024-12-30T03:47:45.815" v="76" actId="21"/>
          <ac:picMkLst>
            <pc:docMk/>
            <pc:sldMk cId="1512002610" sldId="258"/>
            <ac:picMk id="14" creationId="{F995CD31-6CEB-B866-9DD6-0699DF111356}"/>
          </ac:picMkLst>
        </pc:picChg>
        <pc:picChg chg="add mod">
          <ac:chgData name="Hennio Flavio Naves Souza" userId="d502dd2c20e796fc" providerId="LiveId" clId="{4368510B-4AFB-47C0-8FB6-C4A49C0C949C}" dt="2024-12-30T03:50:48.518" v="88"/>
          <ac:picMkLst>
            <pc:docMk/>
            <pc:sldMk cId="1512002610" sldId="258"/>
            <ac:picMk id="15" creationId="{B2C05812-3C64-46E8-2705-4C2C8B71FDE2}"/>
          </ac:picMkLst>
        </pc:picChg>
      </pc:sldChg>
      <pc:sldChg chg="addSp delSp modSp mod">
        <pc:chgData name="Hennio Flavio Naves Souza" userId="d502dd2c20e796fc" providerId="LiveId" clId="{4368510B-4AFB-47C0-8FB6-C4A49C0C949C}" dt="2024-12-30T04:11:14.357" v="210" actId="1076"/>
        <pc:sldMkLst>
          <pc:docMk/>
          <pc:sldMk cId="3687676772" sldId="259"/>
        </pc:sldMkLst>
        <pc:spChg chg="add del mod">
          <ac:chgData name="Hennio Flavio Naves Souza" userId="d502dd2c20e796fc" providerId="LiveId" clId="{4368510B-4AFB-47C0-8FB6-C4A49C0C949C}" dt="2024-12-30T04:11:03.815" v="208" actId="1076"/>
          <ac:spMkLst>
            <pc:docMk/>
            <pc:sldMk cId="3687676772" sldId="259"/>
            <ac:spMk id="6" creationId="{C15F348E-0C85-037C-AAD5-524530CFC8B5}"/>
          </ac:spMkLst>
        </pc:spChg>
        <pc:spChg chg="add mod">
          <ac:chgData name="Hennio Flavio Naves Souza" userId="d502dd2c20e796fc" providerId="LiveId" clId="{4368510B-4AFB-47C0-8FB6-C4A49C0C949C}" dt="2024-12-30T04:11:14.357" v="210" actId="1076"/>
          <ac:spMkLst>
            <pc:docMk/>
            <pc:sldMk cId="3687676772" sldId="259"/>
            <ac:spMk id="8" creationId="{180261D7-9B9E-B811-6DDD-3DE7253E9540}"/>
          </ac:spMkLst>
        </pc:spChg>
        <pc:picChg chg="add mod">
          <ac:chgData name="Hennio Flavio Naves Souza" userId="d502dd2c20e796fc" providerId="LiveId" clId="{4368510B-4AFB-47C0-8FB6-C4A49C0C949C}" dt="2024-12-30T04:11:05.597" v="209" actId="1076"/>
          <ac:picMkLst>
            <pc:docMk/>
            <pc:sldMk cId="3687676772" sldId="259"/>
            <ac:picMk id="4" creationId="{C6903E78-25B7-67F5-3EB3-19CE8E2B92EA}"/>
          </ac:picMkLst>
        </pc:picChg>
        <pc:picChg chg="add mod">
          <ac:chgData name="Hennio Flavio Naves Souza" userId="d502dd2c20e796fc" providerId="LiveId" clId="{4368510B-4AFB-47C0-8FB6-C4A49C0C949C}" dt="2024-12-30T04:11:00.909" v="207" actId="1076"/>
          <ac:picMkLst>
            <pc:docMk/>
            <pc:sldMk cId="3687676772" sldId="259"/>
            <ac:picMk id="7" creationId="{52A98E5E-8AA4-117B-6550-7630A7991B8B}"/>
          </ac:picMkLst>
        </pc:picChg>
        <pc:picChg chg="del">
          <ac:chgData name="Hennio Flavio Naves Souza" userId="d502dd2c20e796fc" providerId="LiveId" clId="{4368510B-4AFB-47C0-8FB6-C4A49C0C949C}" dt="2024-12-30T04:03:55.058" v="125" actId="478"/>
          <ac:picMkLst>
            <pc:docMk/>
            <pc:sldMk cId="3687676772" sldId="259"/>
            <ac:picMk id="2050" creationId="{E8193B4E-7361-455A-3989-DCCFAA4D1BBC}"/>
          </ac:picMkLst>
        </pc:picChg>
      </pc:sldChg>
      <pc:sldChg chg="addSp delSp modSp mod">
        <pc:chgData name="Hennio Flavio Naves Souza" userId="d502dd2c20e796fc" providerId="LiveId" clId="{4368510B-4AFB-47C0-8FB6-C4A49C0C949C}" dt="2024-12-30T03:46:06.959" v="62"/>
        <pc:sldMkLst>
          <pc:docMk/>
          <pc:sldMk cId="1817381392" sldId="260"/>
        </pc:sldMkLst>
        <pc:spChg chg="mod">
          <ac:chgData name="Hennio Flavio Naves Souza" userId="d502dd2c20e796fc" providerId="LiveId" clId="{4368510B-4AFB-47C0-8FB6-C4A49C0C949C}" dt="2024-12-30T03:36:53.030" v="50" actId="1076"/>
          <ac:spMkLst>
            <pc:docMk/>
            <pc:sldMk cId="1817381392" sldId="260"/>
            <ac:spMk id="2" creationId="{29A05B5E-0176-CAC6-F985-4FB60D705337}"/>
          </ac:spMkLst>
        </pc:spChg>
        <pc:spChg chg="del mod">
          <ac:chgData name="Hennio Flavio Naves Souza" userId="d502dd2c20e796fc" providerId="LiveId" clId="{4368510B-4AFB-47C0-8FB6-C4A49C0C949C}" dt="2024-12-30T03:29:12.295" v="6" actId="478"/>
          <ac:spMkLst>
            <pc:docMk/>
            <pc:sldMk cId="1817381392" sldId="260"/>
            <ac:spMk id="12" creationId="{B209CA13-AB58-3781-A14A-BF031A97D546}"/>
          </ac:spMkLst>
        </pc:spChg>
        <pc:spChg chg="del mod">
          <ac:chgData name="Hennio Flavio Naves Souza" userId="d502dd2c20e796fc" providerId="LiveId" clId="{4368510B-4AFB-47C0-8FB6-C4A49C0C949C}" dt="2024-12-30T03:29:44.078" v="8" actId="478"/>
          <ac:spMkLst>
            <pc:docMk/>
            <pc:sldMk cId="1817381392" sldId="260"/>
            <ac:spMk id="13" creationId="{1AE580A3-F162-D4BE-01DB-9741A2C69C84}"/>
          </ac:spMkLst>
        </pc:spChg>
        <pc:spChg chg="del mod">
          <ac:chgData name="Hennio Flavio Naves Souza" userId="d502dd2c20e796fc" providerId="LiveId" clId="{4368510B-4AFB-47C0-8FB6-C4A49C0C949C}" dt="2024-12-30T03:41:06.558" v="61" actId="478"/>
          <ac:spMkLst>
            <pc:docMk/>
            <pc:sldMk cId="1817381392" sldId="260"/>
            <ac:spMk id="15" creationId="{082E1A4C-AF1E-34A5-EC4C-EA4A7B192B8B}"/>
          </ac:spMkLst>
        </pc:spChg>
        <pc:picChg chg="del">
          <ac:chgData name="Hennio Flavio Naves Souza" userId="d502dd2c20e796fc" providerId="LiveId" clId="{4368510B-4AFB-47C0-8FB6-C4A49C0C949C}" dt="2024-12-30T03:25:35.633" v="3" actId="478"/>
          <ac:picMkLst>
            <pc:docMk/>
            <pc:sldMk cId="1817381392" sldId="260"/>
            <ac:picMk id="6" creationId="{502BB85B-0BF1-2FD3-2F67-B8F54653B69A}"/>
          </ac:picMkLst>
        </pc:picChg>
        <pc:picChg chg="del">
          <ac:chgData name="Hennio Flavio Naves Souza" userId="d502dd2c20e796fc" providerId="LiveId" clId="{4368510B-4AFB-47C0-8FB6-C4A49C0C949C}" dt="2024-12-30T03:25:30.109" v="1" actId="478"/>
          <ac:picMkLst>
            <pc:docMk/>
            <pc:sldMk cId="1817381392" sldId="260"/>
            <ac:picMk id="7" creationId="{83B574E7-CC08-2EE4-6906-98F748E14435}"/>
          </ac:picMkLst>
        </pc:picChg>
        <pc:picChg chg="del">
          <ac:chgData name="Hennio Flavio Naves Souza" userId="d502dd2c20e796fc" providerId="LiveId" clId="{4368510B-4AFB-47C0-8FB6-C4A49C0C949C}" dt="2024-12-30T03:25:31.349" v="2" actId="478"/>
          <ac:picMkLst>
            <pc:docMk/>
            <pc:sldMk cId="1817381392" sldId="260"/>
            <ac:picMk id="8" creationId="{E9967C76-214B-D04A-4C6C-C7C248E47E68}"/>
          </ac:picMkLst>
        </pc:picChg>
        <pc:picChg chg="add mod">
          <ac:chgData name="Hennio Flavio Naves Souza" userId="d502dd2c20e796fc" providerId="LiveId" clId="{4368510B-4AFB-47C0-8FB6-C4A49C0C949C}" dt="2024-12-30T03:46:06.959" v="62"/>
          <ac:picMkLst>
            <pc:docMk/>
            <pc:sldMk cId="1817381392" sldId="260"/>
            <ac:picMk id="16" creationId="{71FBEDD8-CB4C-1C63-4C8A-1E6B9515A414}"/>
          </ac:picMkLst>
        </pc:picChg>
      </pc:sldChg>
      <pc:sldChg chg="addSp delSp modSp mod">
        <pc:chgData name="Hennio Flavio Naves Souza" userId="d502dd2c20e796fc" providerId="LiveId" clId="{4368510B-4AFB-47C0-8FB6-C4A49C0C949C}" dt="2024-12-30T03:54:34.230" v="100" actId="1076"/>
        <pc:sldMkLst>
          <pc:docMk/>
          <pc:sldMk cId="1845684619" sldId="274"/>
        </pc:sldMkLst>
        <pc:spChg chg="mod">
          <ac:chgData name="Hennio Flavio Naves Souza" userId="d502dd2c20e796fc" providerId="LiveId" clId="{4368510B-4AFB-47C0-8FB6-C4A49C0C949C}" dt="2024-12-30T03:54:34.230" v="100" actId="1076"/>
          <ac:spMkLst>
            <pc:docMk/>
            <pc:sldMk cId="1845684619" sldId="274"/>
            <ac:spMk id="2" creationId="{BC0EF36D-41A7-708C-0370-CCDA7EEF65EC}"/>
          </ac:spMkLst>
        </pc:spChg>
        <pc:picChg chg="add del mod">
          <ac:chgData name="Hennio Flavio Naves Souza" userId="d502dd2c20e796fc" providerId="LiveId" clId="{4368510B-4AFB-47C0-8FB6-C4A49C0C949C}" dt="2024-12-30T03:46:47.799" v="69" actId="21"/>
          <ac:picMkLst>
            <pc:docMk/>
            <pc:sldMk cId="1845684619" sldId="274"/>
            <ac:picMk id="10" creationId="{B4161578-9AB9-8F81-FB86-1AF9E39C5C5E}"/>
          </ac:picMkLst>
        </pc:picChg>
        <pc:picChg chg="add mod">
          <ac:chgData name="Hennio Flavio Naves Souza" userId="d502dd2c20e796fc" providerId="LiveId" clId="{4368510B-4AFB-47C0-8FB6-C4A49C0C949C}" dt="2024-12-30T03:50:45.721" v="87"/>
          <ac:picMkLst>
            <pc:docMk/>
            <pc:sldMk cId="1845684619" sldId="274"/>
            <ac:picMk id="11" creationId="{ACBF12EA-8196-CD88-9FE1-0D5EFAAFBEEB}"/>
          </ac:picMkLst>
        </pc:picChg>
        <pc:picChg chg="add mod">
          <ac:chgData name="Hennio Flavio Naves Souza" userId="d502dd2c20e796fc" providerId="LiveId" clId="{4368510B-4AFB-47C0-8FB6-C4A49C0C949C}" dt="2024-12-30T03:54:24.628" v="98" actId="1076"/>
          <ac:picMkLst>
            <pc:docMk/>
            <pc:sldMk cId="1845684619" sldId="274"/>
            <ac:picMk id="16" creationId="{A45DC997-9ED9-CC47-0C3B-780451425EDF}"/>
          </ac:picMkLst>
        </pc:picChg>
      </pc:sldChg>
      <pc:sldChg chg="addSp modSp mod">
        <pc:chgData name="Hennio Flavio Naves Souza" userId="d502dd2c20e796fc" providerId="LiveId" clId="{4368510B-4AFB-47C0-8FB6-C4A49C0C949C}" dt="2024-12-30T03:55:02.030" v="104" actId="1076"/>
        <pc:sldMkLst>
          <pc:docMk/>
          <pc:sldMk cId="2551688674" sldId="275"/>
        </pc:sldMkLst>
        <pc:spChg chg="mod">
          <ac:chgData name="Hennio Flavio Naves Souza" userId="d502dd2c20e796fc" providerId="LiveId" clId="{4368510B-4AFB-47C0-8FB6-C4A49C0C949C}" dt="2024-12-30T03:55:02.030" v="104" actId="1076"/>
          <ac:spMkLst>
            <pc:docMk/>
            <pc:sldMk cId="2551688674" sldId="275"/>
            <ac:spMk id="2" creationId="{35FC6816-2743-BF5D-0F16-AB1CEA08C62D}"/>
          </ac:spMkLst>
        </pc:spChg>
        <pc:picChg chg="add mod">
          <ac:chgData name="Hennio Flavio Naves Souza" userId="d502dd2c20e796fc" providerId="LiveId" clId="{4368510B-4AFB-47C0-8FB6-C4A49C0C949C}" dt="2024-12-30T03:50:42.889" v="86"/>
          <ac:picMkLst>
            <pc:docMk/>
            <pc:sldMk cId="2551688674" sldId="275"/>
            <ac:picMk id="8" creationId="{9E98FCCA-2800-E3EA-9941-5841DED5ADBF}"/>
          </ac:picMkLst>
        </pc:picChg>
        <pc:picChg chg="add mod">
          <ac:chgData name="Hennio Flavio Naves Souza" userId="d502dd2c20e796fc" providerId="LiveId" clId="{4368510B-4AFB-47C0-8FB6-C4A49C0C949C}" dt="2024-12-30T03:54:43.621" v="101"/>
          <ac:picMkLst>
            <pc:docMk/>
            <pc:sldMk cId="2551688674" sldId="275"/>
            <ac:picMk id="9" creationId="{7A116444-8866-8A5C-3E12-8E3B968A8EF1}"/>
          </ac:picMkLst>
        </pc:picChg>
        <pc:picChg chg="add mod">
          <ac:chgData name="Hennio Flavio Naves Souza" userId="d502dd2c20e796fc" providerId="LiveId" clId="{4368510B-4AFB-47C0-8FB6-C4A49C0C949C}" dt="2024-12-30T03:54:54.575" v="102"/>
          <ac:picMkLst>
            <pc:docMk/>
            <pc:sldMk cId="2551688674" sldId="275"/>
            <ac:picMk id="10" creationId="{4C6AA95B-4C86-5D68-507F-68E9256343CB}"/>
          </ac:picMkLst>
        </pc:picChg>
      </pc:sldChg>
      <pc:sldChg chg="addSp modSp mod">
        <pc:chgData name="Hennio Flavio Naves Souza" userId="d502dd2c20e796fc" providerId="LiveId" clId="{4368510B-4AFB-47C0-8FB6-C4A49C0C949C}" dt="2024-12-30T03:55:20.454" v="107" actId="1076"/>
        <pc:sldMkLst>
          <pc:docMk/>
          <pc:sldMk cId="1972087634" sldId="276"/>
        </pc:sldMkLst>
        <pc:spChg chg="mod">
          <ac:chgData name="Hennio Flavio Naves Souza" userId="d502dd2c20e796fc" providerId="LiveId" clId="{4368510B-4AFB-47C0-8FB6-C4A49C0C949C}" dt="2024-12-30T03:55:20.454" v="107" actId="1076"/>
          <ac:spMkLst>
            <pc:docMk/>
            <pc:sldMk cId="1972087634" sldId="276"/>
            <ac:spMk id="2" creationId="{BAE7C336-1A02-9A97-3653-182F9FBC73FB}"/>
          </ac:spMkLst>
        </pc:spChg>
        <pc:picChg chg="add mod">
          <ac:chgData name="Hennio Flavio Naves Souza" userId="d502dd2c20e796fc" providerId="LiveId" clId="{4368510B-4AFB-47C0-8FB6-C4A49C0C949C}" dt="2024-12-30T03:50:40.227" v="85"/>
          <ac:picMkLst>
            <pc:docMk/>
            <pc:sldMk cId="1972087634" sldId="276"/>
            <ac:picMk id="8" creationId="{5B43CC7D-198F-AC6B-B7F3-D41FDDF5A9F0}"/>
          </ac:picMkLst>
        </pc:picChg>
        <pc:picChg chg="add mod">
          <ac:chgData name="Hennio Flavio Naves Souza" userId="d502dd2c20e796fc" providerId="LiveId" clId="{4368510B-4AFB-47C0-8FB6-C4A49C0C949C}" dt="2024-12-30T03:55:11.049" v="105"/>
          <ac:picMkLst>
            <pc:docMk/>
            <pc:sldMk cId="1972087634" sldId="276"/>
            <ac:picMk id="9" creationId="{2310A604-8515-4D01-0873-5A562FE3BAD3}"/>
          </ac:picMkLst>
        </pc:picChg>
      </pc:sldChg>
      <pc:sldChg chg="addSp modSp mod">
        <pc:chgData name="Hennio Flavio Naves Souza" userId="d502dd2c20e796fc" providerId="LiveId" clId="{4368510B-4AFB-47C0-8FB6-C4A49C0C949C}" dt="2024-12-30T03:55:35.476" v="110" actId="1076"/>
        <pc:sldMkLst>
          <pc:docMk/>
          <pc:sldMk cId="2565985288" sldId="277"/>
        </pc:sldMkLst>
        <pc:spChg chg="mod">
          <ac:chgData name="Hennio Flavio Naves Souza" userId="d502dd2c20e796fc" providerId="LiveId" clId="{4368510B-4AFB-47C0-8FB6-C4A49C0C949C}" dt="2024-12-30T03:55:35.476" v="110" actId="1076"/>
          <ac:spMkLst>
            <pc:docMk/>
            <pc:sldMk cId="2565985288" sldId="277"/>
            <ac:spMk id="2" creationId="{A4A32206-05ED-E387-C216-4E77B69DE89B}"/>
          </ac:spMkLst>
        </pc:spChg>
        <pc:picChg chg="add mod">
          <ac:chgData name="Hennio Flavio Naves Souza" userId="d502dd2c20e796fc" providerId="LiveId" clId="{4368510B-4AFB-47C0-8FB6-C4A49C0C949C}" dt="2024-12-30T03:50:37.371" v="84"/>
          <ac:picMkLst>
            <pc:docMk/>
            <pc:sldMk cId="2565985288" sldId="277"/>
            <ac:picMk id="8" creationId="{454BC084-3942-0D11-CA99-D8B28B1EB733}"/>
          </ac:picMkLst>
        </pc:picChg>
        <pc:picChg chg="add mod">
          <ac:chgData name="Hennio Flavio Naves Souza" userId="d502dd2c20e796fc" providerId="LiveId" clId="{4368510B-4AFB-47C0-8FB6-C4A49C0C949C}" dt="2024-12-30T03:55:25.384" v="108"/>
          <ac:picMkLst>
            <pc:docMk/>
            <pc:sldMk cId="2565985288" sldId="277"/>
            <ac:picMk id="9" creationId="{5AE0F722-0B8D-D8C6-7E7F-7A69C5ABDDE3}"/>
          </ac:picMkLst>
        </pc:picChg>
      </pc:sldChg>
      <pc:sldChg chg="addSp modSp mod">
        <pc:chgData name="Hennio Flavio Naves Souza" userId="d502dd2c20e796fc" providerId="LiveId" clId="{4368510B-4AFB-47C0-8FB6-C4A49C0C949C}" dt="2024-12-30T03:56:01.134" v="114" actId="1076"/>
        <pc:sldMkLst>
          <pc:docMk/>
          <pc:sldMk cId="2013160736" sldId="278"/>
        </pc:sldMkLst>
        <pc:spChg chg="mod">
          <ac:chgData name="Hennio Flavio Naves Souza" userId="d502dd2c20e796fc" providerId="LiveId" clId="{4368510B-4AFB-47C0-8FB6-C4A49C0C949C}" dt="2024-12-30T03:56:01.134" v="114" actId="1076"/>
          <ac:spMkLst>
            <pc:docMk/>
            <pc:sldMk cId="2013160736" sldId="278"/>
            <ac:spMk id="2" creationId="{B4413D7C-F47A-589A-864C-B5849F521A1E}"/>
          </ac:spMkLst>
        </pc:spChg>
        <pc:picChg chg="add mod">
          <ac:chgData name="Hennio Flavio Naves Souza" userId="d502dd2c20e796fc" providerId="LiveId" clId="{4368510B-4AFB-47C0-8FB6-C4A49C0C949C}" dt="2024-12-30T03:50:31.565" v="83"/>
          <ac:picMkLst>
            <pc:docMk/>
            <pc:sldMk cId="2013160736" sldId="278"/>
            <ac:picMk id="12" creationId="{0DA8A193-BD25-931B-FE36-2F823328F23E}"/>
          </ac:picMkLst>
        </pc:picChg>
        <pc:picChg chg="add mod">
          <ac:chgData name="Hennio Flavio Naves Souza" userId="d502dd2c20e796fc" providerId="LiveId" clId="{4368510B-4AFB-47C0-8FB6-C4A49C0C949C}" dt="2024-12-30T03:55:57.040" v="113"/>
          <ac:picMkLst>
            <pc:docMk/>
            <pc:sldMk cId="2013160736" sldId="278"/>
            <ac:picMk id="13" creationId="{5D675532-A488-0AAC-029F-A8ABEDECC571}"/>
          </ac:picMkLst>
        </pc:picChg>
      </pc:sldChg>
      <pc:sldChg chg="addSp modSp mod">
        <pc:chgData name="Hennio Flavio Naves Souza" userId="d502dd2c20e796fc" providerId="LiveId" clId="{4368510B-4AFB-47C0-8FB6-C4A49C0C949C}" dt="2024-12-30T03:56:16.898" v="117" actId="1076"/>
        <pc:sldMkLst>
          <pc:docMk/>
          <pc:sldMk cId="2285864685" sldId="279"/>
        </pc:sldMkLst>
        <pc:spChg chg="mod">
          <ac:chgData name="Hennio Flavio Naves Souza" userId="d502dd2c20e796fc" providerId="LiveId" clId="{4368510B-4AFB-47C0-8FB6-C4A49C0C949C}" dt="2024-12-30T03:56:16.898" v="117" actId="1076"/>
          <ac:spMkLst>
            <pc:docMk/>
            <pc:sldMk cId="2285864685" sldId="279"/>
            <ac:spMk id="2" creationId="{8E352E95-02C1-2FCA-A6AF-7A47B627FA3E}"/>
          </ac:spMkLst>
        </pc:spChg>
        <pc:spChg chg="mod">
          <ac:chgData name="Hennio Flavio Naves Souza" userId="d502dd2c20e796fc" providerId="LiveId" clId="{4368510B-4AFB-47C0-8FB6-C4A49C0C949C}" dt="2024-12-30T03:37:51.537" v="51" actId="6549"/>
          <ac:spMkLst>
            <pc:docMk/>
            <pc:sldMk cId="2285864685" sldId="279"/>
            <ac:spMk id="3" creationId="{E8CB1B3E-A0AE-EA49-4A95-773DE514053A}"/>
          </ac:spMkLst>
        </pc:spChg>
        <pc:picChg chg="mod">
          <ac:chgData name="Hennio Flavio Naves Souza" userId="d502dd2c20e796fc" providerId="LiveId" clId="{4368510B-4AFB-47C0-8FB6-C4A49C0C949C}" dt="2024-12-30T03:38:01.721" v="53" actId="1076"/>
          <ac:picMkLst>
            <pc:docMk/>
            <pc:sldMk cId="2285864685" sldId="279"/>
            <ac:picMk id="8" creationId="{1729D13D-EC08-075B-39BB-47DDD3628E11}"/>
          </ac:picMkLst>
        </pc:picChg>
        <pc:picChg chg="mod">
          <ac:chgData name="Hennio Flavio Naves Souza" userId="d502dd2c20e796fc" providerId="LiveId" clId="{4368510B-4AFB-47C0-8FB6-C4A49C0C949C}" dt="2024-12-30T03:37:58.158" v="52" actId="1076"/>
          <ac:picMkLst>
            <pc:docMk/>
            <pc:sldMk cId="2285864685" sldId="279"/>
            <ac:picMk id="10" creationId="{D2F2DA6B-ACDD-6746-43CC-8DD8D0DE7115}"/>
          </ac:picMkLst>
        </pc:picChg>
        <pc:picChg chg="mod">
          <ac:chgData name="Hennio Flavio Naves Souza" userId="d502dd2c20e796fc" providerId="LiveId" clId="{4368510B-4AFB-47C0-8FB6-C4A49C0C949C}" dt="2024-12-30T03:38:35.859" v="58" actId="1076"/>
          <ac:picMkLst>
            <pc:docMk/>
            <pc:sldMk cId="2285864685" sldId="279"/>
            <ac:picMk id="12" creationId="{D6E6C861-6047-BF26-E279-BE6FCA6171F3}"/>
          </ac:picMkLst>
        </pc:picChg>
        <pc:picChg chg="mod">
          <ac:chgData name="Hennio Flavio Naves Souza" userId="d502dd2c20e796fc" providerId="LiveId" clId="{4368510B-4AFB-47C0-8FB6-C4A49C0C949C}" dt="2024-12-30T03:38:31.602" v="57" actId="1076"/>
          <ac:picMkLst>
            <pc:docMk/>
            <pc:sldMk cId="2285864685" sldId="279"/>
            <ac:picMk id="14" creationId="{FB093AAB-FA91-A764-2828-BEE98223E424}"/>
          </ac:picMkLst>
        </pc:picChg>
        <pc:picChg chg="add mod">
          <ac:chgData name="Hennio Flavio Naves Souza" userId="d502dd2c20e796fc" providerId="LiveId" clId="{4368510B-4AFB-47C0-8FB6-C4A49C0C949C}" dt="2024-12-30T03:50:12.196" v="80" actId="1076"/>
          <ac:picMkLst>
            <pc:docMk/>
            <pc:sldMk cId="2285864685" sldId="279"/>
            <ac:picMk id="17" creationId="{F995CD31-6CEB-B866-9DD6-0699DF111356}"/>
          </ac:picMkLst>
        </pc:picChg>
        <pc:picChg chg="add mod">
          <ac:chgData name="Hennio Flavio Naves Souza" userId="d502dd2c20e796fc" providerId="LiveId" clId="{4368510B-4AFB-47C0-8FB6-C4A49C0C949C}" dt="2024-12-30T03:56:07.833" v="115"/>
          <ac:picMkLst>
            <pc:docMk/>
            <pc:sldMk cId="2285864685" sldId="279"/>
            <ac:picMk id="18" creationId="{85CD45D4-4E99-0138-D6B0-7AD1FE7CAA36}"/>
          </ac:picMkLst>
        </pc:picChg>
      </pc:sldChg>
      <pc:sldChg chg="addSp modSp mod">
        <pc:chgData name="Hennio Flavio Naves Souza" userId="d502dd2c20e796fc" providerId="LiveId" clId="{4368510B-4AFB-47C0-8FB6-C4A49C0C949C}" dt="2024-12-30T03:56:40.158" v="121" actId="1076"/>
        <pc:sldMkLst>
          <pc:docMk/>
          <pc:sldMk cId="390686082" sldId="280"/>
        </pc:sldMkLst>
        <pc:spChg chg="mod">
          <ac:chgData name="Hennio Flavio Naves Souza" userId="d502dd2c20e796fc" providerId="LiveId" clId="{4368510B-4AFB-47C0-8FB6-C4A49C0C949C}" dt="2024-12-30T03:56:40.158" v="121" actId="1076"/>
          <ac:spMkLst>
            <pc:docMk/>
            <pc:sldMk cId="390686082" sldId="280"/>
            <ac:spMk id="2" creationId="{775A0AEB-6B3B-721D-EBAB-2B56D568D95F}"/>
          </ac:spMkLst>
        </pc:spChg>
        <pc:picChg chg="add mod">
          <ac:chgData name="Hennio Flavio Naves Souza" userId="d502dd2c20e796fc" providerId="LiveId" clId="{4368510B-4AFB-47C0-8FB6-C4A49C0C949C}" dt="2024-12-30T03:50:21.677" v="81"/>
          <ac:picMkLst>
            <pc:docMk/>
            <pc:sldMk cId="390686082" sldId="280"/>
            <ac:picMk id="29" creationId="{5054A517-F581-409F-75DF-FB986615B3C6}"/>
          </ac:picMkLst>
        </pc:picChg>
        <pc:picChg chg="add mod">
          <ac:chgData name="Hennio Flavio Naves Souza" userId="d502dd2c20e796fc" providerId="LiveId" clId="{4368510B-4AFB-47C0-8FB6-C4A49C0C949C}" dt="2024-12-30T03:56:34.902" v="120"/>
          <ac:picMkLst>
            <pc:docMk/>
            <pc:sldMk cId="390686082" sldId="280"/>
            <ac:picMk id="30" creationId="{F91A63B1-3569-856D-46C2-67560540AD4E}"/>
          </ac:picMkLst>
        </pc:picChg>
      </pc:sldChg>
      <pc:sldChg chg="addSp modSp mod">
        <pc:chgData name="Hennio Flavio Naves Souza" userId="d502dd2c20e796fc" providerId="LiveId" clId="{4368510B-4AFB-47C0-8FB6-C4A49C0C949C}" dt="2024-12-30T03:56:52.809" v="124"/>
        <pc:sldMkLst>
          <pc:docMk/>
          <pc:sldMk cId="4271200551" sldId="281"/>
        </pc:sldMkLst>
        <pc:spChg chg="mod">
          <ac:chgData name="Hennio Flavio Naves Souza" userId="d502dd2c20e796fc" providerId="LiveId" clId="{4368510B-4AFB-47C0-8FB6-C4A49C0C949C}" dt="2024-12-30T03:56:51.617" v="123" actId="1076"/>
          <ac:spMkLst>
            <pc:docMk/>
            <pc:sldMk cId="4271200551" sldId="281"/>
            <ac:spMk id="2" creationId="{756DA588-CBE0-2EC4-24B6-9D27694F85F0}"/>
          </ac:spMkLst>
        </pc:spChg>
        <pc:picChg chg="add mod">
          <ac:chgData name="Hennio Flavio Naves Souza" userId="d502dd2c20e796fc" providerId="LiveId" clId="{4368510B-4AFB-47C0-8FB6-C4A49C0C949C}" dt="2024-12-30T03:50:25.340" v="82"/>
          <ac:picMkLst>
            <pc:docMk/>
            <pc:sldMk cId="4271200551" sldId="281"/>
            <ac:picMk id="13" creationId="{D2CD9209-68BC-3391-79AE-A8FC26A7C496}"/>
          </ac:picMkLst>
        </pc:picChg>
        <pc:picChg chg="add mod">
          <ac:chgData name="Hennio Flavio Naves Souza" userId="d502dd2c20e796fc" providerId="LiveId" clId="{4368510B-4AFB-47C0-8FB6-C4A49C0C949C}" dt="2024-12-30T03:56:52.809" v="124"/>
          <ac:picMkLst>
            <pc:docMk/>
            <pc:sldMk cId="4271200551" sldId="281"/>
            <ac:picMk id="14" creationId="{EFC1EB2E-0842-D8AA-C269-E3DD631E1AC8}"/>
          </ac:picMkLst>
        </pc:picChg>
      </pc:sldChg>
      <pc:sldChg chg="modSp add mod">
        <pc:chgData name="Hennio Flavio Naves Souza" userId="d502dd2c20e796fc" providerId="LiveId" clId="{4368510B-4AFB-47C0-8FB6-C4A49C0C949C}" dt="2024-12-30T04:29:00.332" v="634" actId="1076"/>
        <pc:sldMkLst>
          <pc:docMk/>
          <pc:sldMk cId="3697975025" sldId="282"/>
        </pc:sldMkLst>
        <pc:spChg chg="mod">
          <ac:chgData name="Hennio Flavio Naves Souza" userId="d502dd2c20e796fc" providerId="LiveId" clId="{4368510B-4AFB-47C0-8FB6-C4A49C0C949C}" dt="2024-12-30T04:29:00.332" v="634" actId="1076"/>
          <ac:spMkLst>
            <pc:docMk/>
            <pc:sldMk cId="3697975025" sldId="282"/>
            <ac:spMk id="6" creationId="{264659E4-791D-8B12-6815-8DEEC31A203D}"/>
          </ac:spMkLst>
        </pc:spChg>
        <pc:spChg chg="mod">
          <ac:chgData name="Hennio Flavio Naves Souza" userId="d502dd2c20e796fc" providerId="LiveId" clId="{4368510B-4AFB-47C0-8FB6-C4A49C0C949C}" dt="2024-12-30T04:21:52.509" v="246" actId="6549"/>
          <ac:spMkLst>
            <pc:docMk/>
            <pc:sldMk cId="3697975025" sldId="282"/>
            <ac:spMk id="8" creationId="{8B4A5188-7338-AC19-51D3-A3BBA29EFDF9}"/>
          </ac:spMkLst>
        </pc:spChg>
        <pc:picChg chg="mod">
          <ac:chgData name="Hennio Flavio Naves Souza" userId="d502dd2c20e796fc" providerId="LiveId" clId="{4368510B-4AFB-47C0-8FB6-C4A49C0C949C}" dt="2024-12-30T04:26:56.684" v="633" actId="1076"/>
          <ac:picMkLst>
            <pc:docMk/>
            <pc:sldMk cId="3697975025" sldId="282"/>
            <ac:picMk id="7" creationId="{82E5B0AE-A893-B068-77E4-DD686D668B4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6F847-5542-4D3C-AFCF-91C194A216DB}" type="datetimeFigureOut">
              <a:rPr lang="pt-BR" smtClean="0"/>
              <a:t>30/12/2024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5D46C-9E0A-423D-BE97-6EBB193E18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4015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A3F8-EE8A-4A79-ACC8-52538F08136F}" type="datetime1">
              <a:rPr lang="pt-BR" smtClean="0"/>
              <a:t>30/12/2024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- O CODIGO CONTRA-ATACA - Hennio Flavio Naves Souza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E441-7AF7-4514-9F6E-C6E4B1649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480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281A-998C-417F-B99B-DF1E1854987C}" type="datetime1">
              <a:rPr lang="pt-BR" smtClean="0"/>
              <a:t>30/12/2024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- O CODIGO CONTRA-ATACA - Hennio Flavio Naves Souza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E441-7AF7-4514-9F6E-C6E4B1649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769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E7B38-6AD5-420F-AEE6-40F863A7CF11}" type="datetime1">
              <a:rPr lang="pt-BR" smtClean="0"/>
              <a:t>30/12/2024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- O CODIGO CONTRA-ATACA - Hennio Flavio Naves Souza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E441-7AF7-4514-9F6E-C6E4B1649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4186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0D80-1444-41F3-8B53-254A916F40A1}" type="datetime1">
              <a:rPr lang="pt-BR" smtClean="0"/>
              <a:t>30/12/2024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- O CODIGO CONTRA-ATACA - Hennio Flavio Naves Souza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E441-7AF7-4514-9F6E-C6E4B1649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73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BD68-C1F6-43FD-9D24-DA3C6CD77A84}" type="datetime1">
              <a:rPr lang="pt-BR" smtClean="0"/>
              <a:t>30/12/2024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- O CODIGO CONTRA-ATACA - Hennio Flavio Naves Souza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E441-7AF7-4514-9F6E-C6E4B1649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6342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C5AF-0CB3-4F43-A788-82D7136BE32F}" type="datetime1">
              <a:rPr lang="pt-BR" smtClean="0"/>
              <a:t>30/12/2024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- O CODIGO CONTRA-ATACA - Hennio Flavio Naves Souza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E441-7AF7-4514-9F6E-C6E4B1649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943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9E2C-EDB5-4A90-BE96-93DF012BF068}" type="datetime1">
              <a:rPr lang="pt-BR" smtClean="0"/>
              <a:t>30/12/2024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- O CODIGO CONTRA-ATACA - Hennio Flavio Naves Souza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E441-7AF7-4514-9F6E-C6E4B1649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109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7BC6-A08F-4F8F-9177-0BDADADA3133}" type="datetime1">
              <a:rPr lang="pt-BR" smtClean="0"/>
              <a:t>30/12/2024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- O CODIGO CONTRA-ATACA - Hennio Flavio Naves Souza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E441-7AF7-4514-9F6E-C6E4B1649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8088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9BE14-2B41-4A5C-A23C-1373742FD86A}" type="datetime1">
              <a:rPr lang="pt-BR" smtClean="0"/>
              <a:t>30/12/2024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- O CODIGO CONTRA-ATACA - Hennio Flavio Naves Souza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E441-7AF7-4514-9F6E-C6E4B1649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7033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2055-C43E-448C-A275-05C06DDF0594}" type="datetime1">
              <a:rPr lang="pt-BR" smtClean="0"/>
              <a:t>30/12/2024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- O CODIGO CONTRA-ATACA - Hennio Flavio Naves Souza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E441-7AF7-4514-9F6E-C6E4B1649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193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FD30-1F78-4B70-BA4A-C864F53BB11C}" type="datetime1">
              <a:rPr lang="pt-BR" smtClean="0"/>
              <a:t>30/12/2024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- O CODIGO CONTRA-ATACA - Hennio Flavio Naves Souza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E441-7AF7-4514-9F6E-C6E4B1649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2086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3486A6-15A0-4024-A54B-0A54E50E4E02}" type="datetime1">
              <a:rPr lang="pt-BR" smtClean="0"/>
              <a:t>30/12/2024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pt-BR"/>
              <a:t>CSS - O CODIGO CONTRA-ATACA - Hennio Flavio Naves Souza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D3E441-7AF7-4514-9F6E-C6E4B1649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43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A18B9E5-19EE-4B40-0FEB-B70036E8E3CC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8F99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74" name="Picture 2" descr="Jedi in meditation pose with blue lightsaber floating, pixel art style">
            <a:extLst>
              <a:ext uri="{FF2B5EF4-FFF2-40B4-BE49-F238E27FC236}">
                <a16:creationId xmlns:a16="http://schemas.microsoft.com/office/drawing/2014/main" id="{1A6877AC-404D-AB72-6472-59B8F89A8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2" y="1936121"/>
            <a:ext cx="9590049" cy="9590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63EAB42A-E9D7-A8AB-69F8-2B34B3720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024" y="7603898"/>
            <a:ext cx="4059044" cy="4059044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5BA31183-A198-D593-8B19-D9004C7506C3}"/>
              </a:ext>
            </a:extLst>
          </p:cNvPr>
          <p:cNvSpPr/>
          <p:nvPr/>
        </p:nvSpPr>
        <p:spPr>
          <a:xfrm>
            <a:off x="33453" y="1801072"/>
            <a:ext cx="9601200" cy="707886"/>
          </a:xfrm>
          <a:prstGeom prst="rect">
            <a:avLst/>
          </a:prstGeom>
          <a:solidFill>
            <a:srgbClr val="02A9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0CD7138-A3EF-5010-57D2-4CA9D25CEA0E}"/>
              </a:ext>
            </a:extLst>
          </p:cNvPr>
          <p:cNvSpPr txBox="1"/>
          <p:nvPr/>
        </p:nvSpPr>
        <p:spPr>
          <a:xfrm>
            <a:off x="242276" y="322079"/>
            <a:ext cx="911664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effectLst>
                  <a:glow rad="228600">
                    <a:srgbClr val="119ED9"/>
                  </a:glow>
                </a:effectLst>
                <a:latin typeface="8BIT WONDER" panose="00000400000000000000" pitchFamily="2" charset="0"/>
              </a:rPr>
              <a:t>CSS</a:t>
            </a:r>
            <a:r>
              <a:rPr lang="pt-BR" sz="4000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8BIT WONDER" panose="00000400000000000000" pitchFamily="2" charset="0"/>
              </a:rPr>
              <a:t> </a:t>
            </a:r>
          </a:p>
          <a:p>
            <a:pPr algn="ctr"/>
            <a:r>
              <a:rPr lang="pt-BR" sz="3600" dirty="0">
                <a:solidFill>
                  <a:schemeClr val="bg1"/>
                </a:solidFill>
                <a:effectLst>
                  <a:glow rad="228600">
                    <a:srgbClr val="119ED9"/>
                  </a:glow>
                </a:effectLst>
                <a:latin typeface="8BIT WONDER" panose="00000400000000000000" pitchFamily="2" charset="0"/>
              </a:rPr>
              <a:t>O </a:t>
            </a:r>
            <a:r>
              <a:rPr lang="pt-BR" sz="3600" dirty="0" err="1">
                <a:solidFill>
                  <a:schemeClr val="bg1"/>
                </a:solidFill>
                <a:effectLst>
                  <a:glow rad="228600">
                    <a:srgbClr val="119ED9"/>
                  </a:glow>
                </a:effectLst>
                <a:latin typeface="8BIT WONDER" panose="00000400000000000000" pitchFamily="2" charset="0"/>
              </a:rPr>
              <a:t>COdigo</a:t>
            </a:r>
            <a:r>
              <a:rPr lang="pt-BR" sz="3600" dirty="0">
                <a:solidFill>
                  <a:schemeClr val="bg1"/>
                </a:solidFill>
                <a:effectLst>
                  <a:glow rad="228600">
                    <a:srgbClr val="119ED9"/>
                  </a:glow>
                </a:effectLst>
                <a:latin typeface="8BIT WONDER" panose="00000400000000000000" pitchFamily="2" charset="0"/>
              </a:rPr>
              <a:t> Contra Ataca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9A05B5E-0176-CAC6-F985-4FB60D705337}"/>
              </a:ext>
            </a:extLst>
          </p:cNvPr>
          <p:cNvSpPr txBox="1"/>
          <p:nvPr/>
        </p:nvSpPr>
        <p:spPr>
          <a:xfrm>
            <a:off x="202747" y="1822065"/>
            <a:ext cx="9151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effectLst/>
                <a:latin typeface="Impact" panose="020B080603090205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DOMINE O ESTILO NA GALÁXIA DOS SELETORES</a:t>
            </a:r>
            <a:endParaRPr lang="pt-BR" sz="4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3D2F970-12E0-1E50-4595-10D9A60C8EB5}"/>
              </a:ext>
            </a:extLst>
          </p:cNvPr>
          <p:cNvSpPr/>
          <p:nvPr/>
        </p:nvSpPr>
        <p:spPr>
          <a:xfrm>
            <a:off x="1789770" y="11844196"/>
            <a:ext cx="6021660" cy="707886"/>
          </a:xfrm>
          <a:prstGeom prst="rect">
            <a:avLst/>
          </a:prstGeom>
          <a:solidFill>
            <a:srgbClr val="81E5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C8AF446-78BA-C465-9E70-E50F4D53CC92}"/>
              </a:ext>
            </a:extLst>
          </p:cNvPr>
          <p:cNvSpPr txBox="1"/>
          <p:nvPr/>
        </p:nvSpPr>
        <p:spPr>
          <a:xfrm>
            <a:off x="1778619" y="11844196"/>
            <a:ext cx="59993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8F99A2"/>
                </a:solidFill>
                <a:latin typeface="Impact" panose="020B0806030902050204" pitchFamily="34" charset="0"/>
                <a:cs typeface="Times New Roman" panose="02020603050405020304" pitchFamily="18" charset="0"/>
              </a:rPr>
              <a:t>HENNIO FLAVIO NAVES SOUZA</a:t>
            </a:r>
            <a:endParaRPr lang="pt-BR" sz="4000" dirty="0">
              <a:solidFill>
                <a:srgbClr val="8F99A2"/>
              </a:solidFill>
              <a:latin typeface="Impact" panose="020B0806030902050204" pitchFamily="34" charset="0"/>
            </a:endParaRPr>
          </a:p>
        </p:txBody>
      </p:sp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2ECC3686-812B-1333-9CDF-4A7D4A35B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E441-7AF7-4514-9F6E-C6E4B1649FC5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7381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E468F2-B564-8F80-8463-B7BBD9780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">
            <a:extLst>
              <a:ext uri="{FF2B5EF4-FFF2-40B4-BE49-F238E27FC236}">
                <a16:creationId xmlns:a16="http://schemas.microsoft.com/office/drawing/2014/main" id="{FAE43520-2D2F-5605-D634-FC0940605CDA}"/>
              </a:ext>
            </a:extLst>
          </p:cNvPr>
          <p:cNvSpPr txBox="1"/>
          <p:nvPr/>
        </p:nvSpPr>
        <p:spPr>
          <a:xfrm>
            <a:off x="504823" y="913349"/>
            <a:ext cx="843914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Estiliza um elemento com um ID específico.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Exemplo real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:  Aplicar estilo exclusivo para o cabeçalho.</a:t>
            </a:r>
          </a:p>
          <a:p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ítulo">
            <a:extLst>
              <a:ext uri="{FF2B5EF4-FFF2-40B4-BE49-F238E27FC236}">
                <a16:creationId xmlns:a16="http://schemas.microsoft.com/office/drawing/2014/main" id="{A4A32206-05ED-E387-C216-4E77B69DE89B}"/>
              </a:ext>
            </a:extLst>
          </p:cNvPr>
          <p:cNvSpPr txBox="1"/>
          <p:nvPr/>
        </p:nvSpPr>
        <p:spPr>
          <a:xfrm>
            <a:off x="1932621" y="102732"/>
            <a:ext cx="4848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cs typeface="Calibri" panose="020F0502020204030204" pitchFamily="34" charset="0"/>
              </a:rPr>
              <a:t>4. Seletor de ID (#id):</a:t>
            </a:r>
            <a:endParaRPr lang="pt-BR" sz="2400" dirty="0">
              <a:latin typeface="Impact" panose="020B080603090205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DD80432-A3C0-5546-F98E-6D3ABF689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5276"/>
            <a:ext cx="9601200" cy="4384548"/>
          </a:xfrm>
          <a:prstGeom prst="rect">
            <a:avLst/>
          </a:prstGeom>
        </p:spPr>
      </p:pic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EBBC99-932B-88C2-5EB2-54F65BAD9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- O CODIGO CONTRA-ATACA - Hennio Flavio Naves Souza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08AF09-A723-37C9-C285-0D055EE5E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E441-7AF7-4514-9F6E-C6E4B1649FC5}" type="slidenum">
              <a:rPr lang="pt-BR" smtClean="0"/>
              <a:t>10</a:t>
            </a:fld>
            <a:endParaRPr lang="pt-BR"/>
          </a:p>
        </p:txBody>
      </p:sp>
      <p:pic>
        <p:nvPicPr>
          <p:cNvPr id="8" name="Imagem 7" descr="Logotipo, Ícone&#10;&#10;Descrição gerada automaticamente">
            <a:extLst>
              <a:ext uri="{FF2B5EF4-FFF2-40B4-BE49-F238E27FC236}">
                <a16:creationId xmlns:a16="http://schemas.microsoft.com/office/drawing/2014/main" id="{454BC084-3942-0D11-CA99-D8B28B1EB73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379278"/>
            <a:ext cx="457200" cy="457200"/>
          </a:xfrm>
          <a:prstGeom prst="rect">
            <a:avLst/>
          </a:prstGeom>
        </p:spPr>
      </p:pic>
      <p:pic>
        <p:nvPicPr>
          <p:cNvPr id="9" name="Imagem 8" descr="Uma imagem contendo jogador, avião, azul, ar&#10;&#10;Descrição gerada automaticamente">
            <a:extLst>
              <a:ext uri="{FF2B5EF4-FFF2-40B4-BE49-F238E27FC236}">
                <a16:creationId xmlns:a16="http://schemas.microsoft.com/office/drawing/2014/main" id="{5AE0F722-0B8D-D8C6-7E7F-7A69C5ABDD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2022" cy="106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985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2658E4-ED24-67A2-8EA2-CD455A60A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10B7DBA-FD4E-ED0B-6C3D-76FD10EDD40E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">
            <a:extLst>
              <a:ext uri="{FF2B5EF4-FFF2-40B4-BE49-F238E27FC236}">
                <a16:creationId xmlns:a16="http://schemas.microsoft.com/office/drawing/2014/main" id="{9CAD2E83-942F-3139-0F5F-A44BF3DB2FB9}"/>
              </a:ext>
            </a:extLst>
          </p:cNvPr>
          <p:cNvSpPr txBox="1"/>
          <p:nvPr/>
        </p:nvSpPr>
        <p:spPr>
          <a:xfrm>
            <a:off x="-38098" y="6770022"/>
            <a:ext cx="100012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Impact" panose="020B0806030902050204" pitchFamily="34" charset="0"/>
                <a:cs typeface="Calibri" panose="020F0502020204030204" pitchFamily="34" charset="0"/>
              </a:rPr>
              <a:t>SELETOR DESCENDENTE</a:t>
            </a:r>
          </a:p>
        </p:txBody>
      </p:sp>
      <p:sp>
        <p:nvSpPr>
          <p:cNvPr id="6" name="Título">
            <a:extLst>
              <a:ext uri="{FF2B5EF4-FFF2-40B4-BE49-F238E27FC236}">
                <a16:creationId xmlns:a16="http://schemas.microsoft.com/office/drawing/2014/main" id="{0EC027AA-B66D-25E4-5289-993FFB64DDF1}"/>
              </a:ext>
            </a:extLst>
          </p:cNvPr>
          <p:cNvSpPr txBox="1"/>
          <p:nvPr/>
        </p:nvSpPr>
        <p:spPr>
          <a:xfrm>
            <a:off x="971549" y="1522652"/>
            <a:ext cx="7162799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81E5F4"/>
                  </a:solidFill>
                </a:ln>
                <a:noFill/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Impact" panose="020B0806030902050204" pitchFamily="34" charset="0"/>
                <a:cs typeface="Calibri" panose="020F0502020204030204" pitchFamily="34" charset="0"/>
              </a:rPr>
              <a:t>05</a:t>
            </a:r>
          </a:p>
        </p:txBody>
      </p:sp>
      <p:pic>
        <p:nvPicPr>
          <p:cNvPr id="9" name="Imagem 8" descr="Uma imagem contendo objeto, luz, bola, beisebol&#10;&#10;Descrição gerada automaticamente">
            <a:extLst>
              <a:ext uri="{FF2B5EF4-FFF2-40B4-BE49-F238E27FC236}">
                <a16:creationId xmlns:a16="http://schemas.microsoft.com/office/drawing/2014/main" id="{1794379C-12AD-C702-7B1A-342A95E2D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625">
            <a:off x="1360392" y="6261559"/>
            <a:ext cx="7446162" cy="5141575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A2DC3F43-E0A1-2634-1E78-32E9B607F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- O CODIGO CONTRA-ATACA - Hennio Flavio Naves Souza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512333-04CF-C542-80FA-B65BE6677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E441-7AF7-4514-9F6E-C6E4B1649FC5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1604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DB1A49-7251-969A-15B1-CE635E23E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">
            <a:extLst>
              <a:ext uri="{FF2B5EF4-FFF2-40B4-BE49-F238E27FC236}">
                <a16:creationId xmlns:a16="http://schemas.microsoft.com/office/drawing/2014/main" id="{C375B3E7-4C56-691E-BA1F-BB221E687DDE}"/>
              </a:ext>
            </a:extLst>
          </p:cNvPr>
          <p:cNvSpPr txBox="1"/>
          <p:nvPr/>
        </p:nvSpPr>
        <p:spPr>
          <a:xfrm>
            <a:off x="581025" y="1023699"/>
            <a:ext cx="8439149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Alvo para elementos com atributos específicos.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Exato: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Exemplo real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:  Estilizar apenas campos de texto.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Começa com: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Exemplo real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: Destacar links seguros.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Termina com: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Exemplo real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: Adicionar bordas arredondadas a imagens PNG.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ítulo">
            <a:extLst>
              <a:ext uri="{FF2B5EF4-FFF2-40B4-BE49-F238E27FC236}">
                <a16:creationId xmlns:a16="http://schemas.microsoft.com/office/drawing/2014/main" id="{B4413D7C-F47A-589A-864C-B5849F521A1E}"/>
              </a:ext>
            </a:extLst>
          </p:cNvPr>
          <p:cNvSpPr txBox="1"/>
          <p:nvPr/>
        </p:nvSpPr>
        <p:spPr>
          <a:xfrm>
            <a:off x="1943098" y="91099"/>
            <a:ext cx="5629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cs typeface="Calibri" panose="020F0502020204030204" pitchFamily="34" charset="0"/>
              </a:rPr>
              <a:t>5. Seletores de Atributo:</a:t>
            </a:r>
            <a:endParaRPr lang="pt-BR" sz="2400" dirty="0">
              <a:latin typeface="Impact" panose="020B080603090205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DA58740-25E2-A541-C690-8E4DA1DBD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58938"/>
            <a:ext cx="9601200" cy="438454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859D341-2E32-81C9-D1E4-16528D18D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2864" y="3522726"/>
            <a:ext cx="9601200" cy="438454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9A57413-7841-0035-AED5-F21D7F16CC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2864" y="6400800"/>
            <a:ext cx="9601200" cy="4384548"/>
          </a:xfrm>
          <a:prstGeom prst="rect">
            <a:avLst/>
          </a:prstGeom>
        </p:spPr>
      </p:pic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BB263838-23D6-7908-BBDB-DEFFC5A7F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- O CODIGO CONTRA-ATACA - Hennio Flavio Naves Souza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45800E2A-1B35-5909-A9EA-354BEAD34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E441-7AF7-4514-9F6E-C6E4B1649FC5}" type="slidenum">
              <a:rPr lang="pt-BR" smtClean="0"/>
              <a:t>12</a:t>
            </a:fld>
            <a:endParaRPr lang="pt-BR"/>
          </a:p>
        </p:txBody>
      </p:sp>
      <p:pic>
        <p:nvPicPr>
          <p:cNvPr id="12" name="Imagem 11" descr="Logotipo, Ícone&#10;&#10;Descrição gerada automaticamente">
            <a:extLst>
              <a:ext uri="{FF2B5EF4-FFF2-40B4-BE49-F238E27FC236}">
                <a16:creationId xmlns:a16="http://schemas.microsoft.com/office/drawing/2014/main" id="{0DA8A193-BD25-931B-FE36-2F823328F23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379278"/>
            <a:ext cx="457200" cy="457200"/>
          </a:xfrm>
          <a:prstGeom prst="rect">
            <a:avLst/>
          </a:prstGeom>
        </p:spPr>
      </p:pic>
      <p:pic>
        <p:nvPicPr>
          <p:cNvPr id="13" name="Imagem 12" descr="Uma imagem contendo jogador, avião, azul, ar&#10;&#10;Descrição gerada automaticamente">
            <a:extLst>
              <a:ext uri="{FF2B5EF4-FFF2-40B4-BE49-F238E27FC236}">
                <a16:creationId xmlns:a16="http://schemas.microsoft.com/office/drawing/2014/main" id="{5D675532-A488-0AAC-029F-A8ABEDECC5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2022" cy="106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160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A17D4-9FCF-2BEB-80DE-71928422AF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5DE0B75-1E2C-2027-6489-E9297DBB96F6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">
            <a:extLst>
              <a:ext uri="{FF2B5EF4-FFF2-40B4-BE49-F238E27FC236}">
                <a16:creationId xmlns:a16="http://schemas.microsoft.com/office/drawing/2014/main" id="{F5B6B493-AC6E-F131-2678-DA1A5978E7B6}"/>
              </a:ext>
            </a:extLst>
          </p:cNvPr>
          <p:cNvSpPr txBox="1"/>
          <p:nvPr/>
        </p:nvSpPr>
        <p:spPr>
          <a:xfrm>
            <a:off x="-200025" y="6770022"/>
            <a:ext cx="100012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  <a:cs typeface="Calibri" panose="020F0502020204030204" pitchFamily="34" charset="0"/>
              </a:rPr>
              <a:t>SELETOR DE ATRIBUTO</a:t>
            </a:r>
          </a:p>
        </p:txBody>
      </p:sp>
      <p:sp>
        <p:nvSpPr>
          <p:cNvPr id="6" name="Título">
            <a:extLst>
              <a:ext uri="{FF2B5EF4-FFF2-40B4-BE49-F238E27FC236}">
                <a16:creationId xmlns:a16="http://schemas.microsoft.com/office/drawing/2014/main" id="{ECC8A0F3-DF71-8C79-FC0F-AE72E876DE91}"/>
              </a:ext>
            </a:extLst>
          </p:cNvPr>
          <p:cNvSpPr txBox="1"/>
          <p:nvPr/>
        </p:nvSpPr>
        <p:spPr>
          <a:xfrm>
            <a:off x="971549" y="1522652"/>
            <a:ext cx="7162799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81E5F4"/>
                  </a:solidFill>
                </a:ln>
                <a:noFill/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Impact" panose="020B0806030902050204" pitchFamily="34" charset="0"/>
                <a:cs typeface="Calibri" panose="020F0502020204030204" pitchFamily="34" charset="0"/>
              </a:rPr>
              <a:t>06</a:t>
            </a:r>
          </a:p>
        </p:txBody>
      </p:sp>
      <p:pic>
        <p:nvPicPr>
          <p:cNvPr id="9" name="Imagem 8" descr="Uma imagem contendo objeto, luz, bola, beisebol&#10;&#10;Descrição gerada automaticamente">
            <a:extLst>
              <a:ext uri="{FF2B5EF4-FFF2-40B4-BE49-F238E27FC236}">
                <a16:creationId xmlns:a16="http://schemas.microsoft.com/office/drawing/2014/main" id="{E14C891B-0EEA-623E-C031-D7F2003AE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625">
            <a:off x="1360392" y="6261559"/>
            <a:ext cx="7446162" cy="5141575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48CDC31A-B191-99CD-D016-6A595FCF2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- O CODIGO CONTRA-ATACA - Hennio Flavio Naves Souza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BA894D6-8930-D9B3-EE9C-6997FC9B8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E441-7AF7-4514-9F6E-C6E4B1649FC5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144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AAE8DB-8520-BD39-6F20-A4698FB77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">
            <a:extLst>
              <a:ext uri="{FF2B5EF4-FFF2-40B4-BE49-F238E27FC236}">
                <a16:creationId xmlns:a16="http://schemas.microsoft.com/office/drawing/2014/main" id="{E8CB1B3E-A0AE-EA49-4A95-773DE514053A}"/>
              </a:ext>
            </a:extLst>
          </p:cNvPr>
          <p:cNvSpPr txBox="1"/>
          <p:nvPr/>
        </p:nvSpPr>
        <p:spPr>
          <a:xfrm>
            <a:off x="428624" y="935558"/>
            <a:ext cx="8439149" cy="1218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Usados para relacionar elementos: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Descendente ( ):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Exemplo real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: Estilizar parágrafos dentro de 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div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Filho Direto (&gt;):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Exemplo real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: Remover marcadores de itens de lista diretos.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Irmão Adjacente (+):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Exemplo real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: Alterar o estilo do parágrafo imediatamente após um título.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Irmão Geral (~):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Exemplo real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: Estilizar todos os parágrafos seguintes a um título.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ítulo">
            <a:extLst>
              <a:ext uri="{FF2B5EF4-FFF2-40B4-BE49-F238E27FC236}">
                <a16:creationId xmlns:a16="http://schemas.microsoft.com/office/drawing/2014/main" id="{8E352E95-02C1-2FCA-A6AF-7A47B627FA3E}"/>
              </a:ext>
            </a:extLst>
          </p:cNvPr>
          <p:cNvSpPr txBox="1"/>
          <p:nvPr/>
        </p:nvSpPr>
        <p:spPr>
          <a:xfrm>
            <a:off x="1868804" y="73013"/>
            <a:ext cx="59921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cs typeface="Calibri" panose="020F0502020204030204" pitchFamily="34" charset="0"/>
              </a:rPr>
              <a:t>6. Seletores Combinadores:</a:t>
            </a:r>
            <a:endParaRPr lang="pt-BR" sz="2400" dirty="0">
              <a:latin typeface="Impact" panose="020B080603090205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729D13D-EC08-075B-39BB-47DDD3628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1899"/>
            <a:ext cx="9601200" cy="438454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2F2DA6B-ACDD-6746-43CC-8DD8D0DE7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1437" y="844090"/>
            <a:ext cx="9601200" cy="438454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6E6C861-6047-BF26-E279-BE6FCA617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258311"/>
            <a:ext cx="9601200" cy="438454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FB093AAB-FA91-A764-2828-BEE98223E4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8893621"/>
            <a:ext cx="9601200" cy="4384548"/>
          </a:xfrm>
          <a:prstGeom prst="rect">
            <a:avLst/>
          </a:prstGeom>
        </p:spPr>
      </p:pic>
      <p:sp>
        <p:nvSpPr>
          <p:cNvPr id="15" name="Espaço Reservado para Rodapé 14">
            <a:extLst>
              <a:ext uri="{FF2B5EF4-FFF2-40B4-BE49-F238E27FC236}">
                <a16:creationId xmlns:a16="http://schemas.microsoft.com/office/drawing/2014/main" id="{2E8409A0-CDC3-9CED-AF8F-0A383234E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- O CODIGO CONTRA-ATACA - Hennio Flavio Naves Souza</a:t>
            </a:r>
          </a:p>
        </p:txBody>
      </p:sp>
      <p:sp>
        <p:nvSpPr>
          <p:cNvPr id="16" name="Espaço Reservado para Número de Slide 15">
            <a:extLst>
              <a:ext uri="{FF2B5EF4-FFF2-40B4-BE49-F238E27FC236}">
                <a16:creationId xmlns:a16="http://schemas.microsoft.com/office/drawing/2014/main" id="{0F7D2F11-532E-69A9-D47F-640AC51ED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E441-7AF7-4514-9F6E-C6E4B1649FC5}" type="slidenum">
              <a:rPr lang="pt-BR" smtClean="0"/>
              <a:t>14</a:t>
            </a:fld>
            <a:endParaRPr lang="pt-BR"/>
          </a:p>
        </p:txBody>
      </p:sp>
      <p:pic>
        <p:nvPicPr>
          <p:cNvPr id="17" name="Imagem 16" descr="Logotipo, Ícone&#10;&#10;Descrição gerada automaticamente">
            <a:extLst>
              <a:ext uri="{FF2B5EF4-FFF2-40B4-BE49-F238E27FC236}">
                <a16:creationId xmlns:a16="http://schemas.microsoft.com/office/drawing/2014/main" id="{F995CD31-6CEB-B866-9DD6-0699DF11135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379278"/>
            <a:ext cx="457200" cy="457200"/>
          </a:xfrm>
          <a:prstGeom prst="rect">
            <a:avLst/>
          </a:prstGeom>
        </p:spPr>
      </p:pic>
      <p:pic>
        <p:nvPicPr>
          <p:cNvPr id="18" name="Imagem 17" descr="Uma imagem contendo jogador, avião, azul, ar&#10;&#10;Descrição gerada automaticamente">
            <a:extLst>
              <a:ext uri="{FF2B5EF4-FFF2-40B4-BE49-F238E27FC236}">
                <a16:creationId xmlns:a16="http://schemas.microsoft.com/office/drawing/2014/main" id="{85CD45D4-4E99-0138-D6B0-7AD1FE7CAA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2022" cy="106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864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4E2EC-9512-8053-089C-5A0D7E4F2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B34004A-4DF5-3A18-1DEF-A90433405F5F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">
            <a:extLst>
              <a:ext uri="{FF2B5EF4-FFF2-40B4-BE49-F238E27FC236}">
                <a16:creationId xmlns:a16="http://schemas.microsoft.com/office/drawing/2014/main" id="{C9D8AF3F-38A7-E71E-376A-F32F557D24B3}"/>
              </a:ext>
            </a:extLst>
          </p:cNvPr>
          <p:cNvSpPr txBox="1"/>
          <p:nvPr/>
        </p:nvSpPr>
        <p:spPr>
          <a:xfrm>
            <a:off x="-38098" y="6770022"/>
            <a:ext cx="100012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  <a:cs typeface="Calibri" panose="020F0502020204030204" pitchFamily="34" charset="0"/>
              </a:rPr>
              <a:t>PSEUDO-CLASSES </a:t>
            </a:r>
          </a:p>
        </p:txBody>
      </p:sp>
      <p:sp>
        <p:nvSpPr>
          <p:cNvPr id="6" name="Título">
            <a:extLst>
              <a:ext uri="{FF2B5EF4-FFF2-40B4-BE49-F238E27FC236}">
                <a16:creationId xmlns:a16="http://schemas.microsoft.com/office/drawing/2014/main" id="{8904F969-4829-ADFE-E0C1-AD0E3A94CABD}"/>
              </a:ext>
            </a:extLst>
          </p:cNvPr>
          <p:cNvSpPr txBox="1"/>
          <p:nvPr/>
        </p:nvSpPr>
        <p:spPr>
          <a:xfrm>
            <a:off x="971549" y="1522652"/>
            <a:ext cx="7162799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81E5F4"/>
                  </a:solidFill>
                </a:ln>
                <a:noFill/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Impact" panose="020B0806030902050204" pitchFamily="34" charset="0"/>
                <a:cs typeface="Calibri" panose="020F0502020204030204" pitchFamily="34" charset="0"/>
              </a:rPr>
              <a:t>07</a:t>
            </a:r>
          </a:p>
        </p:txBody>
      </p:sp>
      <p:pic>
        <p:nvPicPr>
          <p:cNvPr id="9" name="Imagem 8" descr="Uma imagem contendo objeto, luz, bola, beisebol&#10;&#10;Descrição gerada automaticamente">
            <a:extLst>
              <a:ext uri="{FF2B5EF4-FFF2-40B4-BE49-F238E27FC236}">
                <a16:creationId xmlns:a16="http://schemas.microsoft.com/office/drawing/2014/main" id="{9CCB5A41-1510-C8E7-98D2-1AEF8C968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625">
            <a:off x="1360392" y="6261559"/>
            <a:ext cx="7446162" cy="5141575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0010B038-9814-06C3-BFDB-D97E3AE79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- O CODIGO CONTRA-ATACA - Hennio Flavio Naves Souza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6E805F4-7270-A71C-FEF0-65539A2B2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E441-7AF7-4514-9F6E-C6E4B1649FC5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372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3AF20-F0EC-C017-8119-C21D2325A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">
            <a:extLst>
              <a:ext uri="{FF2B5EF4-FFF2-40B4-BE49-F238E27FC236}">
                <a16:creationId xmlns:a16="http://schemas.microsoft.com/office/drawing/2014/main" id="{E5DAF414-07B7-0CEC-0B61-D3F7F656C719}"/>
              </a:ext>
            </a:extLst>
          </p:cNvPr>
          <p:cNvSpPr txBox="1"/>
          <p:nvPr/>
        </p:nvSpPr>
        <p:spPr>
          <a:xfrm>
            <a:off x="428624" y="1004649"/>
            <a:ext cx="8439149" cy="960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Estilizam elementos em estados específicos.</a:t>
            </a:r>
          </a:p>
          <a:p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Hover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Exemplo real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: Adicionar sublinhado quando o mouse passar sobre links.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Focus: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Exemplo real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: Destacar o campo de entrada ativo.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Nth-child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Exemplo real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: Alternar cores de linhas de uma tabela.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ítulo">
            <a:extLst>
              <a:ext uri="{FF2B5EF4-FFF2-40B4-BE49-F238E27FC236}">
                <a16:creationId xmlns:a16="http://schemas.microsoft.com/office/drawing/2014/main" id="{775A0AEB-6B3B-721D-EBAB-2B56D568D95F}"/>
              </a:ext>
            </a:extLst>
          </p:cNvPr>
          <p:cNvSpPr txBox="1"/>
          <p:nvPr/>
        </p:nvSpPr>
        <p:spPr>
          <a:xfrm>
            <a:off x="1938337" y="45954"/>
            <a:ext cx="61817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cs typeface="Calibri" panose="020F0502020204030204" pitchFamily="34" charset="0"/>
              </a:rPr>
              <a:t>7. Seletores </a:t>
            </a:r>
            <a:r>
              <a:rPr lang="pt-BR" sz="4000" dirty="0" err="1">
                <a:latin typeface="Impact" panose="020B0806030902050204" pitchFamily="34" charset="0"/>
                <a:cs typeface="Calibri" panose="020F0502020204030204" pitchFamily="34" charset="0"/>
              </a:rPr>
              <a:t>Pseudo-classes</a:t>
            </a:r>
            <a:r>
              <a:rPr lang="pt-BR" sz="4000" dirty="0">
                <a:latin typeface="Impact" panose="020B0806030902050204" pitchFamily="34" charset="0"/>
                <a:cs typeface="Calibri" panose="020F0502020204030204" pitchFamily="34" charset="0"/>
              </a:rPr>
              <a:t>:</a:t>
            </a:r>
            <a:endParaRPr lang="pt-BR" sz="2400" dirty="0">
              <a:latin typeface="Impact" panose="020B0806030902050204" pitchFamily="34" charset="0"/>
              <a:cs typeface="Calibri" panose="020F0502020204030204" pitchFamily="34" charset="0"/>
            </a:endParaRP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2FD5BDAD-5A06-96B4-13D9-8E83DAB93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7726"/>
            <a:ext cx="9601200" cy="4384548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02AE2F89-9435-16FB-7507-BB90E846E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8526"/>
            <a:ext cx="9601200" cy="4384548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B779856D-95FA-A809-EC4E-1A64CF9C5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229832"/>
            <a:ext cx="9601200" cy="4384548"/>
          </a:xfrm>
          <a:prstGeom prst="rect">
            <a:avLst/>
          </a:prstGeom>
        </p:spPr>
      </p:pic>
      <p:sp>
        <p:nvSpPr>
          <p:cNvPr id="27" name="Espaço Reservado para Rodapé 26">
            <a:extLst>
              <a:ext uri="{FF2B5EF4-FFF2-40B4-BE49-F238E27FC236}">
                <a16:creationId xmlns:a16="http://schemas.microsoft.com/office/drawing/2014/main" id="{EF29FBE6-B397-FCE5-585A-AB9675551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- O CODIGO CONTRA-ATACA - Hennio Flavio Naves Souza</a:t>
            </a:r>
          </a:p>
        </p:txBody>
      </p:sp>
      <p:sp>
        <p:nvSpPr>
          <p:cNvPr id="28" name="Espaço Reservado para Número de Slide 27">
            <a:extLst>
              <a:ext uri="{FF2B5EF4-FFF2-40B4-BE49-F238E27FC236}">
                <a16:creationId xmlns:a16="http://schemas.microsoft.com/office/drawing/2014/main" id="{E392F45C-690E-B747-2C90-06F751DE1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E441-7AF7-4514-9F6E-C6E4B1649FC5}" type="slidenum">
              <a:rPr lang="pt-BR" smtClean="0"/>
              <a:t>16</a:t>
            </a:fld>
            <a:endParaRPr lang="pt-BR"/>
          </a:p>
        </p:txBody>
      </p:sp>
      <p:pic>
        <p:nvPicPr>
          <p:cNvPr id="29" name="Imagem 28" descr="Logotipo, Ícone&#10;&#10;Descrição gerada automaticamente">
            <a:extLst>
              <a:ext uri="{FF2B5EF4-FFF2-40B4-BE49-F238E27FC236}">
                <a16:creationId xmlns:a16="http://schemas.microsoft.com/office/drawing/2014/main" id="{5054A517-F581-409F-75DF-FB986615B3C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379278"/>
            <a:ext cx="457200" cy="457200"/>
          </a:xfrm>
          <a:prstGeom prst="rect">
            <a:avLst/>
          </a:prstGeom>
        </p:spPr>
      </p:pic>
      <p:pic>
        <p:nvPicPr>
          <p:cNvPr id="30" name="Imagem 29" descr="Uma imagem contendo jogador, avião, azul, ar&#10;&#10;Descrição gerada automaticamente">
            <a:extLst>
              <a:ext uri="{FF2B5EF4-FFF2-40B4-BE49-F238E27FC236}">
                <a16:creationId xmlns:a16="http://schemas.microsoft.com/office/drawing/2014/main" id="{F91A63B1-3569-856D-46C2-67560540AD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2022" cy="106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86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54D6E-2B3D-F9D5-2092-F8512BC9F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D959ECB-9E88-BDCC-25C3-563EB5E7D80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">
            <a:extLst>
              <a:ext uri="{FF2B5EF4-FFF2-40B4-BE49-F238E27FC236}">
                <a16:creationId xmlns:a16="http://schemas.microsoft.com/office/drawing/2014/main" id="{3EDA90E0-E974-D333-93E6-7BA2C1F96D4F}"/>
              </a:ext>
            </a:extLst>
          </p:cNvPr>
          <p:cNvSpPr txBox="1"/>
          <p:nvPr/>
        </p:nvSpPr>
        <p:spPr>
          <a:xfrm>
            <a:off x="-38098" y="6770022"/>
            <a:ext cx="100012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  <a:cs typeface="Calibri" panose="020F0502020204030204" pitchFamily="34" charset="0"/>
              </a:rPr>
              <a:t>SELETOR DE GRUPO</a:t>
            </a:r>
          </a:p>
        </p:txBody>
      </p:sp>
      <p:sp>
        <p:nvSpPr>
          <p:cNvPr id="6" name="Título">
            <a:extLst>
              <a:ext uri="{FF2B5EF4-FFF2-40B4-BE49-F238E27FC236}">
                <a16:creationId xmlns:a16="http://schemas.microsoft.com/office/drawing/2014/main" id="{05AE3F8F-3C1F-C6D0-4879-BE4EB496C07C}"/>
              </a:ext>
            </a:extLst>
          </p:cNvPr>
          <p:cNvSpPr txBox="1"/>
          <p:nvPr/>
        </p:nvSpPr>
        <p:spPr>
          <a:xfrm>
            <a:off x="971549" y="1522652"/>
            <a:ext cx="7162799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81E5F4"/>
                  </a:solidFill>
                </a:ln>
                <a:noFill/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Impact" panose="020B0806030902050204" pitchFamily="34" charset="0"/>
                <a:cs typeface="Calibri" panose="020F0502020204030204" pitchFamily="34" charset="0"/>
              </a:rPr>
              <a:t>08</a:t>
            </a:r>
          </a:p>
        </p:txBody>
      </p:sp>
      <p:pic>
        <p:nvPicPr>
          <p:cNvPr id="9" name="Imagem 8" descr="Uma imagem contendo objeto, luz, bola, beisebol&#10;&#10;Descrição gerada automaticamente">
            <a:extLst>
              <a:ext uri="{FF2B5EF4-FFF2-40B4-BE49-F238E27FC236}">
                <a16:creationId xmlns:a16="http://schemas.microsoft.com/office/drawing/2014/main" id="{563DA938-981C-2A2C-FB3E-A43852E1DA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625">
            <a:off x="1360392" y="6261559"/>
            <a:ext cx="7446162" cy="5141575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C1175453-6DBC-9091-F306-8A23E8D82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- O CODIGO CONTRA-ATACA - Hennio Flavio Naves Souza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949C71E-F294-A830-53CE-04A283634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E441-7AF7-4514-9F6E-C6E4B1649FC5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5902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C28072-C38E-5DC6-23CB-58354F1B0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">
            <a:extLst>
              <a:ext uri="{FF2B5EF4-FFF2-40B4-BE49-F238E27FC236}">
                <a16:creationId xmlns:a16="http://schemas.microsoft.com/office/drawing/2014/main" id="{3BFAE985-EF0E-3C86-C513-08A28709BB3A}"/>
              </a:ext>
            </a:extLst>
          </p:cNvPr>
          <p:cNvSpPr txBox="1"/>
          <p:nvPr/>
        </p:nvSpPr>
        <p:spPr>
          <a:xfrm>
            <a:off x="504823" y="1027649"/>
            <a:ext cx="8439149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Estilizam partes específicas de elementos..</a:t>
            </a:r>
          </a:p>
          <a:p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Before: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Exemplo real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: Adicionar um símbolo antes de títulos.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After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Exemplo real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: Inserir uma seta após links.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ítulo">
            <a:extLst>
              <a:ext uri="{FF2B5EF4-FFF2-40B4-BE49-F238E27FC236}">
                <a16:creationId xmlns:a16="http://schemas.microsoft.com/office/drawing/2014/main" id="{756DA588-CBE0-2EC4-24B6-9D27694F85F0}"/>
              </a:ext>
            </a:extLst>
          </p:cNvPr>
          <p:cNvSpPr txBox="1"/>
          <p:nvPr/>
        </p:nvSpPr>
        <p:spPr>
          <a:xfrm>
            <a:off x="1914523" y="83394"/>
            <a:ext cx="6791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cs typeface="Calibri" panose="020F0502020204030204" pitchFamily="34" charset="0"/>
              </a:rPr>
              <a:t>8. Seletores </a:t>
            </a:r>
            <a:r>
              <a:rPr lang="pt-BR" sz="4000" dirty="0" err="1">
                <a:latin typeface="Impact" panose="020B0806030902050204" pitchFamily="34" charset="0"/>
                <a:cs typeface="Calibri" panose="020F0502020204030204" pitchFamily="34" charset="0"/>
              </a:rPr>
              <a:t>Pseudo-elementos</a:t>
            </a:r>
            <a:r>
              <a:rPr lang="pt-BR" sz="4000" dirty="0">
                <a:latin typeface="Impact" panose="020B0806030902050204" pitchFamily="34" charset="0"/>
                <a:cs typeface="Calibri" panose="020F0502020204030204" pitchFamily="34" charset="0"/>
              </a:rPr>
              <a:t>:</a:t>
            </a:r>
            <a:endParaRPr lang="pt-BR" sz="2400" dirty="0">
              <a:latin typeface="Impact" panose="020B080603090205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86DD9B2-6099-D314-D05D-6E2C5BF6A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4376"/>
            <a:ext cx="9601200" cy="438454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A26D392-EF37-C85D-F01F-527FF2454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36302"/>
            <a:ext cx="9601200" cy="4384548"/>
          </a:xfrm>
          <a:prstGeom prst="rect">
            <a:avLst/>
          </a:prstGeom>
        </p:spPr>
      </p:pic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F424EABA-FFDB-47D1-4B6E-C36A27EC4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- O CODIGO CONTRA-ATACA - Hennio Flavio Naves Souza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75CBE178-2244-48BD-7564-0FDEFA7B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E441-7AF7-4514-9F6E-C6E4B1649FC5}" type="slidenum">
              <a:rPr lang="pt-BR" smtClean="0"/>
              <a:t>18</a:t>
            </a:fld>
            <a:endParaRPr lang="pt-BR"/>
          </a:p>
        </p:txBody>
      </p:sp>
      <p:pic>
        <p:nvPicPr>
          <p:cNvPr id="13" name="Imagem 12" descr="Logotipo, Ícone&#10;&#10;Descrição gerada automaticamente">
            <a:extLst>
              <a:ext uri="{FF2B5EF4-FFF2-40B4-BE49-F238E27FC236}">
                <a16:creationId xmlns:a16="http://schemas.microsoft.com/office/drawing/2014/main" id="{D2CD9209-68BC-3391-79AE-A8FC26A7C49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379278"/>
            <a:ext cx="457200" cy="457200"/>
          </a:xfrm>
          <a:prstGeom prst="rect">
            <a:avLst/>
          </a:prstGeom>
        </p:spPr>
      </p:pic>
      <p:pic>
        <p:nvPicPr>
          <p:cNvPr id="14" name="Imagem 13" descr="Uma imagem contendo jogador, avião, azul, ar&#10;&#10;Descrição gerada automaticamente">
            <a:extLst>
              <a:ext uri="{FF2B5EF4-FFF2-40B4-BE49-F238E27FC236}">
                <a16:creationId xmlns:a16="http://schemas.microsoft.com/office/drawing/2014/main" id="{EFC1EB2E-0842-D8AA-C269-E3DD631E1A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2022" cy="106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200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669FC87C-E70B-2A68-4526-AAE366BF2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- O CODIGO CONTRA-ATACA - Hennio Flavio Naves Souza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CEB5C5F-9650-C0AB-81EC-3C5F2CB13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E441-7AF7-4514-9F6E-C6E4B1649FC5}" type="slidenum">
              <a:rPr lang="pt-BR" smtClean="0"/>
              <a:t>19</a:t>
            </a:fld>
            <a:endParaRPr lang="pt-BR"/>
          </a:p>
        </p:txBody>
      </p:sp>
      <p:pic>
        <p:nvPicPr>
          <p:cNvPr id="4" name="Imagem 3" descr="Uma imagem contendo objeto, luz, bola, beisebol&#10;&#10;Descrição gerada automaticamente">
            <a:extLst>
              <a:ext uri="{FF2B5EF4-FFF2-40B4-BE49-F238E27FC236}">
                <a16:creationId xmlns:a16="http://schemas.microsoft.com/office/drawing/2014/main" id="{C6903E78-25B7-67F5-3EB3-19CE8E2B9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625">
            <a:off x="1077518" y="1566807"/>
            <a:ext cx="7446162" cy="514157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15F348E-0C85-037C-AAD5-524530CFC8B5}"/>
              </a:ext>
            </a:extLst>
          </p:cNvPr>
          <p:cNvSpPr txBox="1"/>
          <p:nvPr/>
        </p:nvSpPr>
        <p:spPr>
          <a:xfrm>
            <a:off x="981075" y="4614530"/>
            <a:ext cx="763905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latin typeface="Calibri" panose="020F0502020204030204" pitchFamily="34" charset="0"/>
                <a:cs typeface="Calibri" panose="020F0502020204030204" pitchFamily="34" charset="0"/>
              </a:rPr>
              <a:t>Dominar esses seletores é essencial para criar páginas web organizadas e esteticamente agradáveis. </a:t>
            </a:r>
          </a:p>
          <a:p>
            <a:pPr algn="ctr"/>
            <a:r>
              <a:rPr lang="pt-BR" sz="3200" dirty="0">
                <a:latin typeface="Calibri" panose="020F0502020204030204" pitchFamily="34" charset="0"/>
                <a:cs typeface="Calibri" panose="020F0502020204030204" pitchFamily="34" charset="0"/>
              </a:rPr>
              <a:t>Pratique com os exemplos e experimente combinações!</a:t>
            </a:r>
          </a:p>
        </p:txBody>
      </p:sp>
      <p:pic>
        <p:nvPicPr>
          <p:cNvPr id="7" name="Imagem 6" descr="Logotipo, Ícone&#10;&#10;Descrição gerada automaticamente">
            <a:extLst>
              <a:ext uri="{FF2B5EF4-FFF2-40B4-BE49-F238E27FC236}">
                <a16:creationId xmlns:a16="http://schemas.microsoft.com/office/drawing/2014/main" id="{52A98E5E-8AA4-117B-6550-7630A7991B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525" y="7988487"/>
            <a:ext cx="3486150" cy="3486150"/>
          </a:xfrm>
          <a:prstGeom prst="rect">
            <a:avLst/>
          </a:prstGeom>
        </p:spPr>
      </p:pic>
      <p:sp>
        <p:nvSpPr>
          <p:cNvPr id="8" name="Título">
            <a:extLst>
              <a:ext uri="{FF2B5EF4-FFF2-40B4-BE49-F238E27FC236}">
                <a16:creationId xmlns:a16="http://schemas.microsoft.com/office/drawing/2014/main" id="{180261D7-9B9E-B811-6DDD-3DE7253E9540}"/>
              </a:ext>
            </a:extLst>
          </p:cNvPr>
          <p:cNvSpPr txBox="1"/>
          <p:nvPr/>
        </p:nvSpPr>
        <p:spPr>
          <a:xfrm>
            <a:off x="0" y="3154473"/>
            <a:ext cx="960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  <a:cs typeface="Calibri" panose="020F0502020204030204" pitchFamily="34" charset="0"/>
              </a:rPr>
              <a:t> CONCLUSÕES</a:t>
            </a:r>
            <a:endParaRPr lang="pt-BR" sz="2400" dirty="0">
              <a:latin typeface="Impact" panose="020B080603090205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676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AA8D47-878E-D460-D34A-753DAB672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">
            <a:extLst>
              <a:ext uri="{FF2B5EF4-FFF2-40B4-BE49-F238E27FC236}">
                <a16:creationId xmlns:a16="http://schemas.microsoft.com/office/drawing/2014/main" id="{D9EE41E5-DA60-5FF5-D9EB-8832507F9208}"/>
              </a:ext>
            </a:extLst>
          </p:cNvPr>
          <p:cNvSpPr txBox="1"/>
          <p:nvPr/>
        </p:nvSpPr>
        <p:spPr>
          <a:xfrm>
            <a:off x="847723" y="3408899"/>
            <a:ext cx="84391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     O CSS (“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Cascading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Style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Sheets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”) utiliza seletores para definir quais elementos do HTML serão estilizados. Vamos explorar os principais seletores CSS com explicações simples e exemplos práticos.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ítulo">
            <a:extLst>
              <a:ext uri="{FF2B5EF4-FFF2-40B4-BE49-F238E27FC236}">
                <a16:creationId xmlns:a16="http://schemas.microsoft.com/office/drawing/2014/main" id="{2330C89C-7329-B998-AC22-E1C4CCBCF842}"/>
              </a:ext>
            </a:extLst>
          </p:cNvPr>
          <p:cNvSpPr txBox="1"/>
          <p:nvPr/>
        </p:nvSpPr>
        <p:spPr>
          <a:xfrm>
            <a:off x="771524" y="1408352"/>
            <a:ext cx="88868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cs typeface="Calibri" panose="020F0502020204030204" pitchFamily="34" charset="0"/>
              </a:rPr>
              <a:t>Principais Seletores CSS e Exemplos Reais</a:t>
            </a:r>
            <a:endParaRPr lang="pt-BR" sz="2400" dirty="0">
              <a:latin typeface="Impact" panose="020B080603090205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Imagem 8" descr="Logotipo, Ícone&#10;&#10;Descrição gerada automaticamente">
            <a:extLst>
              <a:ext uri="{FF2B5EF4-FFF2-40B4-BE49-F238E27FC236}">
                <a16:creationId xmlns:a16="http://schemas.microsoft.com/office/drawing/2014/main" id="{4723E605-7B7C-8BE5-2775-E724AC489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6019800"/>
            <a:ext cx="4876800" cy="4876800"/>
          </a:xfrm>
          <a:prstGeom prst="rect">
            <a:avLst/>
          </a:prstGeom>
        </p:spPr>
      </p:pic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E895783E-F53B-C246-8D72-E4DC187EC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- O CODIGO CONTRA-ATACA - Hennio Flavio Naves Souza</a:t>
            </a:r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638B530B-575D-AEBD-9446-786724AC1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E441-7AF7-4514-9F6E-C6E4B1649FC5}" type="slidenum">
              <a:rPr lang="pt-BR" smtClean="0"/>
              <a:t>2</a:t>
            </a:fld>
            <a:endParaRPr lang="pt-BR"/>
          </a:p>
        </p:txBody>
      </p:sp>
      <p:pic>
        <p:nvPicPr>
          <p:cNvPr id="15" name="Imagem 14" descr="Logotipo, Ícone&#10;&#10;Descrição gerada automaticamente">
            <a:extLst>
              <a:ext uri="{FF2B5EF4-FFF2-40B4-BE49-F238E27FC236}">
                <a16:creationId xmlns:a16="http://schemas.microsoft.com/office/drawing/2014/main" id="{B2C05812-3C64-46E8-2705-4C2C8B71FDE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379278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002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AA14A5-539B-2B17-3071-7F923848E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C2DA33A2-5107-AB97-1CA6-EC0D8B7B0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- O CODIGO CONTRA-ATACA - Hennio Flavio Naves Souza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D17F2AA-E14B-7594-19BB-D036069E5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E441-7AF7-4514-9F6E-C6E4B1649FC5}" type="slidenum">
              <a:rPr lang="pt-BR" smtClean="0"/>
              <a:t>20</a:t>
            </a:fld>
            <a:endParaRPr lang="pt-BR"/>
          </a:p>
        </p:txBody>
      </p:sp>
      <p:pic>
        <p:nvPicPr>
          <p:cNvPr id="4" name="Imagem 3" descr="Uma imagem contendo objeto, luz, bola, beisebol&#10;&#10;Descrição gerada automaticamente">
            <a:extLst>
              <a:ext uri="{FF2B5EF4-FFF2-40B4-BE49-F238E27FC236}">
                <a16:creationId xmlns:a16="http://schemas.microsoft.com/office/drawing/2014/main" id="{C30529DF-1E26-846D-BC97-D4A049072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625">
            <a:off x="1077518" y="1566807"/>
            <a:ext cx="7446162" cy="514157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64659E4-791D-8B12-6815-8DEEC31A203D}"/>
              </a:ext>
            </a:extLst>
          </p:cNvPr>
          <p:cNvSpPr txBox="1"/>
          <p:nvPr/>
        </p:nvSpPr>
        <p:spPr>
          <a:xfrm>
            <a:off x="981075" y="5144331"/>
            <a:ext cx="763905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latin typeface="Calibri" panose="020F0502020204030204" pitchFamily="34" charset="0"/>
                <a:cs typeface="Calibri" panose="020F0502020204030204" pitchFamily="34" charset="0"/>
              </a:rPr>
              <a:t>Esse Ebook foi gerado por IA e diagramado por humano. </a:t>
            </a:r>
          </a:p>
          <a:p>
            <a:pPr algn="ctr"/>
            <a:r>
              <a:rPr lang="pt-BR" sz="3200" dirty="0">
                <a:latin typeface="Calibri" panose="020F0502020204030204" pitchFamily="34" charset="0"/>
                <a:cs typeface="Calibri" panose="020F0502020204030204" pitchFamily="34" charset="0"/>
              </a:rPr>
              <a:t>Esse conteúdo foi gerado com fins didáticos de construção. Não foi realizado uma validação humana no conteúdo e pode conter erros gerados por I.A.!</a:t>
            </a:r>
          </a:p>
        </p:txBody>
      </p:sp>
      <p:pic>
        <p:nvPicPr>
          <p:cNvPr id="7" name="Imagem 6" descr="Logotipo, Ícone&#10;&#10;Descrição gerada automaticamente">
            <a:extLst>
              <a:ext uri="{FF2B5EF4-FFF2-40B4-BE49-F238E27FC236}">
                <a16:creationId xmlns:a16="http://schemas.microsoft.com/office/drawing/2014/main" id="{82E5B0AE-A893-B068-77E4-DD686D668B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062" y="10122114"/>
            <a:ext cx="1743075" cy="1743075"/>
          </a:xfrm>
          <a:prstGeom prst="rect">
            <a:avLst/>
          </a:prstGeom>
        </p:spPr>
      </p:pic>
      <p:sp>
        <p:nvSpPr>
          <p:cNvPr id="8" name="Título">
            <a:extLst>
              <a:ext uri="{FF2B5EF4-FFF2-40B4-BE49-F238E27FC236}">
                <a16:creationId xmlns:a16="http://schemas.microsoft.com/office/drawing/2014/main" id="{8B4A5188-7338-AC19-51D3-A3BBA29EFDF9}"/>
              </a:ext>
            </a:extLst>
          </p:cNvPr>
          <p:cNvSpPr txBox="1"/>
          <p:nvPr/>
        </p:nvSpPr>
        <p:spPr>
          <a:xfrm>
            <a:off x="0" y="3154473"/>
            <a:ext cx="960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  <a:cs typeface="Calibri" panose="020F0502020204030204" pitchFamily="34" charset="0"/>
              </a:rPr>
              <a:t>AGRADECIMENTOS</a:t>
            </a:r>
            <a:endParaRPr lang="pt-BR" sz="2400" dirty="0">
              <a:latin typeface="Impact" panose="020B080603090205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975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0F672-4CE4-B46A-8A9E-BB65496CE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8FD8840-0288-9EC8-285D-F2EA8A269F5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">
            <a:extLst>
              <a:ext uri="{FF2B5EF4-FFF2-40B4-BE49-F238E27FC236}">
                <a16:creationId xmlns:a16="http://schemas.microsoft.com/office/drawing/2014/main" id="{4262F89B-6544-F838-9EBB-B1B75CAD79F0}"/>
              </a:ext>
            </a:extLst>
          </p:cNvPr>
          <p:cNvSpPr txBox="1"/>
          <p:nvPr/>
        </p:nvSpPr>
        <p:spPr>
          <a:xfrm>
            <a:off x="-38098" y="6770022"/>
            <a:ext cx="100012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  <a:cs typeface="Calibri" panose="020F0502020204030204" pitchFamily="34" charset="0"/>
              </a:rPr>
              <a:t>SELETOR UNIVERSAL </a:t>
            </a:r>
          </a:p>
        </p:txBody>
      </p:sp>
      <p:sp>
        <p:nvSpPr>
          <p:cNvPr id="6" name="Título">
            <a:extLst>
              <a:ext uri="{FF2B5EF4-FFF2-40B4-BE49-F238E27FC236}">
                <a16:creationId xmlns:a16="http://schemas.microsoft.com/office/drawing/2014/main" id="{B55A77F5-349D-0D26-DB59-C7FB8E0BEB93}"/>
              </a:ext>
            </a:extLst>
          </p:cNvPr>
          <p:cNvSpPr txBox="1"/>
          <p:nvPr/>
        </p:nvSpPr>
        <p:spPr>
          <a:xfrm>
            <a:off x="971549" y="1522652"/>
            <a:ext cx="7162799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81E5F4"/>
                  </a:solidFill>
                </a:ln>
                <a:noFill/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Impact" panose="020B0806030902050204" pitchFamily="34" charset="0"/>
                <a:cs typeface="Calibri" panose="020F0502020204030204" pitchFamily="34" charset="0"/>
              </a:rPr>
              <a:t>01</a:t>
            </a:r>
          </a:p>
        </p:txBody>
      </p:sp>
      <p:pic>
        <p:nvPicPr>
          <p:cNvPr id="9" name="Imagem 8" descr="Uma imagem contendo objeto, luz, bola, beisebol&#10;&#10;Descrição gerada automaticamente">
            <a:extLst>
              <a:ext uri="{FF2B5EF4-FFF2-40B4-BE49-F238E27FC236}">
                <a16:creationId xmlns:a16="http://schemas.microsoft.com/office/drawing/2014/main" id="{CE1F0289-D97B-2891-9A92-3C58990FB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625">
            <a:off x="1360392" y="6261559"/>
            <a:ext cx="7446162" cy="5141575"/>
          </a:xfrm>
          <a:prstGeom prst="rect">
            <a:avLst/>
          </a:prstGeom>
        </p:spPr>
      </p:pic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3886DFC3-0B28-D829-A10A-ABFF26027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- O CODIGO CONTRA-ATACA - Hennio Flavio Naves Souza</a:t>
            </a:r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BD57EDE4-C11F-AF7D-82DA-89186344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E441-7AF7-4514-9F6E-C6E4B1649FC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4529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DC5A09-459D-05BB-94C2-6C04E54050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">
            <a:extLst>
              <a:ext uri="{FF2B5EF4-FFF2-40B4-BE49-F238E27FC236}">
                <a16:creationId xmlns:a16="http://schemas.microsoft.com/office/drawing/2014/main" id="{A1797F09-B8EC-F82A-70AD-7A2A67857762}"/>
              </a:ext>
            </a:extLst>
          </p:cNvPr>
          <p:cNvSpPr txBox="1"/>
          <p:nvPr/>
        </p:nvSpPr>
        <p:spPr>
          <a:xfrm>
            <a:off x="504823" y="1046699"/>
            <a:ext cx="843914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. Aplica o estilo a todos os elementos da página.</a:t>
            </a:r>
          </a:p>
          <a:p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Exemplo real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: Resetar margens e espaçamentos de todos os elementos.</a:t>
            </a:r>
          </a:p>
          <a:p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ítulo">
            <a:extLst>
              <a:ext uri="{FF2B5EF4-FFF2-40B4-BE49-F238E27FC236}">
                <a16:creationId xmlns:a16="http://schemas.microsoft.com/office/drawing/2014/main" id="{BC0EF36D-41A7-708C-0370-CCDA7EEF65EC}"/>
              </a:ext>
            </a:extLst>
          </p:cNvPr>
          <p:cNvSpPr txBox="1"/>
          <p:nvPr/>
        </p:nvSpPr>
        <p:spPr>
          <a:xfrm>
            <a:off x="1848058" y="81769"/>
            <a:ext cx="66198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cs typeface="Calibri" panose="020F0502020204030204" pitchFamily="34" charset="0"/>
              </a:rPr>
              <a:t>1. Seletor Universal (*):</a:t>
            </a:r>
            <a:endParaRPr lang="pt-BR" sz="2400" dirty="0">
              <a:latin typeface="Impact" panose="020B080603090205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A78C398-A694-4D43-E719-BACF38BC5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4876"/>
            <a:ext cx="9601200" cy="4384548"/>
          </a:xfrm>
          <a:prstGeom prst="rect">
            <a:avLst/>
          </a:prstGeom>
        </p:spPr>
      </p:pic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7CF80A3-7235-7A91-BAE7-3B9B8C82A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- O CODIGO CONTRA-ATACA - Hennio Flavio Naves Souza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BCD205A-10E6-003D-4FAC-FB03175C3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E441-7AF7-4514-9F6E-C6E4B1649FC5}" type="slidenum">
              <a:rPr lang="pt-BR" smtClean="0"/>
              <a:t>4</a:t>
            </a:fld>
            <a:endParaRPr lang="pt-BR"/>
          </a:p>
        </p:txBody>
      </p:sp>
      <p:pic>
        <p:nvPicPr>
          <p:cNvPr id="11" name="Imagem 10" descr="Logotipo, Ícone&#10;&#10;Descrição gerada automaticamente">
            <a:extLst>
              <a:ext uri="{FF2B5EF4-FFF2-40B4-BE49-F238E27FC236}">
                <a16:creationId xmlns:a16="http://schemas.microsoft.com/office/drawing/2014/main" id="{ACBF12EA-8196-CD88-9FE1-0D5EFAAFBEE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379278"/>
            <a:ext cx="457200" cy="457200"/>
          </a:xfrm>
          <a:prstGeom prst="rect">
            <a:avLst/>
          </a:prstGeom>
        </p:spPr>
      </p:pic>
      <p:pic>
        <p:nvPicPr>
          <p:cNvPr id="16" name="Imagem 15" descr="Uma imagem contendo jogador, avião, azul, ar&#10;&#10;Descrição gerada automaticamente">
            <a:extLst>
              <a:ext uri="{FF2B5EF4-FFF2-40B4-BE49-F238E27FC236}">
                <a16:creationId xmlns:a16="http://schemas.microsoft.com/office/drawing/2014/main" id="{A45DC997-9ED9-CC47-0C3B-780451425E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2022" cy="106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684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4FAA2-78A4-0434-0E4C-400BD45ED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B102CE1-5E31-991A-8066-9968BF84ACA1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">
            <a:extLst>
              <a:ext uri="{FF2B5EF4-FFF2-40B4-BE49-F238E27FC236}">
                <a16:creationId xmlns:a16="http://schemas.microsoft.com/office/drawing/2014/main" id="{98F66397-E6C4-8181-E6FD-C28F08CA7026}"/>
              </a:ext>
            </a:extLst>
          </p:cNvPr>
          <p:cNvSpPr txBox="1"/>
          <p:nvPr/>
        </p:nvSpPr>
        <p:spPr>
          <a:xfrm>
            <a:off x="-200025" y="6770022"/>
            <a:ext cx="100012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  <a:cs typeface="Calibri" panose="020F0502020204030204" pitchFamily="34" charset="0"/>
              </a:rPr>
              <a:t>SELETOR DE ELEMENTO</a:t>
            </a:r>
          </a:p>
        </p:txBody>
      </p:sp>
      <p:sp>
        <p:nvSpPr>
          <p:cNvPr id="6" name="Título">
            <a:extLst>
              <a:ext uri="{FF2B5EF4-FFF2-40B4-BE49-F238E27FC236}">
                <a16:creationId xmlns:a16="http://schemas.microsoft.com/office/drawing/2014/main" id="{E6BF32A9-2A37-6E04-2A63-F97B34440F6A}"/>
              </a:ext>
            </a:extLst>
          </p:cNvPr>
          <p:cNvSpPr txBox="1"/>
          <p:nvPr/>
        </p:nvSpPr>
        <p:spPr>
          <a:xfrm>
            <a:off x="971549" y="1522652"/>
            <a:ext cx="7162799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81E5F4"/>
                  </a:solidFill>
                </a:ln>
                <a:noFill/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Impact" panose="020B0806030902050204" pitchFamily="34" charset="0"/>
                <a:cs typeface="Calibri" panose="020F0502020204030204" pitchFamily="34" charset="0"/>
              </a:rPr>
              <a:t>02</a:t>
            </a:r>
          </a:p>
        </p:txBody>
      </p:sp>
      <p:pic>
        <p:nvPicPr>
          <p:cNvPr id="9" name="Imagem 8" descr="Uma imagem contendo objeto, luz, bola, beisebol&#10;&#10;Descrição gerada automaticamente">
            <a:extLst>
              <a:ext uri="{FF2B5EF4-FFF2-40B4-BE49-F238E27FC236}">
                <a16:creationId xmlns:a16="http://schemas.microsoft.com/office/drawing/2014/main" id="{2C627BC2-E8B4-E755-805B-47F110B73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625">
            <a:off x="1360392" y="6261559"/>
            <a:ext cx="7446162" cy="5141575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29FB9964-F867-E9D0-ADFD-069672646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- O CODIGO CONTRA-ATACA - Hennio Flavio Naves Souza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C20EBFE-317D-68D6-40F3-1AAF1F6BC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E441-7AF7-4514-9F6E-C6E4B1649FC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403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D352E4-4C15-74C4-0792-3A8E1F78A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">
            <a:extLst>
              <a:ext uri="{FF2B5EF4-FFF2-40B4-BE49-F238E27FC236}">
                <a16:creationId xmlns:a16="http://schemas.microsoft.com/office/drawing/2014/main" id="{1177560C-3FB5-4ADC-9664-B59268B23AFA}"/>
              </a:ext>
            </a:extLst>
          </p:cNvPr>
          <p:cNvSpPr txBox="1"/>
          <p:nvPr/>
        </p:nvSpPr>
        <p:spPr>
          <a:xfrm>
            <a:off x="504823" y="1065749"/>
            <a:ext cx="84391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Estiliza todos os elementos de um tipo específico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Exemplo real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:  Alterar a cor e o tamanho de todos os títulos &lt;h1&gt;.</a:t>
            </a:r>
          </a:p>
          <a:p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ítulo">
            <a:extLst>
              <a:ext uri="{FF2B5EF4-FFF2-40B4-BE49-F238E27FC236}">
                <a16:creationId xmlns:a16="http://schemas.microsoft.com/office/drawing/2014/main" id="{35FC6816-2743-BF5D-0F16-AB1CEA08C62D}"/>
              </a:ext>
            </a:extLst>
          </p:cNvPr>
          <p:cNvSpPr txBox="1"/>
          <p:nvPr/>
        </p:nvSpPr>
        <p:spPr>
          <a:xfrm>
            <a:off x="1914523" y="102444"/>
            <a:ext cx="6867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cs typeface="Calibri" panose="020F0502020204030204" pitchFamily="34" charset="0"/>
              </a:rPr>
              <a:t>2. Seletor de Tipo (elemento):</a:t>
            </a:r>
            <a:endParaRPr lang="pt-BR" sz="2400" dirty="0">
              <a:latin typeface="Impact" panose="020B080603090205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597FD2E-6CC7-6C13-01D2-8B8BAC5EA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6559"/>
            <a:ext cx="9601200" cy="4384548"/>
          </a:xfrm>
          <a:prstGeom prst="rect">
            <a:avLst/>
          </a:prstGeom>
        </p:spPr>
      </p:pic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880B16-FB7B-DFC0-AE8A-E21055014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- O CODIGO CONTRA-ATACA - Hennio Flavio Naves Souza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CF2749-799A-6A16-F8DC-B0556BB13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E441-7AF7-4514-9F6E-C6E4B1649FC5}" type="slidenum">
              <a:rPr lang="pt-BR" smtClean="0"/>
              <a:t>6</a:t>
            </a:fld>
            <a:endParaRPr lang="pt-BR"/>
          </a:p>
        </p:txBody>
      </p:sp>
      <p:pic>
        <p:nvPicPr>
          <p:cNvPr id="8" name="Imagem 7" descr="Logotipo, Ícone&#10;&#10;Descrição gerada automaticamente">
            <a:extLst>
              <a:ext uri="{FF2B5EF4-FFF2-40B4-BE49-F238E27FC236}">
                <a16:creationId xmlns:a16="http://schemas.microsoft.com/office/drawing/2014/main" id="{9E98FCCA-2800-E3EA-9941-5841DED5ADB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379278"/>
            <a:ext cx="457200" cy="457200"/>
          </a:xfrm>
          <a:prstGeom prst="rect">
            <a:avLst/>
          </a:prstGeom>
        </p:spPr>
      </p:pic>
      <p:pic>
        <p:nvPicPr>
          <p:cNvPr id="10" name="Imagem 9" descr="Uma imagem contendo jogador, avião, azul, ar&#10;&#10;Descrição gerada automaticamente">
            <a:extLst>
              <a:ext uri="{FF2B5EF4-FFF2-40B4-BE49-F238E27FC236}">
                <a16:creationId xmlns:a16="http://schemas.microsoft.com/office/drawing/2014/main" id="{4C6AA95B-4C86-5D68-507F-68E9256343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2022" cy="106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88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26CC5-803B-1AFC-9786-10AB05BDB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A474705-93E3-716C-4A2A-2C8B861BFCD6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">
            <a:extLst>
              <a:ext uri="{FF2B5EF4-FFF2-40B4-BE49-F238E27FC236}">
                <a16:creationId xmlns:a16="http://schemas.microsoft.com/office/drawing/2014/main" id="{4105EDDE-213D-2CAE-C75B-3FA34F870D58}"/>
              </a:ext>
            </a:extLst>
          </p:cNvPr>
          <p:cNvSpPr txBox="1"/>
          <p:nvPr/>
        </p:nvSpPr>
        <p:spPr>
          <a:xfrm>
            <a:off x="-38098" y="6770022"/>
            <a:ext cx="100012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  <a:cs typeface="Calibri" panose="020F0502020204030204" pitchFamily="34" charset="0"/>
              </a:rPr>
              <a:t>SELETOR DE CLASSE</a:t>
            </a:r>
          </a:p>
        </p:txBody>
      </p:sp>
      <p:sp>
        <p:nvSpPr>
          <p:cNvPr id="6" name="Título">
            <a:extLst>
              <a:ext uri="{FF2B5EF4-FFF2-40B4-BE49-F238E27FC236}">
                <a16:creationId xmlns:a16="http://schemas.microsoft.com/office/drawing/2014/main" id="{BAA2DFF3-73AA-3132-01B8-4BA1EAA014FA}"/>
              </a:ext>
            </a:extLst>
          </p:cNvPr>
          <p:cNvSpPr txBox="1"/>
          <p:nvPr/>
        </p:nvSpPr>
        <p:spPr>
          <a:xfrm>
            <a:off x="971549" y="1522652"/>
            <a:ext cx="7162799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81E5F4"/>
                  </a:solidFill>
                </a:ln>
                <a:noFill/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Impact" panose="020B0806030902050204" pitchFamily="34" charset="0"/>
                <a:cs typeface="Calibri" panose="020F0502020204030204" pitchFamily="34" charset="0"/>
              </a:rPr>
              <a:t>03</a:t>
            </a:r>
          </a:p>
        </p:txBody>
      </p:sp>
      <p:pic>
        <p:nvPicPr>
          <p:cNvPr id="9" name="Imagem 8" descr="Uma imagem contendo objeto, luz, bola, beisebol&#10;&#10;Descrição gerada automaticamente">
            <a:extLst>
              <a:ext uri="{FF2B5EF4-FFF2-40B4-BE49-F238E27FC236}">
                <a16:creationId xmlns:a16="http://schemas.microsoft.com/office/drawing/2014/main" id="{9CEB4165-05AC-FFCE-378C-A2906D07F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625">
            <a:off x="1360392" y="6261559"/>
            <a:ext cx="7446162" cy="5141575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B685F1F6-D5E1-50D0-5B24-19BF64C2A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- O CODIGO CONTRA-ATACA - Hennio Flavio Naves Souza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C09C83D-B672-CB21-63E1-819FE13D5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E441-7AF7-4514-9F6E-C6E4B1649FC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7234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EA5B32-5100-1E49-5BE3-CA1699DA4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">
            <a:extLst>
              <a:ext uri="{FF2B5EF4-FFF2-40B4-BE49-F238E27FC236}">
                <a16:creationId xmlns:a16="http://schemas.microsoft.com/office/drawing/2014/main" id="{8EC002CD-A06F-C110-8D93-3BB510F5B7B8}"/>
              </a:ext>
            </a:extLst>
          </p:cNvPr>
          <p:cNvSpPr txBox="1"/>
          <p:nvPr/>
        </p:nvSpPr>
        <p:spPr>
          <a:xfrm>
            <a:off x="504823" y="1008599"/>
            <a:ext cx="843914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Aplica o estilo a elementos com uma classe específica.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Exemplo real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:  Criar um design padrão para caixas de conteúdo.</a:t>
            </a:r>
          </a:p>
          <a:p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ítulo">
            <a:extLst>
              <a:ext uri="{FF2B5EF4-FFF2-40B4-BE49-F238E27FC236}">
                <a16:creationId xmlns:a16="http://schemas.microsoft.com/office/drawing/2014/main" id="{BAE7C336-1A02-9A97-3653-182F9FBC73FB}"/>
              </a:ext>
            </a:extLst>
          </p:cNvPr>
          <p:cNvSpPr txBox="1"/>
          <p:nvPr/>
        </p:nvSpPr>
        <p:spPr>
          <a:xfrm>
            <a:off x="1952623" y="106677"/>
            <a:ext cx="6696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cs typeface="Calibri" panose="020F0502020204030204" pitchFamily="34" charset="0"/>
              </a:rPr>
              <a:t>3. Seletor de Classe (.classe):</a:t>
            </a:r>
            <a:endParaRPr lang="pt-BR" sz="2400" dirty="0">
              <a:latin typeface="Impact" panose="020B080603090205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315A961-3819-A75A-FD44-1CE8FEC12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5678"/>
            <a:ext cx="9601200" cy="4384548"/>
          </a:xfrm>
          <a:prstGeom prst="rect">
            <a:avLst/>
          </a:prstGeom>
        </p:spPr>
      </p:pic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727E05D-3617-02FF-AE57-EBA62C0CA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- O CODIGO CONTRA-ATACA - Hennio Flavio Naves Souza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D0C96FF-AFF3-7EBE-88CF-460471797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E441-7AF7-4514-9F6E-C6E4B1649FC5}" type="slidenum">
              <a:rPr lang="pt-BR" smtClean="0"/>
              <a:t>8</a:t>
            </a:fld>
            <a:endParaRPr lang="pt-BR"/>
          </a:p>
        </p:txBody>
      </p:sp>
      <p:pic>
        <p:nvPicPr>
          <p:cNvPr id="8" name="Imagem 7" descr="Logotipo, Ícone&#10;&#10;Descrição gerada automaticamente">
            <a:extLst>
              <a:ext uri="{FF2B5EF4-FFF2-40B4-BE49-F238E27FC236}">
                <a16:creationId xmlns:a16="http://schemas.microsoft.com/office/drawing/2014/main" id="{5B43CC7D-198F-AC6B-B7F3-D41FDDF5A9F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379278"/>
            <a:ext cx="457200" cy="457200"/>
          </a:xfrm>
          <a:prstGeom prst="rect">
            <a:avLst/>
          </a:prstGeom>
        </p:spPr>
      </p:pic>
      <p:pic>
        <p:nvPicPr>
          <p:cNvPr id="9" name="Imagem 8" descr="Uma imagem contendo jogador, avião, azul, ar&#10;&#10;Descrição gerada automaticamente">
            <a:extLst>
              <a:ext uri="{FF2B5EF4-FFF2-40B4-BE49-F238E27FC236}">
                <a16:creationId xmlns:a16="http://schemas.microsoft.com/office/drawing/2014/main" id="{2310A604-8515-4D01-0873-5A562FE3BA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2022" cy="106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087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5C79D-F75E-6FB0-8F09-B28E1DD48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0614BE7-85AF-B653-F7BC-81CD44024AF4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">
            <a:extLst>
              <a:ext uri="{FF2B5EF4-FFF2-40B4-BE49-F238E27FC236}">
                <a16:creationId xmlns:a16="http://schemas.microsoft.com/office/drawing/2014/main" id="{005CA33F-D7A4-0AF2-EC4D-C3E6AD9FC21D}"/>
              </a:ext>
            </a:extLst>
          </p:cNvPr>
          <p:cNvSpPr txBox="1"/>
          <p:nvPr/>
        </p:nvSpPr>
        <p:spPr>
          <a:xfrm>
            <a:off x="-38098" y="6770022"/>
            <a:ext cx="100012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  <a:cs typeface="Calibri" panose="020F0502020204030204" pitchFamily="34" charset="0"/>
              </a:rPr>
              <a:t>SELETOR DE ID</a:t>
            </a:r>
          </a:p>
        </p:txBody>
      </p:sp>
      <p:sp>
        <p:nvSpPr>
          <p:cNvPr id="6" name="Título">
            <a:extLst>
              <a:ext uri="{FF2B5EF4-FFF2-40B4-BE49-F238E27FC236}">
                <a16:creationId xmlns:a16="http://schemas.microsoft.com/office/drawing/2014/main" id="{BEB87B15-4BDE-DAFA-1137-59E21E48560D}"/>
              </a:ext>
            </a:extLst>
          </p:cNvPr>
          <p:cNvSpPr txBox="1"/>
          <p:nvPr/>
        </p:nvSpPr>
        <p:spPr>
          <a:xfrm>
            <a:off x="971549" y="1522652"/>
            <a:ext cx="7162799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81E5F4"/>
                  </a:solidFill>
                </a:ln>
                <a:noFill/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Impact" panose="020B0806030902050204" pitchFamily="34" charset="0"/>
                <a:cs typeface="Calibri" panose="020F0502020204030204" pitchFamily="34" charset="0"/>
              </a:rPr>
              <a:t>04</a:t>
            </a:r>
          </a:p>
        </p:txBody>
      </p:sp>
      <p:pic>
        <p:nvPicPr>
          <p:cNvPr id="9" name="Imagem 8" descr="Uma imagem contendo objeto, luz, bola, beisebol&#10;&#10;Descrição gerada automaticamente">
            <a:extLst>
              <a:ext uri="{FF2B5EF4-FFF2-40B4-BE49-F238E27FC236}">
                <a16:creationId xmlns:a16="http://schemas.microsoft.com/office/drawing/2014/main" id="{A08BEEAF-510C-A952-5A3E-10F02641C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625">
            <a:off x="1360392" y="6261559"/>
            <a:ext cx="7446162" cy="5141575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ACFC95CD-655B-9FC7-2707-D39FECA2A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CSS - O CODIGO CONTRA-ATACA - Hennio Flavio Naves Souza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DE5D692-1C73-17C8-A1D1-020C989B7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E441-7AF7-4514-9F6E-C6E4B1649FC5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28095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595</TotalTime>
  <Words>670</Words>
  <Application>Microsoft Office PowerPoint</Application>
  <PresentationFormat>Papel A3 (297 x 420 mm)</PresentationFormat>
  <Paragraphs>178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7" baseType="lpstr">
      <vt:lpstr>8BIT WONDER</vt:lpstr>
      <vt:lpstr>Aptos</vt:lpstr>
      <vt:lpstr>Aptos Display</vt:lpstr>
      <vt:lpstr>Arial</vt:lpstr>
      <vt:lpstr>Calibri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Hennio Flavio Naves Souza</dc:creator>
  <cp:lastModifiedBy>Hennio Flavio Naves Souza</cp:lastModifiedBy>
  <cp:revision>3</cp:revision>
  <dcterms:created xsi:type="dcterms:W3CDTF">2024-12-29T18:27:53Z</dcterms:created>
  <dcterms:modified xsi:type="dcterms:W3CDTF">2024-12-30T04:29:04Z</dcterms:modified>
</cp:coreProperties>
</file>