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Tahoma"/>
      <p:regular r:id="rId24"/>
      <p:bold r:id="rId25"/>
    </p:embeddedFon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Tahoma-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regular.fntdata"/><Relationship Id="rId25" Type="http://schemas.openxmlformats.org/officeDocument/2006/relationships/font" Target="fonts/Tahoma-bold.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lnSpc>
                <a:spcPct val="117999"/>
              </a:lnSpc>
              <a:spcBef>
                <a:spcPts val="0"/>
              </a:spcBef>
              <a:buNone/>
              <a:defRPr b="0" i="0" sz="2200" u="none" cap="none" strike="noStrike">
                <a:latin typeface="Helvetica Neue"/>
                <a:ea typeface="Helvetica Neue"/>
                <a:cs typeface="Helvetica Neue"/>
                <a:sym typeface="Helvetica Neue"/>
              </a:defRPr>
            </a:lvl1pPr>
            <a:lvl2pPr indent="228600" lvl="1" marL="457200" marR="0" rtl="0" algn="l">
              <a:lnSpc>
                <a:spcPct val="117999"/>
              </a:lnSpc>
              <a:spcBef>
                <a:spcPts val="0"/>
              </a:spcBef>
              <a:buNone/>
              <a:defRPr b="0" i="0" sz="2200" u="none" cap="none" strike="noStrike">
                <a:latin typeface="Helvetica Neue"/>
                <a:ea typeface="Helvetica Neue"/>
                <a:cs typeface="Helvetica Neue"/>
                <a:sym typeface="Helvetica Neue"/>
              </a:defRPr>
            </a:lvl2pPr>
            <a:lvl3pPr indent="457200" lvl="2" marL="914400" marR="0" rtl="0" algn="l">
              <a:lnSpc>
                <a:spcPct val="117999"/>
              </a:lnSpc>
              <a:spcBef>
                <a:spcPts val="0"/>
              </a:spcBef>
              <a:buNone/>
              <a:defRPr b="0" i="0" sz="2200" u="none" cap="none" strike="noStrike">
                <a:latin typeface="Helvetica Neue"/>
                <a:ea typeface="Helvetica Neue"/>
                <a:cs typeface="Helvetica Neue"/>
                <a:sym typeface="Helvetica Neue"/>
              </a:defRPr>
            </a:lvl3pPr>
            <a:lvl4pPr indent="685800" lvl="3" marL="1371600" marR="0" rtl="0" algn="l">
              <a:lnSpc>
                <a:spcPct val="117999"/>
              </a:lnSpc>
              <a:spcBef>
                <a:spcPts val="0"/>
              </a:spcBef>
              <a:buNone/>
              <a:defRPr b="0" i="0" sz="2200" u="none" cap="none" strike="noStrike">
                <a:latin typeface="Helvetica Neue"/>
                <a:ea typeface="Helvetica Neue"/>
                <a:cs typeface="Helvetica Neue"/>
                <a:sym typeface="Helvetica Neue"/>
              </a:defRPr>
            </a:lvl4pPr>
            <a:lvl5pPr indent="914400" lvl="4" marL="1828800" marR="0" rtl="0" algn="l">
              <a:lnSpc>
                <a:spcPct val="117999"/>
              </a:lnSpc>
              <a:spcBef>
                <a:spcPts val="0"/>
              </a:spcBef>
              <a:buNone/>
              <a:defRPr b="0" i="0" sz="2200" u="none" cap="none" strike="noStrike">
                <a:latin typeface="Helvetica Neue"/>
                <a:ea typeface="Helvetica Neue"/>
                <a:cs typeface="Helvetica Neue"/>
                <a:sym typeface="Helvetica Neue"/>
              </a:defRPr>
            </a:lvl5pPr>
            <a:lvl6pPr indent="1143000" lvl="5" marL="2286000" marR="0" rtl="0" algn="l">
              <a:lnSpc>
                <a:spcPct val="117999"/>
              </a:lnSpc>
              <a:spcBef>
                <a:spcPts val="0"/>
              </a:spcBef>
              <a:buNone/>
              <a:defRPr b="0" i="0" sz="2200" u="none" cap="none" strike="noStrike">
                <a:latin typeface="Helvetica Neue"/>
                <a:ea typeface="Helvetica Neue"/>
                <a:cs typeface="Helvetica Neue"/>
                <a:sym typeface="Helvetica Neue"/>
              </a:defRPr>
            </a:lvl6pPr>
            <a:lvl7pPr indent="1371600" lvl="6" marL="2743200" marR="0" rtl="0" algn="l">
              <a:lnSpc>
                <a:spcPct val="117999"/>
              </a:lnSpc>
              <a:spcBef>
                <a:spcPts val="0"/>
              </a:spcBef>
              <a:buNone/>
              <a:defRPr b="0" i="0" sz="2200" u="none" cap="none" strike="noStrike">
                <a:latin typeface="Helvetica Neue"/>
                <a:ea typeface="Helvetica Neue"/>
                <a:cs typeface="Helvetica Neue"/>
                <a:sym typeface="Helvetica Neue"/>
              </a:defRPr>
            </a:lvl7pPr>
            <a:lvl8pPr indent="1600200" lvl="7" marL="3200400" marR="0" rtl="0" algn="l">
              <a:lnSpc>
                <a:spcPct val="117999"/>
              </a:lnSpc>
              <a:spcBef>
                <a:spcPts val="0"/>
              </a:spcBef>
              <a:buNone/>
              <a:defRPr b="0" i="0" sz="2200" u="none" cap="none" strike="noStrike">
                <a:latin typeface="Helvetica Neue"/>
                <a:ea typeface="Helvetica Neue"/>
                <a:cs typeface="Helvetica Neue"/>
                <a:sym typeface="Helvetica Neue"/>
              </a:defRPr>
            </a:lvl8pPr>
            <a:lvl9pPr indent="1828800" lvl="8" marL="3657600" marR="0" rtl="0" algn="l">
              <a:lnSpc>
                <a:spcPct val="117999"/>
              </a:lnSpc>
              <a:spcBef>
                <a:spcPts val="0"/>
              </a:spcBef>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4" name="Shape 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lnSpc>
                <a:spcPct val="100000"/>
              </a:lnSpc>
              <a:spcBef>
                <a:spcPts val="0"/>
              </a:spcBef>
              <a:buClr>
                <a:schemeClr val="dk1"/>
              </a:buClr>
              <a:buSzPct val="25000"/>
              <a:buFont typeface="Arial"/>
              <a:buNone/>
            </a:pPr>
            <a:r>
              <a:rPr lang="en-US" sz="1200">
                <a:solidFill>
                  <a:schemeClr val="dk1"/>
                </a:solidFill>
                <a:latin typeface="Arial"/>
                <a:ea typeface="Arial"/>
                <a:cs typeface="Arial"/>
                <a:sym typeface="Arial"/>
              </a:rPr>
              <a:t>Scikit-learn is a Python module for machine learning built on top of SciPy and distributed under the 3-Clause BSD license.</a:t>
            </a:r>
          </a:p>
          <a:p>
            <a:pPr lvl="0" rtl="0">
              <a:lnSpc>
                <a:spcPct val="100000"/>
              </a:lnSpc>
              <a:spcBef>
                <a:spcPts val="0"/>
              </a:spcBef>
              <a:buClr>
                <a:schemeClr val="dk1"/>
              </a:buClr>
              <a:buSzPct val="25000"/>
              <a:buFont typeface="Arial"/>
              <a:buNone/>
            </a:pPr>
            <a:r>
              <a:t/>
            </a:r>
            <a:endParaRPr sz="1200">
              <a:solidFill>
                <a:schemeClr val="dk1"/>
              </a:solidFill>
              <a:latin typeface="Arial"/>
              <a:ea typeface="Arial"/>
              <a:cs typeface="Arial"/>
              <a:sym typeface="Arial"/>
            </a:endParaRPr>
          </a:p>
          <a:p>
            <a:pPr lvl="0">
              <a:lnSpc>
                <a:spcPct val="100000"/>
              </a:lnSpc>
              <a:spcBef>
                <a:spcPts val="0"/>
              </a:spcBef>
              <a:buClr>
                <a:schemeClr val="dk1"/>
              </a:buClr>
              <a:buSzPct val="25000"/>
              <a:buFont typeface="Arial"/>
              <a:buNone/>
            </a:pPr>
            <a:r>
              <a:rPr lang="en-US" sz="1200">
                <a:solidFill>
                  <a:schemeClr val="dk1"/>
                </a:solidFill>
                <a:latin typeface="Arial"/>
                <a:ea typeface="Arial"/>
                <a:cs typeface="Arial"/>
                <a:sym typeface="Arial"/>
              </a:rPr>
              <a:t>The project was started in 2007 by David Cournapeau as a Google Summer of Code project, and since then many volunteers have contributed.</a:t>
            </a:r>
          </a:p>
        </p:txBody>
      </p:sp>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lnSpc>
                <a:spcPct val="100000"/>
              </a:lnSpc>
              <a:spcBef>
                <a:spcPts val="0"/>
              </a:spcBef>
              <a:buClr>
                <a:schemeClr val="dk1"/>
              </a:buClr>
              <a:buSzPct val="25000"/>
              <a:buFont typeface="Arial"/>
              <a:buNone/>
            </a:pPr>
            <a:r>
              <a:rPr lang="en-US" sz="1200">
                <a:solidFill>
                  <a:schemeClr val="dk1"/>
                </a:solidFill>
                <a:latin typeface="Arial"/>
                <a:ea typeface="Arial"/>
                <a:cs typeface="Arial"/>
                <a:sym typeface="Arial"/>
              </a:rPr>
              <a:t>With Scikit-Learn, we implemented linear regression, support vector machine, principle component analysis, naive bayes and knn algorithms.</a:t>
            </a:r>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914400" y="4343400"/>
            <a:ext cx="5029199" cy="4114800"/>
          </a:xfrm>
          <a:prstGeom prst="rect">
            <a:avLst/>
          </a:prstGeom>
        </p:spPr>
        <p:txBody>
          <a:bodyPr anchorCtr="0" anchor="t" bIns="91425" lIns="91425" rIns="91425" tIns="91425">
            <a:noAutofit/>
          </a:bodyPr>
          <a:lstStyle/>
          <a:p>
            <a:pPr indent="-244641" lvl="0" marL="320841" rtl="0">
              <a:lnSpc>
                <a:spcPct val="100000"/>
              </a:lnSpc>
              <a:spcBef>
                <a:spcPts val="0"/>
              </a:spcBef>
              <a:buClr>
                <a:schemeClr val="dk1"/>
              </a:buClr>
              <a:buSzPct val="100000"/>
              <a:buAutoNum type="arabicPeriod"/>
            </a:pPr>
            <a:r>
              <a:rPr lang="en-US" sz="1200">
                <a:solidFill>
                  <a:schemeClr val="dk1"/>
                </a:solidFill>
                <a:latin typeface="Arial"/>
                <a:ea typeface="Arial"/>
                <a:cs typeface="Arial"/>
                <a:sym typeface="Arial"/>
              </a:rPr>
              <a:t>Some libraries are still under construction, they do not provide certain kinds of ML algorithms and Mllib may works well for large datasets or distribute system</a:t>
            </a:r>
          </a:p>
          <a:p>
            <a:pPr indent="-244641" lvl="0" marL="320841" rtl="0">
              <a:lnSpc>
                <a:spcPct val="100000"/>
              </a:lnSpc>
              <a:spcBef>
                <a:spcPts val="0"/>
              </a:spcBef>
              <a:buClr>
                <a:schemeClr val="dk1"/>
              </a:buClr>
              <a:buSzPct val="100000"/>
              <a:buAutoNum type="arabicPeriod"/>
            </a:pPr>
            <a:r>
              <a:rPr lang="en-US" sz="1200">
                <a:solidFill>
                  <a:schemeClr val="dk1"/>
                </a:solidFill>
                <a:latin typeface="Arial"/>
                <a:ea typeface="Arial"/>
                <a:cs typeface="Arial"/>
                <a:sym typeface="Arial"/>
              </a:rPr>
              <a:t>Some language are not designed for functional programming.</a:t>
            </a:r>
          </a:p>
          <a:p>
            <a:pPr indent="-244641" lvl="0" marL="320841" rtl="0">
              <a:lnSpc>
                <a:spcPct val="100000"/>
              </a:lnSpc>
              <a:spcBef>
                <a:spcPts val="0"/>
              </a:spcBef>
              <a:buClr>
                <a:schemeClr val="dk1"/>
              </a:buClr>
              <a:buSzPct val="100000"/>
              <a:buAutoNum type="arabicPeriod"/>
            </a:pPr>
            <a:r>
              <a:rPr lang="en-US" sz="1200">
                <a:solidFill>
                  <a:schemeClr val="dk1"/>
                </a:solidFill>
                <a:latin typeface="Arial"/>
                <a:ea typeface="Arial"/>
                <a:cs typeface="Arial"/>
                <a:sym typeface="Arial"/>
              </a:rPr>
              <a:t>Although some languages works efficient, it’s not easy to use these language for data pre-processing.</a:t>
            </a:r>
          </a:p>
          <a:p>
            <a:pPr lvl="0">
              <a:lnSpc>
                <a:spcPct val="100000"/>
              </a:lnSpc>
              <a:spcBef>
                <a:spcPts val="0"/>
              </a:spcBef>
              <a:buNone/>
            </a:pPr>
            <a:r>
              <a:t/>
            </a:r>
            <a:endParaRPr sz="2400">
              <a:solidFill>
                <a:schemeClr val="dk1"/>
              </a:solidFill>
              <a:latin typeface="Arial"/>
              <a:ea typeface="Arial"/>
              <a:cs typeface="Arial"/>
              <a:sym typeface="Arial"/>
            </a:endParaRPr>
          </a:p>
        </p:txBody>
      </p:sp>
      <p:sp>
        <p:nvSpPr>
          <p:cNvPr id="137" name="Shape 1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lnSpc>
                <a:spcPct val="100000"/>
              </a:lnSpc>
              <a:spcBef>
                <a:spcPts val="0"/>
              </a:spcBef>
              <a:buClr>
                <a:schemeClr val="dk1"/>
              </a:buClr>
              <a:buSzPct val="25000"/>
              <a:buFont typeface="Arial"/>
              <a:buNone/>
            </a:pPr>
            <a:r>
              <a:rPr lang="en-US" sz="2400">
                <a:solidFill>
                  <a:schemeClr val="dk1"/>
                </a:solidFill>
                <a:latin typeface="Arial"/>
                <a:ea typeface="Arial"/>
                <a:cs typeface="Arial"/>
                <a:sym typeface="Arial"/>
              </a:rPr>
              <a:t>In sum, through the project, we have learned some basic machine learning algorithms and different machine learning libraries. But more important, we now understand the concept of functional programming better. continue use efficient and clear programming.</a:t>
            </a:r>
          </a:p>
        </p:txBody>
      </p:sp>
      <p:sp>
        <p:nvSpPr>
          <p:cNvPr id="144" name="Shape 1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rPr lang="en-US"/>
              <a:t>Our project is implementing Mike’s blog samples using several different Machine Learning libraries. Meanwhile, combining the idea of functional programming when implementation</a:t>
            </a:r>
          </a:p>
        </p:txBody>
      </p:sp>
      <p:sp>
        <p:nvSpPr>
          <p:cNvPr id="50" name="Shape 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rPr lang="en-US"/>
              <a:t>Mllib, most of the code is written in functional programming way. Import R packages: high-order function. Rest: python, in this part, basic part of functional programming, map, reduce, filter and list comprehension. Recommendation system, not finished yet.</a:t>
            </a:r>
          </a:p>
        </p:txBody>
      </p:sp>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rPr lang="en-US"/>
              <a:t>Library image folder, readme markdown instruction and important point, different machine learning samples</a:t>
            </a:r>
          </a:p>
        </p:txBody>
      </p:sp>
      <p:sp>
        <p:nvSpPr>
          <p:cNvPr id="62" name="Shape 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rPr lang="en-US" sz="1200"/>
              <a:t>this is the project structure</a:t>
            </a:r>
          </a:p>
        </p:txBody>
      </p:sp>
      <p:sp>
        <p:nvSpPr>
          <p:cNvPr id="68" name="Shape 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4" name="Shape 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lnSpc>
                <a:spcPct val="100000"/>
              </a:lnSpc>
              <a:spcBef>
                <a:spcPts val="0"/>
              </a:spcBef>
              <a:buClr>
                <a:schemeClr val="dk1"/>
              </a:buClr>
              <a:buSzPct val="25000"/>
              <a:buFont typeface="Arial"/>
              <a:buNone/>
            </a:pPr>
            <a:r>
              <a:rPr lang="en-US" sz="1200">
                <a:solidFill>
                  <a:schemeClr val="dk1"/>
                </a:solidFill>
                <a:latin typeface="Arial"/>
                <a:ea typeface="Arial"/>
                <a:cs typeface="Arial"/>
                <a:sym typeface="Arial"/>
              </a:rPr>
              <a:t>R is free to use, open source, provide a whole pipeline from data wrangling to machine learning. In this hacking section, we covered over 14 R libraries in total, for example: caret, e1071 kernlab,</a:t>
            </a:r>
          </a:p>
          <a:p>
            <a:pPr lvl="0">
              <a:lnSpc>
                <a:spcPct val="100000"/>
              </a:lnSpc>
              <a:spcBef>
                <a:spcPts val="0"/>
              </a:spcBef>
              <a:buClr>
                <a:schemeClr val="dk1"/>
              </a:buClr>
              <a:buSzPct val="25000"/>
              <a:buFont typeface="Arial"/>
              <a:buNone/>
            </a:pPr>
            <a:r>
              <a:rPr lang="en-US" sz="1200">
                <a:solidFill>
                  <a:schemeClr val="dk1"/>
                </a:solidFill>
                <a:latin typeface="Arial"/>
                <a:ea typeface="Arial"/>
                <a:cs typeface="Arial"/>
                <a:sym typeface="Arial"/>
              </a:rPr>
              <a:t>class, tm, stats, dplyr, ggplot2, these libraries are contributed by developers all around the world.</a:t>
            </a:r>
          </a:p>
        </p:txBody>
      </p:sp>
      <p:sp>
        <p:nvSpPr>
          <p:cNvPr id="79" name="Shape 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lnSpc>
                <a:spcPct val="100000"/>
              </a:lnSpc>
              <a:spcBef>
                <a:spcPts val="0"/>
              </a:spcBef>
              <a:buClr>
                <a:schemeClr val="dk1"/>
              </a:buClr>
              <a:buSzPct val="25000"/>
              <a:buFont typeface="Arial"/>
              <a:buNone/>
            </a:pPr>
            <a:r>
              <a:rPr lang="en-US" sz="2400">
                <a:solidFill>
                  <a:schemeClr val="dk1"/>
                </a:solidFill>
                <a:latin typeface="Arial"/>
                <a:ea typeface="Arial"/>
                <a:cs typeface="Arial"/>
                <a:sym typeface="Arial"/>
              </a:rPr>
              <a:t>R is extremely handy tool because it’s packages are available for the whole ML pipline, including data pre-processing, algorithms and visualization.We implemented 7 ML algorithms with R in total, including kmeans, linear regression, knn, naive bayes, pca, support vector machine etc..</a:t>
            </a:r>
          </a:p>
        </p:txBody>
      </p:sp>
      <p:sp>
        <p:nvSpPr>
          <p:cNvPr id="84" name="Shape 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lnSpc>
                <a:spcPct val="100000"/>
              </a:lnSpc>
              <a:spcBef>
                <a:spcPts val="0"/>
              </a:spcBef>
              <a:buClr>
                <a:schemeClr val="dk1"/>
              </a:buClr>
              <a:buSzPct val="25000"/>
              <a:buFont typeface="Arial"/>
              <a:buNone/>
            </a:pPr>
            <a:r>
              <a:rPr lang="en-US" sz="2208">
                <a:solidFill>
                  <a:schemeClr val="dk1"/>
                </a:solidFill>
                <a:latin typeface="Arial"/>
                <a:ea typeface="Arial"/>
                <a:cs typeface="Arial"/>
                <a:sym typeface="Arial"/>
              </a:rPr>
              <a:t>We also listed model evaluation methods with R, including accuracy, confusion matrix, precision &amp; recall, cross validation, ROC &amp; AUC.</a:t>
            </a:r>
          </a:p>
        </p:txBody>
      </p:sp>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b="0" l="0" r="0" t="0"/>
          <a:stretch/>
        </p:blipFill>
        <p:spPr>
          <a:xfrm>
            <a:off x="100263" y="4581182"/>
            <a:ext cx="1368885" cy="632425"/>
          </a:xfrm>
          <a:prstGeom prst="rect">
            <a:avLst/>
          </a:prstGeom>
          <a:noFill/>
          <a:ln>
            <a:noFill/>
          </a:ln>
        </p:spPr>
      </p:pic>
      <p:sp>
        <p:nvSpPr>
          <p:cNvPr id="13" name="Shape 13"/>
          <p:cNvSpPr/>
          <p:nvPr/>
        </p:nvSpPr>
        <p:spPr>
          <a:xfrm>
            <a:off x="6651559" y="4839130"/>
            <a:ext cx="2316371" cy="226986"/>
          </a:xfrm>
          <a:prstGeom prst="rect">
            <a:avLst/>
          </a:prstGeom>
          <a:noFill/>
          <a:ln>
            <a:noFill/>
          </a:ln>
        </p:spPr>
        <p:txBody>
          <a:bodyPr anchorCtr="0" anchor="ctr" bIns="0" lIns="0" rIns="0" tIns="0">
            <a:noAutofit/>
          </a:bodyPr>
          <a:lstStyle/>
          <a:p>
            <a:pPr indent="0" lvl="0" marL="0" marR="0" rtl="0" algn="r">
              <a:spcBef>
                <a:spcPts val="0"/>
              </a:spcBef>
              <a:buSzPct val="25000"/>
              <a:buNone/>
            </a:pPr>
            <a:r>
              <a:rPr b="0" i="0" lang="en-US" sz="1000" u="none" cap="none" strike="noStrike">
                <a:solidFill>
                  <a:srgbClr val="00A6D6"/>
                </a:solidFill>
                <a:latin typeface="Arial"/>
                <a:ea typeface="Arial"/>
                <a:cs typeface="Arial"/>
                <a:sym typeface="Arial"/>
              </a:rPr>
              <a:t>‹#›</a:t>
            </a:r>
          </a:p>
        </p:txBody>
      </p:sp>
      <p:sp>
        <p:nvSpPr>
          <p:cNvPr id="14" name="Shape 14"/>
          <p:cNvSpPr/>
          <p:nvPr/>
        </p:nvSpPr>
        <p:spPr>
          <a:xfrm>
            <a:off x="0" y="0"/>
            <a:ext cx="1576385" cy="5149009"/>
          </a:xfrm>
          <a:prstGeom prst="rect">
            <a:avLst/>
          </a:prstGeom>
          <a:solidFill>
            <a:srgbClr val="00A6D6"/>
          </a:solidFill>
          <a:ln>
            <a:noFill/>
          </a:ln>
        </p:spPr>
        <p:txBody>
          <a:bodyPr anchorCtr="0" anchor="ctr" bIns="0" lIns="0" rIns="0" tIns="0">
            <a:noAutofit/>
          </a:bodyPr>
          <a:lstStyle/>
          <a:p>
            <a:pPr indent="0" lvl="0" marL="0" marR="0" rtl="0" algn="r">
              <a:spcBef>
                <a:spcPts val="0"/>
              </a:spcBef>
              <a:buNone/>
            </a:pPr>
            <a:r>
              <a:t/>
            </a:r>
            <a:endParaRPr b="0" i="0" sz="2100" u="none" cap="none" strike="noStrike">
              <a:latin typeface="Tahoma"/>
              <a:ea typeface="Tahoma"/>
              <a:cs typeface="Tahoma"/>
              <a:sym typeface="Tahoma"/>
            </a:endParaRPr>
          </a:p>
        </p:txBody>
      </p:sp>
      <p:pic>
        <p:nvPicPr>
          <p:cNvPr id="15" name="Shape 15"/>
          <p:cNvPicPr preferRelativeResize="0"/>
          <p:nvPr/>
        </p:nvPicPr>
        <p:blipFill rotWithShape="1">
          <a:blip r:embed="rId2">
            <a:alphaModFix/>
          </a:blip>
          <a:srcRect b="0" l="0" r="0" t="0"/>
          <a:stretch/>
        </p:blipFill>
        <p:spPr>
          <a:xfrm>
            <a:off x="100263" y="4389330"/>
            <a:ext cx="1368885" cy="843232"/>
          </a:xfrm>
          <a:prstGeom prst="rect">
            <a:avLst/>
          </a:prstGeom>
          <a:noFill/>
          <a:ln>
            <a:noFill/>
          </a:ln>
        </p:spPr>
      </p:pic>
      <p:sp>
        <p:nvSpPr>
          <p:cNvPr id="16" name="Shape 16"/>
          <p:cNvSpPr txBox="1"/>
          <p:nvPr>
            <p:ph type="title"/>
          </p:nvPr>
        </p:nvSpPr>
        <p:spPr>
          <a:xfrm>
            <a:off x="1802191" y="260735"/>
            <a:ext cx="7265534" cy="2942561"/>
          </a:xfrm>
          <a:prstGeom prst="rect">
            <a:avLst/>
          </a:prstGeom>
          <a:noFill/>
          <a:ln>
            <a:noFill/>
          </a:ln>
        </p:spPr>
        <p:txBody>
          <a:bodyPr anchorCtr="0" anchor="ctr" bIns="91425" lIns="91425" rIns="91425" tIns="91425"/>
          <a:lstStyle>
            <a:lvl1pPr indent="0" lvl="0" marL="0" marR="0" rtl="0" algn="l">
              <a:spcBef>
                <a:spcPts val="0"/>
              </a:spcBef>
              <a:buNone/>
              <a:defRPr b="0" i="0" sz="7200" u="none" cap="none" strike="noStrike">
                <a:solidFill>
                  <a:srgbClr val="00A6D6"/>
                </a:solidFill>
                <a:latin typeface="Arial"/>
                <a:ea typeface="Arial"/>
                <a:cs typeface="Arial"/>
                <a:sym typeface="Arial"/>
              </a:defRPr>
            </a:lvl1pPr>
            <a:lvl2pPr indent="0" lvl="1" marL="0" marR="0" rtl="0" algn="l">
              <a:spcBef>
                <a:spcPts val="0"/>
              </a:spcBef>
              <a:buNone/>
              <a:defRPr b="0" i="0" sz="3600" u="none" cap="none" strike="noStrike">
                <a:solidFill>
                  <a:srgbClr val="00A6D6"/>
                </a:solidFill>
                <a:latin typeface="Arial"/>
                <a:ea typeface="Arial"/>
                <a:cs typeface="Arial"/>
                <a:sym typeface="Arial"/>
              </a:defRPr>
            </a:lvl2pPr>
            <a:lvl3pPr indent="0" lvl="2" marL="0" marR="0" rtl="0" algn="l">
              <a:spcBef>
                <a:spcPts val="0"/>
              </a:spcBef>
              <a:buNone/>
              <a:defRPr b="0" i="0" sz="3600" u="none" cap="none" strike="noStrike">
                <a:solidFill>
                  <a:srgbClr val="00A6D6"/>
                </a:solidFill>
                <a:latin typeface="Arial"/>
                <a:ea typeface="Arial"/>
                <a:cs typeface="Arial"/>
                <a:sym typeface="Arial"/>
              </a:defRPr>
            </a:lvl3pPr>
            <a:lvl4pPr indent="0" lvl="3" marL="0" marR="0" rtl="0" algn="l">
              <a:spcBef>
                <a:spcPts val="0"/>
              </a:spcBef>
              <a:buNone/>
              <a:defRPr b="0" i="0" sz="3600" u="none" cap="none" strike="noStrike">
                <a:solidFill>
                  <a:srgbClr val="00A6D6"/>
                </a:solidFill>
                <a:latin typeface="Arial"/>
                <a:ea typeface="Arial"/>
                <a:cs typeface="Arial"/>
                <a:sym typeface="Arial"/>
              </a:defRPr>
            </a:lvl4pPr>
            <a:lvl5pPr indent="0" lvl="4" marL="0" marR="0" rtl="0" algn="l">
              <a:spcBef>
                <a:spcPts val="0"/>
              </a:spcBef>
              <a:buNone/>
              <a:defRPr b="0" i="0" sz="3600" u="none" cap="none" strike="noStrike">
                <a:solidFill>
                  <a:srgbClr val="00A6D6"/>
                </a:solidFill>
                <a:latin typeface="Arial"/>
                <a:ea typeface="Arial"/>
                <a:cs typeface="Arial"/>
                <a:sym typeface="Arial"/>
              </a:defRPr>
            </a:lvl5pPr>
            <a:lvl6pPr indent="0" lvl="5" marL="0" marR="0" rtl="0" algn="l">
              <a:spcBef>
                <a:spcPts val="0"/>
              </a:spcBef>
              <a:buNone/>
              <a:defRPr b="0" i="0" sz="3600" u="none" cap="none" strike="noStrike">
                <a:solidFill>
                  <a:srgbClr val="00A6D6"/>
                </a:solidFill>
                <a:latin typeface="Arial"/>
                <a:ea typeface="Arial"/>
                <a:cs typeface="Arial"/>
                <a:sym typeface="Arial"/>
              </a:defRPr>
            </a:lvl6pPr>
            <a:lvl7pPr indent="0" lvl="6" marL="0" marR="0" rtl="0" algn="l">
              <a:spcBef>
                <a:spcPts val="0"/>
              </a:spcBef>
              <a:buNone/>
              <a:defRPr b="0" i="0" sz="3600" u="none" cap="none" strike="noStrike">
                <a:solidFill>
                  <a:srgbClr val="00A6D6"/>
                </a:solidFill>
                <a:latin typeface="Arial"/>
                <a:ea typeface="Arial"/>
                <a:cs typeface="Arial"/>
                <a:sym typeface="Arial"/>
              </a:defRPr>
            </a:lvl7pPr>
            <a:lvl8pPr indent="0" lvl="7" marL="0" marR="0" rtl="0" algn="l">
              <a:spcBef>
                <a:spcPts val="0"/>
              </a:spcBef>
              <a:buNone/>
              <a:defRPr b="0" i="0" sz="3600" u="none" cap="none" strike="noStrike">
                <a:solidFill>
                  <a:srgbClr val="00A6D6"/>
                </a:solidFill>
                <a:latin typeface="Arial"/>
                <a:ea typeface="Arial"/>
                <a:cs typeface="Arial"/>
                <a:sym typeface="Arial"/>
              </a:defRPr>
            </a:lvl8pPr>
            <a:lvl9pPr indent="0" lvl="8" marL="0" marR="0" rtl="0" algn="l">
              <a:spcBef>
                <a:spcPts val="0"/>
              </a:spcBef>
              <a:buNone/>
              <a:defRPr b="0" i="0" sz="3600" u="none" cap="none" strike="noStrike">
                <a:solidFill>
                  <a:srgbClr val="00A6D6"/>
                </a:solidFill>
                <a:latin typeface="Arial"/>
                <a:ea typeface="Arial"/>
                <a:cs typeface="Arial"/>
                <a:sym typeface="Arial"/>
              </a:defRPr>
            </a:lvl9pPr>
          </a:lstStyle>
          <a:p/>
        </p:txBody>
      </p:sp>
      <p:sp>
        <p:nvSpPr>
          <p:cNvPr id="17" name="Shape 17"/>
          <p:cNvSpPr txBox="1"/>
          <p:nvPr>
            <p:ph idx="1" type="body"/>
          </p:nvPr>
        </p:nvSpPr>
        <p:spPr>
          <a:xfrm>
            <a:off x="1802191" y="3203296"/>
            <a:ext cx="7067378" cy="1940205"/>
          </a:xfrm>
          <a:prstGeom prst="rect">
            <a:avLst/>
          </a:prstGeom>
          <a:noFill/>
          <a:ln>
            <a:noFill/>
          </a:ln>
        </p:spPr>
        <p:txBody>
          <a:bodyPr anchorCtr="0" anchor="t" bIns="91425" lIns="91425" rIns="91425" tIns="91425"/>
          <a:lstStyle>
            <a:lvl1pPr indent="0" lvl="0" marL="0" marR="0" rtl="0" algn="l">
              <a:spcBef>
                <a:spcPts val="600"/>
              </a:spcBef>
              <a:buFont typeface="Arial"/>
              <a:buNone/>
              <a:defRPr b="0" i="0" sz="2800" u="none" cap="none" strike="noStrike">
                <a:latin typeface="Arial"/>
                <a:ea typeface="Arial"/>
                <a:cs typeface="Arial"/>
                <a:sym typeface="Arial"/>
              </a:defRPr>
            </a:lvl1pPr>
            <a:lvl2pPr indent="457200" lvl="1" marL="0" marR="0" rtl="0" algn="l">
              <a:spcBef>
                <a:spcPts val="600"/>
              </a:spcBef>
              <a:buFont typeface="Arial"/>
              <a:buNone/>
              <a:defRPr b="0" i="0" sz="2800" u="none" cap="none" strike="noStrike">
                <a:latin typeface="Arial"/>
                <a:ea typeface="Arial"/>
                <a:cs typeface="Arial"/>
                <a:sym typeface="Arial"/>
              </a:defRPr>
            </a:lvl2pPr>
            <a:lvl3pPr indent="914400" lvl="2" marL="0" marR="0" rtl="0" algn="l">
              <a:spcBef>
                <a:spcPts val="600"/>
              </a:spcBef>
              <a:buFont typeface="Arial"/>
              <a:buNone/>
              <a:defRPr b="0" i="0" sz="2800" u="none" cap="none" strike="noStrike">
                <a:latin typeface="Arial"/>
                <a:ea typeface="Arial"/>
                <a:cs typeface="Arial"/>
                <a:sym typeface="Arial"/>
              </a:defRPr>
            </a:lvl3pPr>
            <a:lvl4pPr indent="1371600" lvl="3" marL="0" marR="0" rtl="0" algn="l">
              <a:spcBef>
                <a:spcPts val="600"/>
              </a:spcBef>
              <a:buFont typeface="Arial"/>
              <a:buNone/>
              <a:defRPr b="0" i="0" sz="2800" u="none" cap="none" strike="noStrike">
                <a:latin typeface="Arial"/>
                <a:ea typeface="Arial"/>
                <a:cs typeface="Arial"/>
                <a:sym typeface="Arial"/>
              </a:defRPr>
            </a:lvl4pPr>
            <a:lvl5pPr indent="1828800" lvl="4" marL="0" marR="0" rtl="0" algn="l">
              <a:spcBef>
                <a:spcPts val="600"/>
              </a:spcBef>
              <a:buFont typeface="Arial"/>
              <a:buNone/>
              <a:defRPr b="0" i="0" sz="2800" u="none" cap="none" strike="noStrike">
                <a:latin typeface="Arial"/>
                <a:ea typeface="Arial"/>
                <a:cs typeface="Arial"/>
                <a:sym typeface="Arial"/>
              </a:defRPr>
            </a:lvl5pPr>
            <a:lvl6pPr indent="-142239" lvl="5" marL="2606039" marR="0" rtl="0" algn="l">
              <a:spcBef>
                <a:spcPts val="600"/>
              </a:spcBef>
              <a:buClr>
                <a:srgbClr val="00A6D6"/>
              </a:buClr>
              <a:buSzPct val="100000"/>
              <a:buFont typeface="Arial"/>
              <a:buChar char="•"/>
              <a:defRPr b="0" i="0" sz="2800" u="none" cap="none" strike="noStrike">
                <a:latin typeface="Arial"/>
                <a:ea typeface="Arial"/>
                <a:cs typeface="Arial"/>
                <a:sym typeface="Arial"/>
              </a:defRPr>
            </a:lvl6pPr>
            <a:lvl7pPr indent="-142239" lvl="6" marL="3063239" marR="0" rtl="0" algn="l">
              <a:spcBef>
                <a:spcPts val="600"/>
              </a:spcBef>
              <a:buClr>
                <a:srgbClr val="00A6D6"/>
              </a:buClr>
              <a:buSzPct val="100000"/>
              <a:buFont typeface="Arial"/>
              <a:buChar char="•"/>
              <a:defRPr b="0" i="0" sz="2800" u="none" cap="none" strike="noStrike">
                <a:latin typeface="Arial"/>
                <a:ea typeface="Arial"/>
                <a:cs typeface="Arial"/>
                <a:sym typeface="Arial"/>
              </a:defRPr>
            </a:lvl7pPr>
            <a:lvl8pPr indent="-142240" lvl="7" marL="3520440" marR="0" rtl="0" algn="l">
              <a:spcBef>
                <a:spcPts val="600"/>
              </a:spcBef>
              <a:buClr>
                <a:srgbClr val="00A6D6"/>
              </a:buClr>
              <a:buSzPct val="100000"/>
              <a:buFont typeface="Arial"/>
              <a:buChar char="•"/>
              <a:defRPr b="0" i="0" sz="2800" u="none" cap="none" strike="noStrike">
                <a:latin typeface="Arial"/>
                <a:ea typeface="Arial"/>
                <a:cs typeface="Arial"/>
                <a:sym typeface="Arial"/>
              </a:defRPr>
            </a:lvl8pPr>
            <a:lvl9pPr indent="-142240" lvl="8" marL="3977640" marR="0" rtl="0" algn="l">
              <a:spcBef>
                <a:spcPts val="600"/>
              </a:spcBef>
              <a:buClr>
                <a:srgbClr val="00A6D6"/>
              </a:buClr>
              <a:buSzPct val="100000"/>
              <a:buFont typeface="Arial"/>
              <a:buChar char="•"/>
              <a:defRPr b="0" i="0" sz="2800" u="none" cap="none" strike="noStrike">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8" name="Shape 18"/>
        <p:cNvGrpSpPr/>
        <p:nvPr/>
      </p:nvGrpSpPr>
      <p:grpSpPr>
        <a:xfrm>
          <a:off x="0" y="0"/>
          <a:ext cx="0" cy="0"/>
          <a:chOff x="0" y="0"/>
          <a:chExt cx="0" cy="0"/>
        </a:xfrm>
      </p:grpSpPr>
      <p:sp>
        <p:nvSpPr>
          <p:cNvPr id="19" name="Shape 19"/>
          <p:cNvSpPr txBox="1"/>
          <p:nvPr>
            <p:ph type="title"/>
          </p:nvPr>
        </p:nvSpPr>
        <p:spPr>
          <a:xfrm>
            <a:off x="1772403" y="69057"/>
            <a:ext cx="7090513" cy="1131092"/>
          </a:xfrm>
          <a:prstGeom prst="rect">
            <a:avLst/>
          </a:prstGeom>
          <a:noFill/>
          <a:ln>
            <a:noFill/>
          </a:ln>
        </p:spPr>
        <p:txBody>
          <a:bodyPr anchorCtr="0" anchor="ctr" bIns="91425" lIns="91425" rIns="91425" tIns="91425"/>
          <a:lstStyle>
            <a:lvl1pPr indent="0" lvl="0" marL="0" marR="0" rtl="0" algn="l">
              <a:spcBef>
                <a:spcPts val="0"/>
              </a:spcBef>
              <a:buNone/>
              <a:defRPr b="0" i="0" sz="3600" u="none" cap="none" strike="noStrike">
                <a:solidFill>
                  <a:srgbClr val="00A6D6"/>
                </a:solidFill>
                <a:latin typeface="Arial"/>
                <a:ea typeface="Arial"/>
                <a:cs typeface="Arial"/>
                <a:sym typeface="Arial"/>
              </a:defRPr>
            </a:lvl1pPr>
            <a:lvl2pPr indent="0" lvl="1" marL="0" marR="0" rtl="0" algn="l">
              <a:spcBef>
                <a:spcPts val="0"/>
              </a:spcBef>
              <a:buNone/>
              <a:defRPr b="0" i="0" sz="3600" u="none" cap="none" strike="noStrike">
                <a:solidFill>
                  <a:srgbClr val="00A6D6"/>
                </a:solidFill>
                <a:latin typeface="Arial"/>
                <a:ea typeface="Arial"/>
                <a:cs typeface="Arial"/>
                <a:sym typeface="Arial"/>
              </a:defRPr>
            </a:lvl2pPr>
            <a:lvl3pPr indent="0" lvl="2" marL="0" marR="0" rtl="0" algn="l">
              <a:spcBef>
                <a:spcPts val="0"/>
              </a:spcBef>
              <a:buNone/>
              <a:defRPr b="0" i="0" sz="3600" u="none" cap="none" strike="noStrike">
                <a:solidFill>
                  <a:srgbClr val="00A6D6"/>
                </a:solidFill>
                <a:latin typeface="Arial"/>
                <a:ea typeface="Arial"/>
                <a:cs typeface="Arial"/>
                <a:sym typeface="Arial"/>
              </a:defRPr>
            </a:lvl3pPr>
            <a:lvl4pPr indent="0" lvl="3" marL="0" marR="0" rtl="0" algn="l">
              <a:spcBef>
                <a:spcPts val="0"/>
              </a:spcBef>
              <a:buNone/>
              <a:defRPr b="0" i="0" sz="3600" u="none" cap="none" strike="noStrike">
                <a:solidFill>
                  <a:srgbClr val="00A6D6"/>
                </a:solidFill>
                <a:latin typeface="Arial"/>
                <a:ea typeface="Arial"/>
                <a:cs typeface="Arial"/>
                <a:sym typeface="Arial"/>
              </a:defRPr>
            </a:lvl4pPr>
            <a:lvl5pPr indent="0" lvl="4" marL="0" marR="0" rtl="0" algn="l">
              <a:spcBef>
                <a:spcPts val="0"/>
              </a:spcBef>
              <a:buNone/>
              <a:defRPr b="0" i="0" sz="3600" u="none" cap="none" strike="noStrike">
                <a:solidFill>
                  <a:srgbClr val="00A6D6"/>
                </a:solidFill>
                <a:latin typeface="Arial"/>
                <a:ea typeface="Arial"/>
                <a:cs typeface="Arial"/>
                <a:sym typeface="Arial"/>
              </a:defRPr>
            </a:lvl5pPr>
            <a:lvl6pPr indent="0" lvl="5" marL="0" marR="0" rtl="0" algn="l">
              <a:spcBef>
                <a:spcPts val="0"/>
              </a:spcBef>
              <a:buNone/>
              <a:defRPr b="0" i="0" sz="3600" u="none" cap="none" strike="noStrike">
                <a:solidFill>
                  <a:srgbClr val="00A6D6"/>
                </a:solidFill>
                <a:latin typeface="Arial"/>
                <a:ea typeface="Arial"/>
                <a:cs typeface="Arial"/>
                <a:sym typeface="Arial"/>
              </a:defRPr>
            </a:lvl6pPr>
            <a:lvl7pPr indent="0" lvl="6" marL="0" marR="0" rtl="0" algn="l">
              <a:spcBef>
                <a:spcPts val="0"/>
              </a:spcBef>
              <a:buNone/>
              <a:defRPr b="0" i="0" sz="3600" u="none" cap="none" strike="noStrike">
                <a:solidFill>
                  <a:srgbClr val="00A6D6"/>
                </a:solidFill>
                <a:latin typeface="Arial"/>
                <a:ea typeface="Arial"/>
                <a:cs typeface="Arial"/>
                <a:sym typeface="Arial"/>
              </a:defRPr>
            </a:lvl7pPr>
            <a:lvl8pPr indent="0" lvl="7" marL="0" marR="0" rtl="0" algn="l">
              <a:spcBef>
                <a:spcPts val="0"/>
              </a:spcBef>
              <a:buNone/>
              <a:defRPr b="0" i="0" sz="3600" u="none" cap="none" strike="noStrike">
                <a:solidFill>
                  <a:srgbClr val="00A6D6"/>
                </a:solidFill>
                <a:latin typeface="Arial"/>
                <a:ea typeface="Arial"/>
                <a:cs typeface="Arial"/>
                <a:sym typeface="Arial"/>
              </a:defRPr>
            </a:lvl8pPr>
            <a:lvl9pPr indent="0" lvl="8" marL="0" marR="0" rtl="0" algn="l">
              <a:spcBef>
                <a:spcPts val="0"/>
              </a:spcBef>
              <a:buNone/>
              <a:defRPr b="0" i="0" sz="3600" u="none" cap="none" strike="noStrike">
                <a:solidFill>
                  <a:srgbClr val="00A6D6"/>
                </a:solidFill>
                <a:latin typeface="Arial"/>
                <a:ea typeface="Arial"/>
                <a:cs typeface="Arial"/>
                <a:sym typeface="Arial"/>
              </a:defRPr>
            </a:lvl9pPr>
          </a:lstStyle>
          <a:p/>
        </p:txBody>
      </p:sp>
      <p:sp>
        <p:nvSpPr>
          <p:cNvPr id="20" name="Shape 20"/>
          <p:cNvSpPr txBox="1"/>
          <p:nvPr>
            <p:ph idx="1" type="body"/>
          </p:nvPr>
        </p:nvSpPr>
        <p:spPr>
          <a:xfrm>
            <a:off x="1772403" y="1200150"/>
            <a:ext cx="7090513" cy="3943350"/>
          </a:xfrm>
          <a:prstGeom prst="rect">
            <a:avLst/>
          </a:prstGeom>
          <a:noFill/>
          <a:ln>
            <a:noFill/>
          </a:ln>
        </p:spPr>
        <p:txBody>
          <a:bodyPr anchorCtr="0" anchor="t" bIns="91425" lIns="91425" rIns="91425" tIns="91425"/>
          <a:lstStyle>
            <a:lvl1pPr indent="-165100" lvl="0" marL="342900" marR="0" rtl="0" algn="l">
              <a:spcBef>
                <a:spcPts val="600"/>
              </a:spcBef>
              <a:buClr>
                <a:srgbClr val="00A6D6"/>
              </a:buClr>
              <a:buSzPct val="100000"/>
              <a:buFont typeface="Arial"/>
              <a:buChar char="•"/>
              <a:defRPr b="0" i="0" sz="2800" u="none" cap="none" strike="noStrike">
                <a:latin typeface="Arial"/>
                <a:ea typeface="Arial"/>
                <a:cs typeface="Arial"/>
                <a:sym typeface="Arial"/>
              </a:defRPr>
            </a:lvl1pPr>
            <a:lvl2pPr indent="-155575" lvl="1" marL="790575" marR="0" rtl="0" algn="l">
              <a:spcBef>
                <a:spcPts val="600"/>
              </a:spcBef>
              <a:buClr>
                <a:srgbClr val="00A6D6"/>
              </a:buClr>
              <a:buSzPct val="100000"/>
              <a:buFont typeface="Arial"/>
              <a:buChar char="–"/>
              <a:defRPr b="0" i="0" sz="2800" u="none" cap="none" strike="noStrike">
                <a:latin typeface="Arial"/>
                <a:ea typeface="Arial"/>
                <a:cs typeface="Arial"/>
                <a:sym typeface="Arial"/>
              </a:defRPr>
            </a:lvl2pPr>
            <a:lvl3pPr indent="-88900" lvl="2" marL="1181100" marR="0" rtl="0" algn="l">
              <a:spcBef>
                <a:spcPts val="600"/>
              </a:spcBef>
              <a:buClr>
                <a:srgbClr val="00A6D6"/>
              </a:buClr>
              <a:buSzPct val="100000"/>
              <a:buFont typeface="Arial"/>
              <a:buChar char="•"/>
              <a:defRPr b="0" i="0" sz="2800" u="none" cap="none" strike="noStrike">
                <a:latin typeface="Arial"/>
                <a:ea typeface="Arial"/>
                <a:cs typeface="Arial"/>
                <a:sym typeface="Arial"/>
              </a:defRPr>
            </a:lvl3pPr>
            <a:lvl4pPr indent="-142239" lvl="3" marL="1691639" marR="0" rtl="0" algn="l">
              <a:spcBef>
                <a:spcPts val="600"/>
              </a:spcBef>
              <a:buClr>
                <a:srgbClr val="00A6D6"/>
              </a:buClr>
              <a:buSzPct val="100000"/>
              <a:buFont typeface="Arial"/>
              <a:buChar char="–"/>
              <a:defRPr b="0" i="0" sz="2800" u="none" cap="none" strike="noStrike">
                <a:latin typeface="Arial"/>
                <a:ea typeface="Arial"/>
                <a:cs typeface="Arial"/>
                <a:sym typeface="Arial"/>
              </a:defRPr>
            </a:lvl4pPr>
            <a:lvl5pPr indent="-142239" lvl="4" marL="2148839" marR="0" rtl="0" algn="l">
              <a:spcBef>
                <a:spcPts val="600"/>
              </a:spcBef>
              <a:buClr>
                <a:srgbClr val="00A6D6"/>
              </a:buClr>
              <a:buSzPct val="100000"/>
              <a:buFont typeface="Arial"/>
              <a:buChar char="»"/>
              <a:defRPr b="0" i="0" sz="2800" u="none" cap="none" strike="noStrike">
                <a:latin typeface="Arial"/>
                <a:ea typeface="Arial"/>
                <a:cs typeface="Arial"/>
                <a:sym typeface="Arial"/>
              </a:defRPr>
            </a:lvl5pPr>
            <a:lvl6pPr indent="-142239" lvl="5" marL="2606039" marR="0" rtl="0" algn="l">
              <a:spcBef>
                <a:spcPts val="600"/>
              </a:spcBef>
              <a:buClr>
                <a:srgbClr val="00A6D6"/>
              </a:buClr>
              <a:buSzPct val="100000"/>
              <a:buFont typeface="Arial"/>
              <a:buChar char="•"/>
              <a:defRPr b="0" i="0" sz="2800" u="none" cap="none" strike="noStrike">
                <a:latin typeface="Arial"/>
                <a:ea typeface="Arial"/>
                <a:cs typeface="Arial"/>
                <a:sym typeface="Arial"/>
              </a:defRPr>
            </a:lvl6pPr>
            <a:lvl7pPr indent="-142239" lvl="6" marL="3063239" marR="0" rtl="0" algn="l">
              <a:spcBef>
                <a:spcPts val="600"/>
              </a:spcBef>
              <a:buClr>
                <a:srgbClr val="00A6D6"/>
              </a:buClr>
              <a:buSzPct val="100000"/>
              <a:buFont typeface="Arial"/>
              <a:buChar char="•"/>
              <a:defRPr b="0" i="0" sz="2800" u="none" cap="none" strike="noStrike">
                <a:latin typeface="Arial"/>
                <a:ea typeface="Arial"/>
                <a:cs typeface="Arial"/>
                <a:sym typeface="Arial"/>
              </a:defRPr>
            </a:lvl7pPr>
            <a:lvl8pPr indent="-142240" lvl="7" marL="3520440" marR="0" rtl="0" algn="l">
              <a:spcBef>
                <a:spcPts val="600"/>
              </a:spcBef>
              <a:buClr>
                <a:srgbClr val="00A6D6"/>
              </a:buClr>
              <a:buSzPct val="100000"/>
              <a:buFont typeface="Arial"/>
              <a:buChar char="•"/>
              <a:defRPr b="0" i="0" sz="2800" u="none" cap="none" strike="noStrike">
                <a:latin typeface="Arial"/>
                <a:ea typeface="Arial"/>
                <a:cs typeface="Arial"/>
                <a:sym typeface="Arial"/>
              </a:defRPr>
            </a:lvl8pPr>
            <a:lvl9pPr indent="-142240" lvl="8" marL="3977640" marR="0" rtl="0" algn="l">
              <a:spcBef>
                <a:spcPts val="600"/>
              </a:spcBef>
              <a:buClr>
                <a:srgbClr val="00A6D6"/>
              </a:buClr>
              <a:buSzPct val="100000"/>
              <a:buFont typeface="Arial"/>
              <a:buChar char="•"/>
              <a:defRPr b="0" i="0" sz="2800" u="none" cap="none" strike="noStrike">
                <a:latin typeface="Arial"/>
                <a:ea typeface="Arial"/>
                <a:cs typeface="Arial"/>
                <a:sym typeface="Arial"/>
              </a:defRPr>
            </a:lvl9pPr>
          </a:lstStyle>
          <a:p/>
        </p:txBody>
      </p:sp>
      <p:sp>
        <p:nvSpPr>
          <p:cNvPr id="21" name="Shape 21"/>
          <p:cNvSpPr txBox="1"/>
          <p:nvPr>
            <p:ph idx="12" type="sldNum"/>
          </p:nvPr>
        </p:nvSpPr>
        <p:spPr>
          <a:xfrm>
            <a:off x="6553200" y="4767262"/>
            <a:ext cx="2133599" cy="358140"/>
          </a:xfrm>
          <a:prstGeom prst="rect">
            <a:avLst/>
          </a:prstGeom>
          <a:noFill/>
          <a:ln>
            <a:noFill/>
          </a:ln>
        </p:spPr>
        <p:txBody>
          <a:bodyPr anchorCtr="0" anchor="t" bIns="45700" lIns="45700" rIns="45700" tIns="45700">
            <a:noAutofit/>
          </a:bodyPr>
          <a:lstStyle/>
          <a:p>
            <a:pPr indent="0" lvl="0" marL="0" marR="0" rtl="0" algn="l">
              <a:spcBef>
                <a:spcPts val="0"/>
              </a:spcBef>
              <a:buSzPct val="25000"/>
              <a:buNone/>
            </a:pPr>
            <a:fld id="{00000000-1234-1234-1234-123412341234}" type="slidenum">
              <a:rPr b="0" i="0" lang="en-US" sz="1800" u="none" cap="none" strike="noStrike">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p:spTree>
      <p:nvGrpSpPr>
        <p:cNvPr id="22" name="Shape 22"/>
        <p:cNvGrpSpPr/>
        <p:nvPr/>
      </p:nvGrpSpPr>
      <p:grpSpPr>
        <a:xfrm>
          <a:off x="0" y="0"/>
          <a:ext cx="0" cy="0"/>
          <a:chOff x="0" y="0"/>
          <a:chExt cx="0" cy="0"/>
        </a:xfrm>
      </p:grpSpPr>
      <p:sp>
        <p:nvSpPr>
          <p:cNvPr id="23" name="Shape 23"/>
          <p:cNvSpPr/>
          <p:nvPr/>
        </p:nvSpPr>
        <p:spPr>
          <a:xfrm>
            <a:off x="6651559" y="4839130"/>
            <a:ext cx="2316371" cy="226986"/>
          </a:xfrm>
          <a:prstGeom prst="rect">
            <a:avLst/>
          </a:prstGeom>
          <a:noFill/>
          <a:ln>
            <a:noFill/>
          </a:ln>
        </p:spPr>
        <p:txBody>
          <a:bodyPr anchorCtr="0" anchor="ctr" bIns="0" lIns="0" rIns="0" tIns="0">
            <a:noAutofit/>
          </a:bodyPr>
          <a:lstStyle/>
          <a:p>
            <a:pPr indent="0" lvl="0" marL="0" marR="0" rtl="0" algn="r">
              <a:spcBef>
                <a:spcPts val="0"/>
              </a:spcBef>
              <a:buSzPct val="25000"/>
              <a:buNone/>
            </a:pPr>
            <a:r>
              <a:rPr b="0" i="0" lang="en-US" sz="1000" u="none" cap="none" strike="noStrike">
                <a:solidFill>
                  <a:srgbClr val="00A6D6"/>
                </a:solidFill>
                <a:latin typeface="Arial"/>
                <a:ea typeface="Arial"/>
                <a:cs typeface="Arial"/>
                <a:sym typeface="Arial"/>
              </a:rPr>
              <a:t>‹#›</a:t>
            </a:r>
          </a:p>
        </p:txBody>
      </p:sp>
      <p:pic>
        <p:nvPicPr>
          <p:cNvPr id="24" name="Shape 24"/>
          <p:cNvPicPr preferRelativeResize="0"/>
          <p:nvPr/>
        </p:nvPicPr>
        <p:blipFill rotWithShape="1">
          <a:blip r:embed="rId2">
            <a:alphaModFix/>
          </a:blip>
          <a:srcRect b="0" l="0" r="0" t="0"/>
          <a:stretch/>
        </p:blipFill>
        <p:spPr>
          <a:xfrm>
            <a:off x="208622" y="4515069"/>
            <a:ext cx="1104296" cy="4306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25" name="Shape 25"/>
        <p:cNvGrpSpPr/>
        <p:nvPr/>
      </p:nvGrpSpPr>
      <p:grpSpPr>
        <a:xfrm>
          <a:off x="0" y="0"/>
          <a:ext cx="0" cy="0"/>
          <a:chOff x="0" y="0"/>
          <a:chExt cx="0" cy="0"/>
        </a:xfrm>
      </p:grpSpPr>
      <p:pic>
        <p:nvPicPr>
          <p:cNvPr id="26" name="Shape 26"/>
          <p:cNvPicPr preferRelativeResize="0"/>
          <p:nvPr/>
        </p:nvPicPr>
        <p:blipFill rotWithShape="1">
          <a:blip r:embed="rId2">
            <a:alphaModFix/>
          </a:blip>
          <a:srcRect b="0" l="0" r="0" t="0"/>
          <a:stretch/>
        </p:blipFill>
        <p:spPr>
          <a:xfrm>
            <a:off x="100263" y="4581182"/>
            <a:ext cx="1368885" cy="632425"/>
          </a:xfrm>
          <a:prstGeom prst="rect">
            <a:avLst/>
          </a:prstGeom>
          <a:noFill/>
          <a:ln>
            <a:noFill/>
          </a:ln>
        </p:spPr>
      </p:pic>
      <p:sp>
        <p:nvSpPr>
          <p:cNvPr id="27" name="Shape 27"/>
          <p:cNvSpPr/>
          <p:nvPr/>
        </p:nvSpPr>
        <p:spPr>
          <a:xfrm>
            <a:off x="6651559" y="4839130"/>
            <a:ext cx="2316371" cy="226986"/>
          </a:xfrm>
          <a:prstGeom prst="rect">
            <a:avLst/>
          </a:prstGeom>
          <a:noFill/>
          <a:ln>
            <a:noFill/>
          </a:ln>
        </p:spPr>
        <p:txBody>
          <a:bodyPr anchorCtr="0" anchor="ctr" bIns="0" lIns="0" rIns="0" tIns="0">
            <a:noAutofit/>
          </a:bodyPr>
          <a:lstStyle/>
          <a:p>
            <a:pPr indent="0" lvl="0" marL="0" marR="0" rtl="0" algn="r">
              <a:spcBef>
                <a:spcPts val="0"/>
              </a:spcBef>
              <a:buSzPct val="25000"/>
              <a:buNone/>
            </a:pPr>
            <a:r>
              <a:rPr b="0" i="0" lang="en-US" sz="1000" u="none" cap="none" strike="noStrike">
                <a:solidFill>
                  <a:srgbClr val="00A6D6"/>
                </a:solidFill>
                <a:latin typeface="Arial"/>
                <a:ea typeface="Arial"/>
                <a:cs typeface="Arial"/>
                <a:sym typeface="Arial"/>
              </a:rPr>
              <a:t>‹#›</a:t>
            </a:r>
          </a:p>
        </p:txBody>
      </p:sp>
      <p:sp>
        <p:nvSpPr>
          <p:cNvPr id="28" name="Shape 28"/>
          <p:cNvSpPr/>
          <p:nvPr/>
        </p:nvSpPr>
        <p:spPr>
          <a:xfrm>
            <a:off x="0" y="0"/>
            <a:ext cx="1576385" cy="5149009"/>
          </a:xfrm>
          <a:prstGeom prst="rect">
            <a:avLst/>
          </a:prstGeom>
          <a:solidFill>
            <a:srgbClr val="00A6D6"/>
          </a:solidFill>
          <a:ln>
            <a:noFill/>
          </a:ln>
        </p:spPr>
        <p:txBody>
          <a:bodyPr anchorCtr="0" anchor="ctr" bIns="0" lIns="0" rIns="0" tIns="0">
            <a:noAutofit/>
          </a:bodyPr>
          <a:lstStyle/>
          <a:p>
            <a:pPr indent="0" lvl="0" marL="0" marR="0" rtl="0" algn="r">
              <a:spcBef>
                <a:spcPts val="0"/>
              </a:spcBef>
              <a:buNone/>
            </a:pPr>
            <a:r>
              <a:t/>
            </a:r>
            <a:endParaRPr b="0" i="0" sz="2100" u="none" cap="none" strike="noStrike">
              <a:latin typeface="Tahoma"/>
              <a:ea typeface="Tahoma"/>
              <a:cs typeface="Tahoma"/>
              <a:sym typeface="Tahoma"/>
            </a:endParaRPr>
          </a:p>
        </p:txBody>
      </p:sp>
      <p:pic>
        <p:nvPicPr>
          <p:cNvPr id="29" name="Shape 29"/>
          <p:cNvPicPr preferRelativeResize="0"/>
          <p:nvPr/>
        </p:nvPicPr>
        <p:blipFill rotWithShape="1">
          <a:blip r:embed="rId2">
            <a:alphaModFix/>
          </a:blip>
          <a:srcRect b="0" l="0" r="0" t="0"/>
          <a:stretch/>
        </p:blipFill>
        <p:spPr>
          <a:xfrm>
            <a:off x="100263" y="4389330"/>
            <a:ext cx="1368885" cy="843232"/>
          </a:xfrm>
          <a:prstGeom prst="rect">
            <a:avLst/>
          </a:prstGeom>
          <a:noFill/>
          <a:ln>
            <a:noFill/>
          </a:ln>
        </p:spPr>
      </p:pic>
      <p:sp>
        <p:nvSpPr>
          <p:cNvPr id="30" name="Shape 30"/>
          <p:cNvSpPr txBox="1"/>
          <p:nvPr>
            <p:ph type="title"/>
          </p:nvPr>
        </p:nvSpPr>
        <p:spPr>
          <a:xfrm>
            <a:off x="1763105" y="69057"/>
            <a:ext cx="7106464" cy="1131092"/>
          </a:xfrm>
          <a:prstGeom prst="rect">
            <a:avLst/>
          </a:prstGeom>
          <a:noFill/>
          <a:ln>
            <a:noFill/>
          </a:ln>
        </p:spPr>
        <p:txBody>
          <a:bodyPr anchorCtr="0" anchor="ctr" bIns="91425" lIns="91425" rIns="91425" tIns="91425"/>
          <a:lstStyle>
            <a:lvl1pPr indent="0" lvl="0" marL="0" marR="0" rtl="0" algn="l">
              <a:spcBef>
                <a:spcPts val="0"/>
              </a:spcBef>
              <a:buNone/>
              <a:defRPr b="0" i="0" sz="3600" u="none" cap="none" strike="noStrike">
                <a:solidFill>
                  <a:srgbClr val="00A6D6"/>
                </a:solidFill>
                <a:latin typeface="Arial"/>
                <a:ea typeface="Arial"/>
                <a:cs typeface="Arial"/>
                <a:sym typeface="Arial"/>
              </a:defRPr>
            </a:lvl1pPr>
            <a:lvl2pPr indent="0" lvl="1" marL="0" marR="0" rtl="0" algn="l">
              <a:spcBef>
                <a:spcPts val="0"/>
              </a:spcBef>
              <a:buNone/>
              <a:defRPr b="0" i="0" sz="3600" u="none" cap="none" strike="noStrike">
                <a:solidFill>
                  <a:srgbClr val="00A6D6"/>
                </a:solidFill>
                <a:latin typeface="Arial"/>
                <a:ea typeface="Arial"/>
                <a:cs typeface="Arial"/>
                <a:sym typeface="Arial"/>
              </a:defRPr>
            </a:lvl2pPr>
            <a:lvl3pPr indent="0" lvl="2" marL="0" marR="0" rtl="0" algn="l">
              <a:spcBef>
                <a:spcPts val="0"/>
              </a:spcBef>
              <a:buNone/>
              <a:defRPr b="0" i="0" sz="3600" u="none" cap="none" strike="noStrike">
                <a:solidFill>
                  <a:srgbClr val="00A6D6"/>
                </a:solidFill>
                <a:latin typeface="Arial"/>
                <a:ea typeface="Arial"/>
                <a:cs typeface="Arial"/>
                <a:sym typeface="Arial"/>
              </a:defRPr>
            </a:lvl3pPr>
            <a:lvl4pPr indent="0" lvl="3" marL="0" marR="0" rtl="0" algn="l">
              <a:spcBef>
                <a:spcPts val="0"/>
              </a:spcBef>
              <a:buNone/>
              <a:defRPr b="0" i="0" sz="3600" u="none" cap="none" strike="noStrike">
                <a:solidFill>
                  <a:srgbClr val="00A6D6"/>
                </a:solidFill>
                <a:latin typeface="Arial"/>
                <a:ea typeface="Arial"/>
                <a:cs typeface="Arial"/>
                <a:sym typeface="Arial"/>
              </a:defRPr>
            </a:lvl4pPr>
            <a:lvl5pPr indent="0" lvl="4" marL="0" marR="0" rtl="0" algn="l">
              <a:spcBef>
                <a:spcPts val="0"/>
              </a:spcBef>
              <a:buNone/>
              <a:defRPr b="0" i="0" sz="3600" u="none" cap="none" strike="noStrike">
                <a:solidFill>
                  <a:srgbClr val="00A6D6"/>
                </a:solidFill>
                <a:latin typeface="Arial"/>
                <a:ea typeface="Arial"/>
                <a:cs typeface="Arial"/>
                <a:sym typeface="Arial"/>
              </a:defRPr>
            </a:lvl5pPr>
            <a:lvl6pPr indent="0" lvl="5" marL="0" marR="0" rtl="0" algn="l">
              <a:spcBef>
                <a:spcPts val="0"/>
              </a:spcBef>
              <a:buNone/>
              <a:defRPr b="0" i="0" sz="3600" u="none" cap="none" strike="noStrike">
                <a:solidFill>
                  <a:srgbClr val="00A6D6"/>
                </a:solidFill>
                <a:latin typeface="Arial"/>
                <a:ea typeface="Arial"/>
                <a:cs typeface="Arial"/>
                <a:sym typeface="Arial"/>
              </a:defRPr>
            </a:lvl6pPr>
            <a:lvl7pPr indent="0" lvl="6" marL="0" marR="0" rtl="0" algn="l">
              <a:spcBef>
                <a:spcPts val="0"/>
              </a:spcBef>
              <a:buNone/>
              <a:defRPr b="0" i="0" sz="3600" u="none" cap="none" strike="noStrike">
                <a:solidFill>
                  <a:srgbClr val="00A6D6"/>
                </a:solidFill>
                <a:latin typeface="Arial"/>
                <a:ea typeface="Arial"/>
                <a:cs typeface="Arial"/>
                <a:sym typeface="Arial"/>
              </a:defRPr>
            </a:lvl7pPr>
            <a:lvl8pPr indent="0" lvl="7" marL="0" marR="0" rtl="0" algn="l">
              <a:spcBef>
                <a:spcPts val="0"/>
              </a:spcBef>
              <a:buNone/>
              <a:defRPr b="0" i="0" sz="3600" u="none" cap="none" strike="noStrike">
                <a:solidFill>
                  <a:srgbClr val="00A6D6"/>
                </a:solidFill>
                <a:latin typeface="Arial"/>
                <a:ea typeface="Arial"/>
                <a:cs typeface="Arial"/>
                <a:sym typeface="Arial"/>
              </a:defRPr>
            </a:lvl8pPr>
            <a:lvl9pPr indent="0" lvl="8" marL="0" marR="0" rtl="0" algn="l">
              <a:spcBef>
                <a:spcPts val="0"/>
              </a:spcBef>
              <a:buNone/>
              <a:defRPr b="0" i="0" sz="3600" u="none" cap="none" strike="noStrike">
                <a:solidFill>
                  <a:srgbClr val="00A6D6"/>
                </a:solidFill>
                <a:latin typeface="Arial"/>
                <a:ea typeface="Arial"/>
                <a:cs typeface="Arial"/>
                <a:sym typeface="Arial"/>
              </a:defRPr>
            </a:lvl9pPr>
          </a:lstStyle>
          <a:p/>
        </p:txBody>
      </p:sp>
      <p:sp>
        <p:nvSpPr>
          <p:cNvPr id="31" name="Shape 31"/>
          <p:cNvSpPr txBox="1"/>
          <p:nvPr>
            <p:ph idx="1" type="body"/>
          </p:nvPr>
        </p:nvSpPr>
        <p:spPr>
          <a:xfrm>
            <a:off x="1763105" y="1200150"/>
            <a:ext cx="7106464" cy="3943350"/>
          </a:xfrm>
          <a:prstGeom prst="rect">
            <a:avLst/>
          </a:prstGeom>
          <a:noFill/>
          <a:ln>
            <a:noFill/>
          </a:ln>
        </p:spPr>
        <p:txBody>
          <a:bodyPr anchorCtr="0" anchor="t" bIns="91425" lIns="91425" rIns="91425" tIns="91425"/>
          <a:lstStyle>
            <a:lvl1pPr indent="-165100" lvl="0" marL="342900" marR="0" rtl="0" algn="l">
              <a:spcBef>
                <a:spcPts val="600"/>
              </a:spcBef>
              <a:buClr>
                <a:srgbClr val="00A6D6"/>
              </a:buClr>
              <a:buSzPct val="100000"/>
              <a:buFont typeface="Arial"/>
              <a:buChar char="•"/>
              <a:defRPr b="0" i="0" sz="2800" u="none" cap="none" strike="noStrike">
                <a:latin typeface="Arial"/>
                <a:ea typeface="Arial"/>
                <a:cs typeface="Arial"/>
                <a:sym typeface="Arial"/>
              </a:defRPr>
            </a:lvl1pPr>
            <a:lvl2pPr indent="-155575" lvl="1" marL="790575" marR="0" rtl="0" algn="l">
              <a:spcBef>
                <a:spcPts val="600"/>
              </a:spcBef>
              <a:buClr>
                <a:srgbClr val="00A6D6"/>
              </a:buClr>
              <a:buSzPct val="100000"/>
              <a:buFont typeface="Arial"/>
              <a:buChar char="–"/>
              <a:defRPr b="0" i="0" sz="2800" u="none" cap="none" strike="noStrike">
                <a:latin typeface="Arial"/>
                <a:ea typeface="Arial"/>
                <a:cs typeface="Arial"/>
                <a:sym typeface="Arial"/>
              </a:defRPr>
            </a:lvl2pPr>
            <a:lvl3pPr indent="-88900" lvl="2" marL="1181100" marR="0" rtl="0" algn="l">
              <a:spcBef>
                <a:spcPts val="600"/>
              </a:spcBef>
              <a:buClr>
                <a:srgbClr val="00A6D6"/>
              </a:buClr>
              <a:buSzPct val="100000"/>
              <a:buFont typeface="Arial"/>
              <a:buChar char="•"/>
              <a:defRPr b="0" i="0" sz="2800" u="none" cap="none" strike="noStrike">
                <a:latin typeface="Arial"/>
                <a:ea typeface="Arial"/>
                <a:cs typeface="Arial"/>
                <a:sym typeface="Arial"/>
              </a:defRPr>
            </a:lvl3pPr>
            <a:lvl4pPr indent="-142239" lvl="3" marL="1691639" marR="0" rtl="0" algn="l">
              <a:spcBef>
                <a:spcPts val="600"/>
              </a:spcBef>
              <a:buClr>
                <a:srgbClr val="00A6D6"/>
              </a:buClr>
              <a:buSzPct val="100000"/>
              <a:buFont typeface="Arial"/>
              <a:buChar char="–"/>
              <a:defRPr b="0" i="0" sz="2800" u="none" cap="none" strike="noStrike">
                <a:latin typeface="Arial"/>
                <a:ea typeface="Arial"/>
                <a:cs typeface="Arial"/>
                <a:sym typeface="Arial"/>
              </a:defRPr>
            </a:lvl4pPr>
            <a:lvl5pPr indent="-142239" lvl="4" marL="2148839" marR="0" rtl="0" algn="l">
              <a:spcBef>
                <a:spcPts val="600"/>
              </a:spcBef>
              <a:buClr>
                <a:srgbClr val="00A6D6"/>
              </a:buClr>
              <a:buSzPct val="100000"/>
              <a:buFont typeface="Arial"/>
              <a:buChar char="»"/>
              <a:defRPr b="0" i="0" sz="2800" u="none" cap="none" strike="noStrike">
                <a:latin typeface="Arial"/>
                <a:ea typeface="Arial"/>
                <a:cs typeface="Arial"/>
                <a:sym typeface="Arial"/>
              </a:defRPr>
            </a:lvl5pPr>
            <a:lvl6pPr indent="-142239" lvl="5" marL="2606039" marR="0" rtl="0" algn="l">
              <a:spcBef>
                <a:spcPts val="600"/>
              </a:spcBef>
              <a:buClr>
                <a:srgbClr val="00A6D6"/>
              </a:buClr>
              <a:buSzPct val="100000"/>
              <a:buFont typeface="Arial"/>
              <a:buChar char="•"/>
              <a:defRPr b="0" i="0" sz="2800" u="none" cap="none" strike="noStrike">
                <a:latin typeface="Arial"/>
                <a:ea typeface="Arial"/>
                <a:cs typeface="Arial"/>
                <a:sym typeface="Arial"/>
              </a:defRPr>
            </a:lvl6pPr>
            <a:lvl7pPr indent="-142239" lvl="6" marL="3063239" marR="0" rtl="0" algn="l">
              <a:spcBef>
                <a:spcPts val="600"/>
              </a:spcBef>
              <a:buClr>
                <a:srgbClr val="00A6D6"/>
              </a:buClr>
              <a:buSzPct val="100000"/>
              <a:buFont typeface="Arial"/>
              <a:buChar char="•"/>
              <a:defRPr b="0" i="0" sz="2800" u="none" cap="none" strike="noStrike">
                <a:latin typeface="Arial"/>
                <a:ea typeface="Arial"/>
                <a:cs typeface="Arial"/>
                <a:sym typeface="Arial"/>
              </a:defRPr>
            </a:lvl7pPr>
            <a:lvl8pPr indent="-142240" lvl="7" marL="3520440" marR="0" rtl="0" algn="l">
              <a:spcBef>
                <a:spcPts val="600"/>
              </a:spcBef>
              <a:buClr>
                <a:srgbClr val="00A6D6"/>
              </a:buClr>
              <a:buSzPct val="100000"/>
              <a:buFont typeface="Arial"/>
              <a:buChar char="•"/>
              <a:defRPr b="0" i="0" sz="2800" u="none" cap="none" strike="noStrike">
                <a:latin typeface="Arial"/>
                <a:ea typeface="Arial"/>
                <a:cs typeface="Arial"/>
                <a:sym typeface="Arial"/>
              </a:defRPr>
            </a:lvl8pPr>
            <a:lvl9pPr indent="-142240" lvl="8" marL="3977640" marR="0" rtl="0" algn="l">
              <a:spcBef>
                <a:spcPts val="600"/>
              </a:spcBef>
              <a:buClr>
                <a:srgbClr val="00A6D6"/>
              </a:buClr>
              <a:buSzPct val="100000"/>
              <a:buFont typeface="Arial"/>
              <a:buChar char="•"/>
              <a:defRPr b="0" i="0" sz="2800" u="none" cap="none" strike="noStrike">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32" name="Shape 32"/>
        <p:cNvGrpSpPr/>
        <p:nvPr/>
      </p:nvGrpSpPr>
      <p:grpSpPr>
        <a:xfrm>
          <a:off x="0" y="0"/>
          <a:ext cx="0" cy="0"/>
          <a:chOff x="0" y="0"/>
          <a:chExt cx="0" cy="0"/>
        </a:xfrm>
      </p:grpSpPr>
      <p:pic>
        <p:nvPicPr>
          <p:cNvPr id="33" name="Shape 33"/>
          <p:cNvPicPr preferRelativeResize="0"/>
          <p:nvPr/>
        </p:nvPicPr>
        <p:blipFill rotWithShape="1">
          <a:blip r:embed="rId2">
            <a:alphaModFix/>
          </a:blip>
          <a:srcRect b="0" l="0" r="0" t="0"/>
          <a:stretch/>
        </p:blipFill>
        <p:spPr>
          <a:xfrm>
            <a:off x="100263" y="4581182"/>
            <a:ext cx="1368885" cy="632425"/>
          </a:xfrm>
          <a:prstGeom prst="rect">
            <a:avLst/>
          </a:prstGeom>
          <a:noFill/>
          <a:ln>
            <a:noFill/>
          </a:ln>
        </p:spPr>
      </p:pic>
      <p:sp>
        <p:nvSpPr>
          <p:cNvPr id="34" name="Shape 34"/>
          <p:cNvSpPr/>
          <p:nvPr/>
        </p:nvSpPr>
        <p:spPr>
          <a:xfrm>
            <a:off x="6651559" y="4839130"/>
            <a:ext cx="2316371" cy="226986"/>
          </a:xfrm>
          <a:prstGeom prst="rect">
            <a:avLst/>
          </a:prstGeom>
          <a:noFill/>
          <a:ln>
            <a:noFill/>
          </a:ln>
        </p:spPr>
        <p:txBody>
          <a:bodyPr anchorCtr="0" anchor="ctr" bIns="0" lIns="0" rIns="0" tIns="0">
            <a:noAutofit/>
          </a:bodyPr>
          <a:lstStyle/>
          <a:p>
            <a:pPr indent="0" lvl="0" marL="0" marR="0" rtl="0" algn="r">
              <a:spcBef>
                <a:spcPts val="0"/>
              </a:spcBef>
              <a:buSzPct val="25000"/>
              <a:buNone/>
            </a:pPr>
            <a:r>
              <a:rPr b="0" i="0" lang="en-US" sz="1000" u="none" cap="none" strike="noStrike">
                <a:solidFill>
                  <a:srgbClr val="00A6D6"/>
                </a:solidFill>
                <a:latin typeface="Arial"/>
                <a:ea typeface="Arial"/>
                <a:cs typeface="Arial"/>
                <a:sym typeface="Arial"/>
              </a:rPr>
              <a:t>‹#›</a:t>
            </a:r>
          </a:p>
        </p:txBody>
      </p:sp>
      <p:sp>
        <p:nvSpPr>
          <p:cNvPr id="35" name="Shape 35"/>
          <p:cNvSpPr/>
          <p:nvPr/>
        </p:nvSpPr>
        <p:spPr>
          <a:xfrm>
            <a:off x="0" y="0"/>
            <a:ext cx="1576385" cy="5149009"/>
          </a:xfrm>
          <a:prstGeom prst="rect">
            <a:avLst/>
          </a:prstGeom>
          <a:solidFill>
            <a:srgbClr val="00A6D6"/>
          </a:solidFill>
          <a:ln>
            <a:noFill/>
          </a:ln>
        </p:spPr>
        <p:txBody>
          <a:bodyPr anchorCtr="0" anchor="ctr" bIns="0" lIns="0" rIns="0" tIns="0">
            <a:noAutofit/>
          </a:bodyPr>
          <a:lstStyle/>
          <a:p>
            <a:pPr indent="0" lvl="0" marL="0" marR="0" rtl="0" algn="r">
              <a:spcBef>
                <a:spcPts val="0"/>
              </a:spcBef>
              <a:buNone/>
            </a:pPr>
            <a:r>
              <a:t/>
            </a:r>
            <a:endParaRPr b="0" i="0" sz="2100" u="none" cap="none" strike="noStrike">
              <a:latin typeface="Tahoma"/>
              <a:ea typeface="Tahoma"/>
              <a:cs typeface="Tahoma"/>
              <a:sym typeface="Tahoma"/>
            </a:endParaRPr>
          </a:p>
        </p:txBody>
      </p:sp>
      <p:pic>
        <p:nvPicPr>
          <p:cNvPr id="36" name="Shape 36"/>
          <p:cNvPicPr preferRelativeResize="0"/>
          <p:nvPr/>
        </p:nvPicPr>
        <p:blipFill rotWithShape="1">
          <a:blip r:embed="rId2">
            <a:alphaModFix/>
          </a:blip>
          <a:srcRect b="0" l="0" r="0" t="0"/>
          <a:stretch/>
        </p:blipFill>
        <p:spPr>
          <a:xfrm>
            <a:off x="100263" y="4389330"/>
            <a:ext cx="1368885" cy="84323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37" name="Shape 37"/>
        <p:cNvGrpSpPr/>
        <p:nvPr/>
      </p:nvGrpSpPr>
      <p:grpSpPr>
        <a:xfrm>
          <a:off x="0" y="0"/>
          <a:ext cx="0" cy="0"/>
          <a:chOff x="0" y="0"/>
          <a:chExt cx="0" cy="0"/>
        </a:xfrm>
      </p:grpSpPr>
      <p:sp>
        <p:nvSpPr>
          <p:cNvPr id="38" name="Shape 38"/>
          <p:cNvSpPr/>
          <p:nvPr/>
        </p:nvSpPr>
        <p:spPr>
          <a:xfrm>
            <a:off x="6651559" y="4839130"/>
            <a:ext cx="2316371" cy="226986"/>
          </a:xfrm>
          <a:prstGeom prst="rect">
            <a:avLst/>
          </a:prstGeom>
          <a:noFill/>
          <a:ln>
            <a:noFill/>
          </a:ln>
        </p:spPr>
        <p:txBody>
          <a:bodyPr anchorCtr="0" anchor="ctr" bIns="0" lIns="0" rIns="0" tIns="0">
            <a:noAutofit/>
          </a:bodyPr>
          <a:lstStyle/>
          <a:p>
            <a:pPr indent="0" lvl="0" marL="0" marR="0" rtl="0" algn="r">
              <a:spcBef>
                <a:spcPts val="0"/>
              </a:spcBef>
              <a:buSzPct val="25000"/>
              <a:buNone/>
            </a:pPr>
            <a:r>
              <a:rPr b="0" i="0" lang="en-US" sz="1000" u="none" cap="none" strike="noStrike">
                <a:solidFill>
                  <a:srgbClr val="00A6D6"/>
                </a:solidFill>
                <a:latin typeface="Arial"/>
                <a:ea typeface="Arial"/>
                <a:cs typeface="Arial"/>
                <a:sym typeface="Arial"/>
              </a:rPr>
              <a:t>‹#›</a:t>
            </a:r>
          </a:p>
        </p:txBody>
      </p:sp>
      <p:pic>
        <p:nvPicPr>
          <p:cNvPr id="39" name="Shape 39"/>
          <p:cNvPicPr preferRelativeResize="0"/>
          <p:nvPr/>
        </p:nvPicPr>
        <p:blipFill rotWithShape="1">
          <a:blip r:embed="rId2">
            <a:alphaModFix/>
          </a:blip>
          <a:srcRect b="0" l="0" r="0" t="0"/>
          <a:stretch/>
        </p:blipFill>
        <p:spPr>
          <a:xfrm>
            <a:off x="208622" y="4515069"/>
            <a:ext cx="1104296" cy="430675"/>
          </a:xfrm>
          <a:prstGeom prst="rect">
            <a:avLst/>
          </a:prstGeom>
          <a:noFill/>
          <a:ln>
            <a:noFill/>
          </a:ln>
        </p:spPr>
      </p:pic>
      <p:pic>
        <p:nvPicPr>
          <p:cNvPr id="40" name="Shape 40"/>
          <p:cNvPicPr preferRelativeResize="0"/>
          <p:nvPr/>
        </p:nvPicPr>
        <p:blipFill rotWithShape="1">
          <a:blip r:embed="rId2">
            <a:alphaModFix/>
          </a:blip>
          <a:srcRect b="0" l="0" r="0" t="0"/>
          <a:stretch/>
        </p:blipFill>
        <p:spPr>
          <a:xfrm>
            <a:off x="199144" y="4663751"/>
            <a:ext cx="1104296" cy="323007"/>
          </a:xfrm>
          <a:prstGeom prst="rect">
            <a:avLst/>
          </a:prstGeom>
          <a:noFill/>
          <a:ln>
            <a:noFill/>
          </a:ln>
        </p:spPr>
      </p:pic>
      <p:sp>
        <p:nvSpPr>
          <p:cNvPr id="41" name="Shape 41"/>
          <p:cNvSpPr/>
          <p:nvPr/>
        </p:nvSpPr>
        <p:spPr>
          <a:xfrm>
            <a:off x="6651559" y="4839130"/>
            <a:ext cx="2316371" cy="226986"/>
          </a:xfrm>
          <a:prstGeom prst="rect">
            <a:avLst/>
          </a:prstGeom>
          <a:noFill/>
          <a:ln>
            <a:noFill/>
          </a:ln>
        </p:spPr>
        <p:txBody>
          <a:bodyPr anchorCtr="0" anchor="ctr" bIns="0" lIns="0" rIns="0" tIns="0">
            <a:noAutofit/>
          </a:bodyPr>
          <a:lstStyle/>
          <a:p>
            <a:pPr indent="0" lvl="0" marL="0" marR="0" rtl="0" algn="r">
              <a:spcBef>
                <a:spcPts val="0"/>
              </a:spcBef>
              <a:buSzPct val="25000"/>
              <a:buNone/>
            </a:pPr>
            <a:r>
              <a:rPr b="0" i="0" lang="en-US" sz="1000" u="none" cap="none" strike="noStrike">
                <a:solidFill>
                  <a:srgbClr val="00A6D6"/>
                </a:solidFill>
                <a:latin typeface="Arial"/>
                <a:ea typeface="Arial"/>
                <a:cs typeface="Arial"/>
                <a:sym typeface="Arial"/>
              </a:rPr>
              <a:t>‹#›</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p:nvPr/>
        </p:nvSpPr>
        <p:spPr>
          <a:xfrm>
            <a:off x="6651559" y="4839130"/>
            <a:ext cx="2316371" cy="226986"/>
          </a:xfrm>
          <a:prstGeom prst="rect">
            <a:avLst/>
          </a:prstGeom>
          <a:noFill/>
          <a:ln>
            <a:noFill/>
          </a:ln>
        </p:spPr>
        <p:txBody>
          <a:bodyPr anchorCtr="0" anchor="ctr" bIns="0" lIns="0" rIns="0" tIns="0">
            <a:noAutofit/>
          </a:bodyPr>
          <a:lstStyle/>
          <a:p>
            <a:pPr indent="0" lvl="0" marL="0" marR="0" rtl="0" algn="r">
              <a:spcBef>
                <a:spcPts val="0"/>
              </a:spcBef>
              <a:buSzPct val="25000"/>
              <a:buNone/>
            </a:pPr>
            <a:r>
              <a:rPr b="0" i="0" lang="en-US" sz="1000" u="none" cap="none" strike="noStrike">
                <a:solidFill>
                  <a:srgbClr val="00A6D6"/>
                </a:solidFill>
                <a:latin typeface="Arial"/>
                <a:ea typeface="Arial"/>
                <a:cs typeface="Arial"/>
                <a:sym typeface="Arial"/>
              </a:rPr>
              <a:t>‹#›</a:t>
            </a:r>
          </a:p>
        </p:txBody>
      </p:sp>
      <p:pic>
        <p:nvPicPr>
          <p:cNvPr id="7" name="Shape 7"/>
          <p:cNvPicPr preferRelativeResize="0"/>
          <p:nvPr/>
        </p:nvPicPr>
        <p:blipFill rotWithShape="1">
          <a:blip r:embed="rId1">
            <a:alphaModFix/>
          </a:blip>
          <a:srcRect b="0" l="0" r="0" t="0"/>
          <a:stretch/>
        </p:blipFill>
        <p:spPr>
          <a:xfrm>
            <a:off x="208622" y="4515069"/>
            <a:ext cx="1104296" cy="430675"/>
          </a:xfrm>
          <a:prstGeom prst="rect">
            <a:avLst/>
          </a:prstGeom>
          <a:noFill/>
          <a:ln>
            <a:noFill/>
          </a:ln>
        </p:spPr>
      </p:pic>
      <p:sp>
        <p:nvSpPr>
          <p:cNvPr id="8" name="Shape 8"/>
          <p:cNvSpPr txBox="1"/>
          <p:nvPr>
            <p:ph type="title"/>
          </p:nvPr>
        </p:nvSpPr>
        <p:spPr>
          <a:xfrm>
            <a:off x="1772403" y="69057"/>
            <a:ext cx="7090513" cy="1131092"/>
          </a:xfrm>
          <a:prstGeom prst="rect">
            <a:avLst/>
          </a:prstGeom>
          <a:noFill/>
          <a:ln>
            <a:noFill/>
          </a:ln>
        </p:spPr>
        <p:txBody>
          <a:bodyPr anchorCtr="0" anchor="ctr" bIns="91425" lIns="91425" rIns="91425" tIns="91425"/>
          <a:lstStyle>
            <a:lvl1pPr indent="0" lvl="0" marL="0" marR="0" rtl="0" algn="l">
              <a:spcBef>
                <a:spcPts val="0"/>
              </a:spcBef>
              <a:buNone/>
              <a:defRPr b="0" i="0" sz="3600" u="none" cap="none" strike="noStrike">
                <a:solidFill>
                  <a:srgbClr val="00A6D6"/>
                </a:solidFill>
                <a:latin typeface="Arial"/>
                <a:ea typeface="Arial"/>
                <a:cs typeface="Arial"/>
                <a:sym typeface="Arial"/>
              </a:defRPr>
            </a:lvl1pPr>
            <a:lvl2pPr indent="0" lvl="1" marL="0" marR="0" rtl="0" algn="l">
              <a:spcBef>
                <a:spcPts val="0"/>
              </a:spcBef>
              <a:buNone/>
              <a:defRPr b="0" i="0" sz="3600" u="none" cap="none" strike="noStrike">
                <a:solidFill>
                  <a:srgbClr val="00A6D6"/>
                </a:solidFill>
                <a:latin typeface="Arial"/>
                <a:ea typeface="Arial"/>
                <a:cs typeface="Arial"/>
                <a:sym typeface="Arial"/>
              </a:defRPr>
            </a:lvl2pPr>
            <a:lvl3pPr indent="0" lvl="2" marL="0" marR="0" rtl="0" algn="l">
              <a:spcBef>
                <a:spcPts val="0"/>
              </a:spcBef>
              <a:buNone/>
              <a:defRPr b="0" i="0" sz="3600" u="none" cap="none" strike="noStrike">
                <a:solidFill>
                  <a:srgbClr val="00A6D6"/>
                </a:solidFill>
                <a:latin typeface="Arial"/>
                <a:ea typeface="Arial"/>
                <a:cs typeface="Arial"/>
                <a:sym typeface="Arial"/>
              </a:defRPr>
            </a:lvl3pPr>
            <a:lvl4pPr indent="0" lvl="3" marL="0" marR="0" rtl="0" algn="l">
              <a:spcBef>
                <a:spcPts val="0"/>
              </a:spcBef>
              <a:buNone/>
              <a:defRPr b="0" i="0" sz="3600" u="none" cap="none" strike="noStrike">
                <a:solidFill>
                  <a:srgbClr val="00A6D6"/>
                </a:solidFill>
                <a:latin typeface="Arial"/>
                <a:ea typeface="Arial"/>
                <a:cs typeface="Arial"/>
                <a:sym typeface="Arial"/>
              </a:defRPr>
            </a:lvl4pPr>
            <a:lvl5pPr indent="0" lvl="4" marL="0" marR="0" rtl="0" algn="l">
              <a:spcBef>
                <a:spcPts val="0"/>
              </a:spcBef>
              <a:buNone/>
              <a:defRPr b="0" i="0" sz="3600" u="none" cap="none" strike="noStrike">
                <a:solidFill>
                  <a:srgbClr val="00A6D6"/>
                </a:solidFill>
                <a:latin typeface="Arial"/>
                <a:ea typeface="Arial"/>
                <a:cs typeface="Arial"/>
                <a:sym typeface="Arial"/>
              </a:defRPr>
            </a:lvl5pPr>
            <a:lvl6pPr indent="0" lvl="5" marL="0" marR="0" rtl="0" algn="l">
              <a:spcBef>
                <a:spcPts val="0"/>
              </a:spcBef>
              <a:buNone/>
              <a:defRPr b="0" i="0" sz="3600" u="none" cap="none" strike="noStrike">
                <a:solidFill>
                  <a:srgbClr val="00A6D6"/>
                </a:solidFill>
                <a:latin typeface="Arial"/>
                <a:ea typeface="Arial"/>
                <a:cs typeface="Arial"/>
                <a:sym typeface="Arial"/>
              </a:defRPr>
            </a:lvl6pPr>
            <a:lvl7pPr indent="0" lvl="6" marL="0" marR="0" rtl="0" algn="l">
              <a:spcBef>
                <a:spcPts val="0"/>
              </a:spcBef>
              <a:buNone/>
              <a:defRPr b="0" i="0" sz="3600" u="none" cap="none" strike="noStrike">
                <a:solidFill>
                  <a:srgbClr val="00A6D6"/>
                </a:solidFill>
                <a:latin typeface="Arial"/>
                <a:ea typeface="Arial"/>
                <a:cs typeface="Arial"/>
                <a:sym typeface="Arial"/>
              </a:defRPr>
            </a:lvl7pPr>
            <a:lvl8pPr indent="0" lvl="7" marL="0" marR="0" rtl="0" algn="l">
              <a:spcBef>
                <a:spcPts val="0"/>
              </a:spcBef>
              <a:buNone/>
              <a:defRPr b="0" i="0" sz="3600" u="none" cap="none" strike="noStrike">
                <a:solidFill>
                  <a:srgbClr val="00A6D6"/>
                </a:solidFill>
                <a:latin typeface="Arial"/>
                <a:ea typeface="Arial"/>
                <a:cs typeface="Arial"/>
                <a:sym typeface="Arial"/>
              </a:defRPr>
            </a:lvl8pPr>
            <a:lvl9pPr indent="0" lvl="8" marL="0" marR="0" rtl="0" algn="l">
              <a:spcBef>
                <a:spcPts val="0"/>
              </a:spcBef>
              <a:buNone/>
              <a:defRPr b="0" i="0" sz="3600" u="none" cap="none" strike="noStrike">
                <a:solidFill>
                  <a:srgbClr val="00A6D6"/>
                </a:solidFill>
                <a:latin typeface="Arial"/>
                <a:ea typeface="Arial"/>
                <a:cs typeface="Arial"/>
                <a:sym typeface="Arial"/>
              </a:defRPr>
            </a:lvl9pPr>
          </a:lstStyle>
          <a:p/>
        </p:txBody>
      </p:sp>
      <p:sp>
        <p:nvSpPr>
          <p:cNvPr id="9" name="Shape 9"/>
          <p:cNvSpPr txBox="1"/>
          <p:nvPr>
            <p:ph idx="1" type="body"/>
          </p:nvPr>
        </p:nvSpPr>
        <p:spPr>
          <a:xfrm>
            <a:off x="1772403" y="1200150"/>
            <a:ext cx="7090513" cy="3943350"/>
          </a:xfrm>
          <a:prstGeom prst="rect">
            <a:avLst/>
          </a:prstGeom>
          <a:noFill/>
          <a:ln>
            <a:noFill/>
          </a:ln>
        </p:spPr>
        <p:txBody>
          <a:bodyPr anchorCtr="0" anchor="t" bIns="91425" lIns="91425" rIns="91425" tIns="91425"/>
          <a:lstStyle>
            <a:lvl1pPr indent="-165100" lvl="0" marL="342900" marR="0" rtl="0" algn="l">
              <a:spcBef>
                <a:spcPts val="600"/>
              </a:spcBef>
              <a:buClr>
                <a:srgbClr val="00A6D6"/>
              </a:buClr>
              <a:buSzPct val="100000"/>
              <a:buFont typeface="Arial"/>
              <a:buChar char="•"/>
              <a:defRPr b="0" i="0" sz="2800" u="none" cap="none" strike="noStrike">
                <a:latin typeface="Arial"/>
                <a:ea typeface="Arial"/>
                <a:cs typeface="Arial"/>
                <a:sym typeface="Arial"/>
              </a:defRPr>
            </a:lvl1pPr>
            <a:lvl2pPr indent="-155575" lvl="1" marL="790575" marR="0" rtl="0" algn="l">
              <a:spcBef>
                <a:spcPts val="600"/>
              </a:spcBef>
              <a:buClr>
                <a:srgbClr val="00A6D6"/>
              </a:buClr>
              <a:buSzPct val="100000"/>
              <a:buFont typeface="Arial"/>
              <a:buChar char="–"/>
              <a:defRPr b="0" i="0" sz="2800" u="none" cap="none" strike="noStrike">
                <a:latin typeface="Arial"/>
                <a:ea typeface="Arial"/>
                <a:cs typeface="Arial"/>
                <a:sym typeface="Arial"/>
              </a:defRPr>
            </a:lvl2pPr>
            <a:lvl3pPr indent="-88900" lvl="2" marL="1181100" marR="0" rtl="0" algn="l">
              <a:spcBef>
                <a:spcPts val="600"/>
              </a:spcBef>
              <a:buClr>
                <a:srgbClr val="00A6D6"/>
              </a:buClr>
              <a:buSzPct val="100000"/>
              <a:buFont typeface="Arial"/>
              <a:buChar char="•"/>
              <a:defRPr b="0" i="0" sz="2800" u="none" cap="none" strike="noStrike">
                <a:latin typeface="Arial"/>
                <a:ea typeface="Arial"/>
                <a:cs typeface="Arial"/>
                <a:sym typeface="Arial"/>
              </a:defRPr>
            </a:lvl3pPr>
            <a:lvl4pPr indent="-142239" lvl="3" marL="1691639" marR="0" rtl="0" algn="l">
              <a:spcBef>
                <a:spcPts val="600"/>
              </a:spcBef>
              <a:buClr>
                <a:srgbClr val="00A6D6"/>
              </a:buClr>
              <a:buSzPct val="100000"/>
              <a:buFont typeface="Arial"/>
              <a:buChar char="–"/>
              <a:defRPr b="0" i="0" sz="2800" u="none" cap="none" strike="noStrike">
                <a:latin typeface="Arial"/>
                <a:ea typeface="Arial"/>
                <a:cs typeface="Arial"/>
                <a:sym typeface="Arial"/>
              </a:defRPr>
            </a:lvl4pPr>
            <a:lvl5pPr indent="-142239" lvl="4" marL="2148839" marR="0" rtl="0" algn="l">
              <a:spcBef>
                <a:spcPts val="600"/>
              </a:spcBef>
              <a:buClr>
                <a:srgbClr val="00A6D6"/>
              </a:buClr>
              <a:buSzPct val="100000"/>
              <a:buFont typeface="Arial"/>
              <a:buChar char="»"/>
              <a:defRPr b="0" i="0" sz="2800" u="none" cap="none" strike="noStrike">
                <a:latin typeface="Arial"/>
                <a:ea typeface="Arial"/>
                <a:cs typeface="Arial"/>
                <a:sym typeface="Arial"/>
              </a:defRPr>
            </a:lvl5pPr>
            <a:lvl6pPr indent="-142239" lvl="5" marL="2606039" marR="0" rtl="0" algn="l">
              <a:spcBef>
                <a:spcPts val="600"/>
              </a:spcBef>
              <a:buClr>
                <a:srgbClr val="00A6D6"/>
              </a:buClr>
              <a:buSzPct val="100000"/>
              <a:buFont typeface="Arial"/>
              <a:buChar char="•"/>
              <a:defRPr b="0" i="0" sz="2800" u="none" cap="none" strike="noStrike">
                <a:latin typeface="Arial"/>
                <a:ea typeface="Arial"/>
                <a:cs typeface="Arial"/>
                <a:sym typeface="Arial"/>
              </a:defRPr>
            </a:lvl6pPr>
            <a:lvl7pPr indent="-142239" lvl="6" marL="3063239" marR="0" rtl="0" algn="l">
              <a:spcBef>
                <a:spcPts val="600"/>
              </a:spcBef>
              <a:buClr>
                <a:srgbClr val="00A6D6"/>
              </a:buClr>
              <a:buSzPct val="100000"/>
              <a:buFont typeface="Arial"/>
              <a:buChar char="•"/>
              <a:defRPr b="0" i="0" sz="2800" u="none" cap="none" strike="noStrike">
                <a:latin typeface="Arial"/>
                <a:ea typeface="Arial"/>
                <a:cs typeface="Arial"/>
                <a:sym typeface="Arial"/>
              </a:defRPr>
            </a:lvl7pPr>
            <a:lvl8pPr indent="-142240" lvl="7" marL="3520440" marR="0" rtl="0" algn="l">
              <a:spcBef>
                <a:spcPts val="600"/>
              </a:spcBef>
              <a:buClr>
                <a:srgbClr val="00A6D6"/>
              </a:buClr>
              <a:buSzPct val="100000"/>
              <a:buFont typeface="Arial"/>
              <a:buChar char="•"/>
              <a:defRPr b="0" i="0" sz="2800" u="none" cap="none" strike="noStrike">
                <a:latin typeface="Arial"/>
                <a:ea typeface="Arial"/>
                <a:cs typeface="Arial"/>
                <a:sym typeface="Arial"/>
              </a:defRPr>
            </a:lvl8pPr>
            <a:lvl9pPr indent="-142240" lvl="8" marL="3977640" marR="0" rtl="0" algn="l">
              <a:spcBef>
                <a:spcPts val="600"/>
              </a:spcBef>
              <a:buClr>
                <a:srgbClr val="00A6D6"/>
              </a:buClr>
              <a:buSzPct val="100000"/>
              <a:buFont typeface="Arial"/>
              <a:buChar char="•"/>
              <a:defRPr b="0" i="0" sz="2800" u="none" cap="none" strike="noStrike">
                <a:latin typeface="Arial"/>
                <a:ea typeface="Arial"/>
                <a:cs typeface="Arial"/>
                <a:sym typeface="Arial"/>
              </a:defRPr>
            </a:lvl9pPr>
          </a:lstStyle>
          <a:p/>
        </p:txBody>
      </p:sp>
      <p:sp>
        <p:nvSpPr>
          <p:cNvPr id="10" name="Shape 10"/>
          <p:cNvSpPr txBox="1"/>
          <p:nvPr>
            <p:ph idx="12" type="sldNum"/>
          </p:nvPr>
        </p:nvSpPr>
        <p:spPr>
          <a:xfrm>
            <a:off x="6553200" y="4767262"/>
            <a:ext cx="2133599" cy="358140"/>
          </a:xfrm>
          <a:prstGeom prst="rect">
            <a:avLst/>
          </a:prstGeom>
          <a:noFill/>
          <a:ln>
            <a:noFill/>
          </a:ln>
        </p:spPr>
        <p:txBody>
          <a:bodyPr anchorCtr="0" anchor="t" bIns="45700" lIns="45700" rIns="45700" tIns="45700">
            <a:noAutofit/>
          </a:bodyPr>
          <a:lstStyle/>
          <a:p>
            <a:pPr indent="0" lvl="0" marL="0" marR="0" rtl="0" algn="l">
              <a:spcBef>
                <a:spcPts val="0"/>
              </a:spcBef>
              <a:buSzPct val="25000"/>
              <a:buNone/>
            </a:pPr>
            <a:fld id="{00000000-1234-1234-1234-123412341234}" type="slidenum">
              <a:rPr b="0" i="0" lang="en-US" sz="1800" u="none" cap="none" strike="noStrike">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7.png"/><Relationship Id="rId4"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9.jpg"/><Relationship Id="rId4"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1880250" y="505500"/>
            <a:ext cx="7129199" cy="2194799"/>
          </a:xfrm>
          <a:prstGeom prst="rect">
            <a:avLst/>
          </a:prstGeom>
          <a:noFill/>
          <a:ln>
            <a:noFill/>
          </a:ln>
        </p:spPr>
        <p:txBody>
          <a:bodyPr anchorCtr="0" anchor="ctr" bIns="0" lIns="0" rIns="0" tIns="0">
            <a:noAutofit/>
          </a:bodyPr>
          <a:lstStyle/>
          <a:p>
            <a:pPr indent="0" lvl="0" marL="0" marR="0" rtl="0" algn="l">
              <a:spcBef>
                <a:spcPts val="0"/>
              </a:spcBef>
              <a:buSzPct val="25000"/>
              <a:buNone/>
            </a:pPr>
            <a:r>
              <a:rPr b="0" i="0" lang="en-US" sz="4400" u="none" cap="none" strike="noStrike">
                <a:solidFill>
                  <a:srgbClr val="00A6D6"/>
                </a:solidFill>
                <a:latin typeface="Arial"/>
                <a:ea typeface="Arial"/>
                <a:cs typeface="Arial"/>
                <a:sym typeface="Arial"/>
              </a:rPr>
              <a:t>IN4355 </a:t>
            </a:r>
          </a:p>
          <a:p>
            <a:pPr indent="0" lvl="0" marL="0" marR="0" rtl="0" algn="l">
              <a:spcBef>
                <a:spcPts val="0"/>
              </a:spcBef>
              <a:buSzPct val="25000"/>
              <a:buNone/>
            </a:pPr>
            <a:r>
              <a:rPr b="0" i="0" lang="en-US" sz="4400" u="none" cap="none" strike="noStrike">
                <a:solidFill>
                  <a:srgbClr val="00A6D6"/>
                </a:solidFill>
                <a:latin typeface="Arial"/>
                <a:ea typeface="Arial"/>
                <a:cs typeface="Arial"/>
                <a:sym typeface="Arial"/>
              </a:rPr>
              <a:t>Machine Learning Samples</a:t>
            </a:r>
          </a:p>
        </p:txBody>
      </p:sp>
      <p:sp>
        <p:nvSpPr>
          <p:cNvPr id="47" name="Shape 47"/>
          <p:cNvSpPr txBox="1"/>
          <p:nvPr>
            <p:ph idx="1" type="body"/>
          </p:nvPr>
        </p:nvSpPr>
        <p:spPr>
          <a:xfrm>
            <a:off x="1880240" y="3310369"/>
            <a:ext cx="5892160" cy="918731"/>
          </a:xfrm>
          <a:prstGeom prst="rect">
            <a:avLst/>
          </a:prstGeom>
          <a:noFill/>
          <a:ln>
            <a:noFill/>
          </a:ln>
        </p:spPr>
        <p:txBody>
          <a:bodyPr anchorCtr="0" anchor="t" bIns="45700" lIns="45700" rIns="45700" tIns="45700">
            <a:noAutofit/>
          </a:bodyPr>
          <a:lstStyle/>
          <a:p>
            <a:pPr indent="0" lvl="0" marL="0" marR="0" rtl="0" algn="l">
              <a:spcBef>
                <a:spcPts val="0"/>
              </a:spcBef>
              <a:buSzPct val="25000"/>
              <a:buFont typeface="Arial"/>
              <a:buNone/>
            </a:pPr>
            <a:r>
              <a:rPr b="0" i="0" lang="en-US" sz="2200" u="none" cap="none" strike="noStrike">
                <a:latin typeface="Arial"/>
                <a:ea typeface="Arial"/>
                <a:cs typeface="Arial"/>
                <a:sym typeface="Arial"/>
              </a:rPr>
              <a:t>Yanbo Huang, Yu Liang and Bo Wang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nvSpPr>
        <p:spPr>
          <a:xfrm>
            <a:off x="2015125" y="1639800"/>
            <a:ext cx="2840399" cy="2005500"/>
          </a:xfrm>
          <a:prstGeom prst="rect">
            <a:avLst/>
          </a:prstGeom>
          <a:noFill/>
          <a:ln>
            <a:noFill/>
          </a:ln>
        </p:spPr>
        <p:txBody>
          <a:bodyPr anchorCtr="0" anchor="t" bIns="91425" lIns="91425" rIns="91425" tIns="91425">
            <a:noAutofit/>
          </a:bodyPr>
          <a:lstStyle/>
          <a:p>
            <a:pPr lvl="0" rtl="0" algn="ctr">
              <a:spcBef>
                <a:spcPts val="0"/>
              </a:spcBef>
              <a:buNone/>
            </a:pPr>
            <a:r>
              <a:rPr lang="en-US">
                <a:latin typeface="Courier New"/>
                <a:ea typeface="Courier New"/>
                <a:cs typeface="Courier New"/>
                <a:sym typeface="Courier New"/>
              </a:rPr>
              <a:t>R           </a:t>
            </a:r>
          </a:p>
          <a:p>
            <a:pPr lvl="0" rtl="0" algn="ctr">
              <a:spcBef>
                <a:spcPts val="0"/>
              </a:spcBef>
              <a:buNone/>
            </a:pPr>
            <a:r>
              <a:rPr lang="en-US">
                <a:latin typeface="Courier New"/>
                <a:ea typeface="Courier New"/>
                <a:cs typeface="Courier New"/>
                <a:sym typeface="Courier New"/>
              </a:rPr>
              <a:t>sum(1:5)         </a:t>
            </a:r>
          </a:p>
          <a:p>
            <a:pPr lvl="0" rtl="0" algn="ctr">
              <a:spcBef>
                <a:spcPts val="0"/>
              </a:spcBef>
              <a:buNone/>
            </a:pPr>
            <a:r>
              <a:rPr lang="en-US">
                <a:latin typeface="Courier New"/>
                <a:ea typeface="Courier New"/>
                <a:cs typeface="Courier New"/>
                <a:sym typeface="Courier New"/>
              </a:rPr>
              <a:t> head(c(1,2,3),1)  </a:t>
            </a:r>
          </a:p>
          <a:p>
            <a:pPr lvl="0" rtl="0" algn="ctr">
              <a:spcBef>
                <a:spcPts val="0"/>
              </a:spcBef>
              <a:buNone/>
            </a:pPr>
            <a:r>
              <a:rPr lang="en-US">
                <a:latin typeface="Courier New"/>
                <a:ea typeface="Courier New"/>
                <a:cs typeface="Courier New"/>
                <a:sym typeface="Courier New"/>
              </a:rPr>
              <a:t> c(1,2,3)[1:3]     </a:t>
            </a:r>
          </a:p>
          <a:p>
            <a:pPr lvl="0" rtl="0" algn="ctr">
              <a:spcBef>
                <a:spcPts val="0"/>
              </a:spcBef>
              <a:buNone/>
            </a:pPr>
            <a:r>
              <a:rPr lang="en-US">
                <a:latin typeface="Courier New"/>
                <a:ea typeface="Courier New"/>
                <a:cs typeface="Courier New"/>
                <a:sym typeface="Courier New"/>
              </a:rPr>
              <a:t> c(1,2,3)[-c(1,2)]  </a:t>
            </a:r>
          </a:p>
          <a:p>
            <a:pPr lvl="0" rtl="0" algn="ctr">
              <a:spcBef>
                <a:spcPts val="0"/>
              </a:spcBef>
              <a:buNone/>
            </a:pPr>
            <a:r>
              <a:rPr lang="en-US">
                <a:latin typeface="Courier New"/>
                <a:ea typeface="Courier New"/>
                <a:cs typeface="Courier New"/>
                <a:sym typeface="Courier New"/>
              </a:rPr>
              <a:t>c(l1, l2)           </a:t>
            </a:r>
          </a:p>
          <a:p>
            <a:pPr lvl="0" rtl="0" algn="ctr">
              <a:spcBef>
                <a:spcPts val="0"/>
              </a:spcBef>
              <a:buNone/>
            </a:pPr>
            <a:r>
              <a:rPr lang="en-US">
                <a:latin typeface="Courier New"/>
                <a:ea typeface="Courier New"/>
                <a:cs typeface="Courier New"/>
                <a:sym typeface="Courier New"/>
              </a:rPr>
              <a:t>rev(1:5)         </a:t>
            </a:r>
          </a:p>
          <a:p>
            <a:pPr lvl="0">
              <a:spcBef>
                <a:spcPts val="0"/>
              </a:spcBef>
              <a:buNone/>
            </a:pPr>
            <a:r>
              <a:t/>
            </a:r>
            <a:endParaRPr>
              <a:latin typeface="Courier New"/>
              <a:ea typeface="Courier New"/>
              <a:cs typeface="Courier New"/>
              <a:sym typeface="Courier New"/>
            </a:endParaRPr>
          </a:p>
        </p:txBody>
      </p:sp>
      <p:sp>
        <p:nvSpPr>
          <p:cNvPr id="99" name="Shape 99"/>
          <p:cNvSpPr txBox="1"/>
          <p:nvPr/>
        </p:nvSpPr>
        <p:spPr>
          <a:xfrm>
            <a:off x="4695750" y="1639800"/>
            <a:ext cx="2072700" cy="1679400"/>
          </a:xfrm>
          <a:prstGeom prst="rect">
            <a:avLst/>
          </a:prstGeom>
          <a:noFill/>
          <a:ln>
            <a:noFill/>
          </a:ln>
        </p:spPr>
        <p:txBody>
          <a:bodyPr anchorCtr="0" anchor="t" bIns="91425" lIns="91425" rIns="91425" tIns="91425">
            <a:noAutofit/>
          </a:bodyPr>
          <a:lstStyle/>
          <a:p>
            <a:pPr lvl="0" rtl="0" algn="ctr">
              <a:spcBef>
                <a:spcPts val="0"/>
              </a:spcBef>
              <a:buNone/>
            </a:pPr>
            <a:r>
              <a:rPr lang="en-US">
                <a:solidFill>
                  <a:schemeClr val="dk1"/>
                </a:solidFill>
                <a:latin typeface="Courier New"/>
                <a:ea typeface="Courier New"/>
                <a:cs typeface="Courier New"/>
                <a:sym typeface="Courier New"/>
              </a:rPr>
              <a:t>Haskell</a:t>
            </a:r>
          </a:p>
          <a:p>
            <a:pPr lvl="0" rtl="0" algn="ctr">
              <a:spcBef>
                <a:spcPts val="0"/>
              </a:spcBef>
              <a:buNone/>
            </a:pPr>
            <a:r>
              <a:rPr lang="en-US">
                <a:solidFill>
                  <a:schemeClr val="dk1"/>
                </a:solidFill>
                <a:latin typeface="Courier New"/>
                <a:ea typeface="Courier New"/>
                <a:cs typeface="Courier New"/>
                <a:sym typeface="Courier New"/>
              </a:rPr>
              <a:t>sum[1..5]</a:t>
            </a:r>
          </a:p>
          <a:p>
            <a:pPr lvl="0" rtl="0" algn="ctr">
              <a:spcBef>
                <a:spcPts val="0"/>
              </a:spcBef>
              <a:buNone/>
            </a:pPr>
            <a:r>
              <a:rPr lang="en-US">
                <a:solidFill>
                  <a:schemeClr val="dk1"/>
                </a:solidFill>
                <a:latin typeface="Courier New"/>
                <a:ea typeface="Courier New"/>
                <a:cs typeface="Courier New"/>
                <a:sym typeface="Courier New"/>
              </a:rPr>
              <a:t>head [1,2,3]</a:t>
            </a:r>
          </a:p>
          <a:p>
            <a:pPr lvl="0" rtl="0" algn="ctr">
              <a:spcBef>
                <a:spcPts val="0"/>
              </a:spcBef>
              <a:buNone/>
            </a:pPr>
            <a:r>
              <a:rPr lang="en-US">
                <a:solidFill>
                  <a:schemeClr val="dk1"/>
                </a:solidFill>
                <a:latin typeface="Courier New"/>
                <a:ea typeface="Courier New"/>
                <a:cs typeface="Courier New"/>
                <a:sym typeface="Courier New"/>
              </a:rPr>
              <a:t>take(3) [1,2,3]</a:t>
            </a:r>
          </a:p>
          <a:p>
            <a:pPr lvl="0" rtl="0" algn="ctr">
              <a:spcBef>
                <a:spcPts val="0"/>
              </a:spcBef>
              <a:buNone/>
            </a:pPr>
            <a:r>
              <a:rPr lang="en-US">
                <a:solidFill>
                  <a:schemeClr val="dk1"/>
                </a:solidFill>
                <a:latin typeface="Courier New"/>
                <a:ea typeface="Courier New"/>
                <a:cs typeface="Courier New"/>
                <a:sym typeface="Courier New"/>
              </a:rPr>
              <a:t>drop(2) [1,2,3]</a:t>
            </a:r>
          </a:p>
          <a:p>
            <a:pPr lvl="0" rtl="0" algn="ctr">
              <a:spcBef>
                <a:spcPts val="0"/>
              </a:spcBef>
              <a:buClr>
                <a:schemeClr val="dk1"/>
              </a:buClr>
              <a:buFont typeface="Arial"/>
              <a:buNone/>
            </a:pPr>
            <a:r>
              <a:rPr lang="en-US">
                <a:solidFill>
                  <a:schemeClr val="dk1"/>
                </a:solidFill>
                <a:latin typeface="Courier New"/>
                <a:ea typeface="Courier New"/>
                <a:cs typeface="Courier New"/>
                <a:sym typeface="Courier New"/>
              </a:rPr>
              <a:t>l1 ++ l2</a:t>
            </a:r>
          </a:p>
          <a:p>
            <a:pPr lvl="0" rtl="0" algn="ctr">
              <a:spcBef>
                <a:spcPts val="0"/>
              </a:spcBef>
              <a:buClr>
                <a:schemeClr val="dk1"/>
              </a:buClr>
              <a:buFont typeface="Arial"/>
              <a:buNone/>
            </a:pPr>
            <a:r>
              <a:rPr lang="en-US">
                <a:solidFill>
                  <a:schemeClr val="dk1"/>
                </a:solidFill>
                <a:latin typeface="Courier New"/>
                <a:ea typeface="Courier New"/>
                <a:cs typeface="Courier New"/>
                <a:sym typeface="Courier New"/>
              </a:rPr>
              <a:t>reverse [1..5]</a:t>
            </a:r>
          </a:p>
          <a:p>
            <a:pPr lvl="0" algn="ct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p:nvPr/>
        </p:nvSpPr>
        <p:spPr>
          <a:xfrm>
            <a:off x="1594887" y="-94490"/>
            <a:ext cx="7090513" cy="1724945"/>
          </a:xfrm>
          <a:prstGeom prst="rect">
            <a:avLst/>
          </a:prstGeom>
          <a:solidFill>
            <a:srgbClr val="FFFFFF"/>
          </a:solidFill>
          <a:ln>
            <a:noFill/>
          </a:ln>
        </p:spPr>
        <p:txBody>
          <a:bodyPr anchorCtr="0" anchor="t" bIns="0" lIns="0" rIns="0" tIns="0">
            <a:noAutofit/>
          </a:bodyPr>
          <a:lstStyle/>
          <a:p>
            <a:pPr indent="0" lvl="0" marL="0" marR="0" rtl="0" algn="l">
              <a:spcBef>
                <a:spcPts val="0"/>
              </a:spcBef>
              <a:buNone/>
            </a:pPr>
            <a:r>
              <a:t/>
            </a:r>
            <a:endParaRPr b="0" i="0" sz="2400" u="none" cap="none" strike="noStrike">
              <a:latin typeface="Arial"/>
              <a:ea typeface="Arial"/>
              <a:cs typeface="Arial"/>
              <a:sym typeface="Arial"/>
            </a:endParaRPr>
          </a:p>
          <a:p>
            <a:pPr indent="0" lvl="0" marL="0" marR="0" rtl="0" algn="l">
              <a:spcBef>
                <a:spcPts val="0"/>
              </a:spcBef>
              <a:buSzPct val="25000"/>
              <a:buNone/>
            </a:pPr>
            <a:r>
              <a:rPr b="0" i="0" lang="en-US" sz="1800" u="none" cap="none" strike="noStrike">
                <a:latin typeface="Arial"/>
                <a:ea typeface="Arial"/>
                <a:cs typeface="Arial"/>
                <a:sym typeface="Arial"/>
              </a:rPr>
              <a:t>In Knn,  we did feature scaling with this line of code:</a:t>
            </a:r>
          </a:p>
        </p:txBody>
      </p:sp>
      <p:pic>
        <p:nvPicPr>
          <p:cNvPr id="105" name="Shape 105"/>
          <p:cNvPicPr preferRelativeResize="0"/>
          <p:nvPr/>
        </p:nvPicPr>
        <p:blipFill rotWithShape="1">
          <a:blip r:embed="rId3">
            <a:alphaModFix/>
          </a:blip>
          <a:srcRect b="0" l="0" r="0" t="0"/>
          <a:stretch/>
        </p:blipFill>
        <p:spPr>
          <a:xfrm>
            <a:off x="1501594" y="555393"/>
            <a:ext cx="7277101" cy="1333500"/>
          </a:xfrm>
          <a:prstGeom prst="rect">
            <a:avLst/>
          </a:prstGeom>
          <a:noFill/>
          <a:ln>
            <a:noFill/>
          </a:ln>
        </p:spPr>
      </p:pic>
      <p:sp>
        <p:nvSpPr>
          <p:cNvPr id="106" name="Shape 106"/>
          <p:cNvSpPr/>
          <p:nvPr/>
        </p:nvSpPr>
        <p:spPr>
          <a:xfrm>
            <a:off x="1594887" y="1730291"/>
            <a:ext cx="7090513" cy="982699"/>
          </a:xfrm>
          <a:prstGeom prst="rect">
            <a:avLst/>
          </a:prstGeom>
          <a:solidFill>
            <a:srgbClr val="FFFFFF"/>
          </a:solidFill>
          <a:ln>
            <a:noFill/>
          </a:ln>
        </p:spPr>
        <p:txBody>
          <a:bodyPr anchorCtr="0" anchor="t" bIns="0" lIns="0" rIns="0" tIns="0">
            <a:noAutofit/>
          </a:bodyPr>
          <a:lstStyle/>
          <a:p>
            <a:pPr indent="0" lvl="0" marL="0" marR="0" rtl="0" algn="l">
              <a:spcBef>
                <a:spcPts val="0"/>
              </a:spcBef>
              <a:buNone/>
            </a:pPr>
            <a:r>
              <a:t/>
            </a:r>
            <a:endParaRPr b="0" i="0" sz="2400" u="none" cap="none" strike="noStrike">
              <a:latin typeface="Arial"/>
              <a:ea typeface="Arial"/>
              <a:cs typeface="Arial"/>
              <a:sym typeface="Arial"/>
            </a:endParaRPr>
          </a:p>
          <a:p>
            <a:pPr indent="0" lvl="0" marL="0" marR="0" rtl="0" algn="l">
              <a:spcBef>
                <a:spcPts val="0"/>
              </a:spcBef>
              <a:buSzPct val="25000"/>
              <a:buNone/>
            </a:pPr>
            <a:r>
              <a:rPr b="0" i="0" lang="en-US" sz="1800" u="none" cap="none" strike="noStrike">
                <a:latin typeface="Arial"/>
                <a:ea typeface="Arial"/>
                <a:cs typeface="Arial"/>
                <a:sym typeface="Arial"/>
              </a:rPr>
              <a:t>In Naive Bayes,  we need to transform all factor values from 0, 1 to No, Yes:</a:t>
            </a:r>
          </a:p>
        </p:txBody>
      </p:sp>
      <p:pic>
        <p:nvPicPr>
          <p:cNvPr id="107" name="Shape 107"/>
          <p:cNvPicPr preferRelativeResize="0"/>
          <p:nvPr/>
        </p:nvPicPr>
        <p:blipFill rotWithShape="1">
          <a:blip r:embed="rId4">
            <a:alphaModFix/>
          </a:blip>
          <a:srcRect b="0" l="0" r="0" t="0"/>
          <a:stretch/>
        </p:blipFill>
        <p:spPr>
          <a:xfrm>
            <a:off x="1525926" y="2747360"/>
            <a:ext cx="6540500" cy="20066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2715090" y="1368802"/>
            <a:ext cx="6578099" cy="2194799"/>
          </a:xfrm>
          <a:prstGeom prst="rect">
            <a:avLst/>
          </a:prstGeom>
          <a:noFill/>
          <a:ln>
            <a:noFill/>
          </a:ln>
        </p:spPr>
        <p:txBody>
          <a:bodyPr anchorCtr="0" anchor="ctr" bIns="0" lIns="0" rIns="0" tIns="0">
            <a:noAutofit/>
          </a:bodyPr>
          <a:lstStyle/>
          <a:p>
            <a:pPr indent="0" lvl="0" marL="0" marR="0" rtl="0" algn="l">
              <a:spcBef>
                <a:spcPts val="0"/>
              </a:spcBef>
              <a:buSzPct val="25000"/>
              <a:buNone/>
            </a:pPr>
            <a:r>
              <a:rPr lang="en-US" sz="3600"/>
              <a:t>Machine Learning with Scikit-learn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1733475" y="1293275"/>
            <a:ext cx="5962650" cy="22860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1470700" y="715312"/>
            <a:ext cx="6081425" cy="371287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idx="4294967295" type="title"/>
          </p:nvPr>
        </p:nvSpPr>
        <p:spPr>
          <a:xfrm>
            <a:off x="1772403" y="205978"/>
            <a:ext cx="7090513" cy="857250"/>
          </a:xfrm>
          <a:prstGeom prst="rect">
            <a:avLst/>
          </a:prstGeom>
          <a:noFill/>
          <a:ln>
            <a:noFill/>
          </a:ln>
        </p:spPr>
        <p:txBody>
          <a:bodyPr anchorCtr="0" anchor="ctr" bIns="0" lIns="0" rIns="0" tIns="0">
            <a:noAutofit/>
          </a:bodyPr>
          <a:lstStyle/>
          <a:p>
            <a:pPr indent="0" lvl="0" marL="0" marR="0" rtl="0" algn="l">
              <a:spcBef>
                <a:spcPts val="0"/>
              </a:spcBef>
              <a:buSzPct val="25000"/>
              <a:buNone/>
            </a:pPr>
            <a:r>
              <a:rPr b="0" i="0" lang="en-US" sz="3600" u="none" cap="none" strike="noStrike">
                <a:solidFill>
                  <a:srgbClr val="00A6D6"/>
                </a:solidFill>
                <a:latin typeface="Arial"/>
                <a:ea typeface="Arial"/>
                <a:cs typeface="Arial"/>
                <a:sym typeface="Arial"/>
              </a:rPr>
              <a:t>Example library: Scikit Learn</a:t>
            </a:r>
          </a:p>
        </p:txBody>
      </p:sp>
      <p:pic>
        <p:nvPicPr>
          <p:cNvPr id="128" name="Shape 128"/>
          <p:cNvPicPr preferRelativeResize="0"/>
          <p:nvPr/>
        </p:nvPicPr>
        <p:blipFill>
          <a:blip r:embed="rId3">
            <a:alphaModFix/>
          </a:blip>
          <a:stretch>
            <a:fillRect/>
          </a:stretch>
        </p:blipFill>
        <p:spPr>
          <a:xfrm>
            <a:off x="811200" y="987025"/>
            <a:ext cx="8124576" cy="368904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4294967295" type="title"/>
          </p:nvPr>
        </p:nvSpPr>
        <p:spPr>
          <a:xfrm>
            <a:off x="1772403" y="205978"/>
            <a:ext cx="7090500" cy="857400"/>
          </a:xfrm>
          <a:prstGeom prst="rect">
            <a:avLst/>
          </a:prstGeom>
          <a:noFill/>
          <a:ln>
            <a:noFill/>
          </a:ln>
        </p:spPr>
        <p:txBody>
          <a:bodyPr anchorCtr="0" anchor="ctr" bIns="0" lIns="0" rIns="0" tIns="0">
            <a:noAutofit/>
          </a:bodyPr>
          <a:lstStyle/>
          <a:p>
            <a:pPr indent="0" lvl="0" marL="0" marR="0" rtl="0" algn="l">
              <a:spcBef>
                <a:spcPts val="0"/>
              </a:spcBef>
              <a:buSzPct val="25000"/>
              <a:buNone/>
            </a:pPr>
            <a:r>
              <a:rPr b="0" i="0" lang="en-US" sz="3600" u="none" cap="none" strike="noStrike">
                <a:solidFill>
                  <a:srgbClr val="00A6D6"/>
                </a:solidFill>
                <a:latin typeface="Arial"/>
                <a:ea typeface="Arial"/>
                <a:cs typeface="Arial"/>
                <a:sym typeface="Arial"/>
              </a:rPr>
              <a:t>Example library: Scikit Learn</a:t>
            </a:r>
          </a:p>
        </p:txBody>
      </p:sp>
      <p:sp>
        <p:nvSpPr>
          <p:cNvPr id="134" name="Shape 134"/>
          <p:cNvSpPr txBox="1"/>
          <p:nvPr/>
        </p:nvSpPr>
        <p:spPr>
          <a:xfrm>
            <a:off x="1138825" y="1132500"/>
            <a:ext cx="5243700" cy="3460499"/>
          </a:xfrm>
          <a:prstGeom prst="rect">
            <a:avLst/>
          </a:prstGeom>
          <a:noFill/>
          <a:ln>
            <a:noFill/>
          </a:ln>
        </p:spPr>
        <p:txBody>
          <a:bodyPr anchorCtr="0" anchor="t" bIns="91425" lIns="91425" rIns="91425" tIns="91425">
            <a:noAutofit/>
          </a:bodyPr>
          <a:lstStyle/>
          <a:p>
            <a:pPr lvl="0" rtl="0">
              <a:lnSpc>
                <a:spcPct val="145000"/>
              </a:lnSpc>
              <a:spcBef>
                <a:spcPts val="0"/>
              </a:spcBef>
              <a:buNone/>
            </a:pPr>
            <a:r>
              <a:rPr b="1" lang="en-US">
                <a:solidFill>
                  <a:srgbClr val="333333"/>
                </a:solidFill>
                <a:highlight>
                  <a:srgbClr val="F7F7F7"/>
                </a:highlight>
                <a:latin typeface="Verdana"/>
                <a:ea typeface="Verdana"/>
                <a:cs typeface="Verdana"/>
                <a:sym typeface="Verdana"/>
              </a:rPr>
              <a:t>          </a:t>
            </a:r>
          </a:p>
          <a:p>
            <a:pPr lvl="0" rtl="0">
              <a:lnSpc>
                <a:spcPct val="145000"/>
              </a:lnSpc>
              <a:spcBef>
                <a:spcPts val="0"/>
              </a:spcBef>
              <a:buNone/>
            </a:pPr>
            <a:r>
              <a:rPr b="1" lang="en-US">
                <a:solidFill>
                  <a:srgbClr val="333333"/>
                </a:solidFill>
                <a:highlight>
                  <a:srgbClr val="F7F7F7"/>
                </a:highlight>
                <a:latin typeface="Verdana"/>
                <a:ea typeface="Verdana"/>
                <a:cs typeface="Verdana"/>
                <a:sym typeface="Verdana"/>
              </a:rPr>
              <a:t>Map:</a:t>
            </a:r>
          </a:p>
          <a:p>
            <a:pPr lvl="0" rtl="0">
              <a:lnSpc>
                <a:spcPct val="145000"/>
              </a:lnSpc>
              <a:spcBef>
                <a:spcPts val="0"/>
              </a:spcBef>
              <a:buNone/>
            </a:pPr>
            <a:r>
              <a:rPr lang="en-US">
                <a:solidFill>
                  <a:srgbClr val="333333"/>
                </a:solidFill>
                <a:highlight>
                  <a:srgbClr val="F7F7F7"/>
                </a:highlight>
                <a:latin typeface="Verdana"/>
                <a:ea typeface="Verdana"/>
                <a:cs typeface="Verdana"/>
                <a:sym typeface="Verdana"/>
              </a:rPr>
              <a:t>gammas </a:t>
            </a:r>
            <a:r>
              <a:rPr lang="en-US">
                <a:solidFill>
                  <a:srgbClr val="A71D5D"/>
                </a:solidFill>
                <a:highlight>
                  <a:srgbClr val="F7F7F7"/>
                </a:highlight>
                <a:latin typeface="Verdana"/>
                <a:ea typeface="Verdana"/>
                <a:cs typeface="Verdana"/>
                <a:sym typeface="Verdana"/>
              </a:rPr>
              <a:t>=</a:t>
            </a:r>
            <a:r>
              <a:rPr lang="en-US">
                <a:solidFill>
                  <a:srgbClr val="333333"/>
                </a:solidFill>
                <a:highlight>
                  <a:srgbClr val="F7F7F7"/>
                </a:highlight>
                <a:latin typeface="Verdana"/>
                <a:ea typeface="Verdana"/>
                <a:cs typeface="Verdana"/>
                <a:sym typeface="Verdana"/>
              </a:rPr>
              <a:t> </a:t>
            </a:r>
            <a:r>
              <a:rPr lang="en-US">
                <a:solidFill>
                  <a:srgbClr val="0086B3"/>
                </a:solidFill>
                <a:highlight>
                  <a:srgbClr val="F7F7F7"/>
                </a:highlight>
                <a:latin typeface="Verdana"/>
                <a:ea typeface="Verdana"/>
                <a:cs typeface="Verdana"/>
                <a:sym typeface="Verdana"/>
              </a:rPr>
              <a:t>map</a:t>
            </a:r>
            <a:r>
              <a:rPr lang="en-US">
                <a:solidFill>
                  <a:srgbClr val="333333"/>
                </a:solidFill>
                <a:highlight>
                  <a:srgbClr val="F7F7F7"/>
                </a:highlight>
                <a:latin typeface="Verdana"/>
                <a:ea typeface="Verdana"/>
                <a:cs typeface="Verdana"/>
                <a:sym typeface="Verdana"/>
              </a:rPr>
              <a:t>(</a:t>
            </a:r>
            <a:r>
              <a:rPr lang="en-US">
                <a:solidFill>
                  <a:srgbClr val="A71D5D"/>
                </a:solidFill>
                <a:highlight>
                  <a:srgbClr val="F7F7F7"/>
                </a:highlight>
                <a:latin typeface="Verdana"/>
                <a:ea typeface="Verdana"/>
                <a:cs typeface="Verdana"/>
                <a:sym typeface="Verdana"/>
              </a:rPr>
              <a:t>lambda</a:t>
            </a:r>
            <a:r>
              <a:rPr lang="en-US">
                <a:solidFill>
                  <a:srgbClr val="333333"/>
                </a:solidFill>
                <a:highlight>
                  <a:srgbClr val="F7F7F7"/>
                </a:highlight>
                <a:latin typeface="Verdana"/>
                <a:ea typeface="Verdana"/>
                <a:cs typeface="Verdana"/>
                <a:sym typeface="Verdana"/>
              </a:rPr>
              <a:t> x: </a:t>
            </a:r>
            <a:r>
              <a:rPr lang="en-US">
                <a:solidFill>
                  <a:srgbClr val="0086B3"/>
                </a:solidFill>
                <a:highlight>
                  <a:srgbClr val="F7F7F7"/>
                </a:highlight>
                <a:latin typeface="Verdana"/>
                <a:ea typeface="Verdana"/>
                <a:cs typeface="Verdana"/>
                <a:sym typeface="Verdana"/>
              </a:rPr>
              <a:t>1.0</a:t>
            </a:r>
            <a:r>
              <a:rPr lang="en-US">
                <a:solidFill>
                  <a:srgbClr val="A71D5D"/>
                </a:solidFill>
                <a:highlight>
                  <a:srgbClr val="F7F7F7"/>
                </a:highlight>
                <a:latin typeface="Verdana"/>
                <a:ea typeface="Verdana"/>
                <a:cs typeface="Verdana"/>
                <a:sym typeface="Verdana"/>
              </a:rPr>
              <a:t>/</a:t>
            </a:r>
            <a:r>
              <a:rPr lang="en-US">
                <a:solidFill>
                  <a:srgbClr val="333333"/>
                </a:solidFill>
                <a:highlight>
                  <a:srgbClr val="F7F7F7"/>
                </a:highlight>
                <a:latin typeface="Verdana"/>
                <a:ea typeface="Verdana"/>
                <a:cs typeface="Verdana"/>
                <a:sym typeface="Verdana"/>
              </a:rPr>
              <a:t>(</a:t>
            </a:r>
            <a:r>
              <a:rPr lang="en-US">
                <a:solidFill>
                  <a:srgbClr val="0086B3"/>
                </a:solidFill>
                <a:highlight>
                  <a:srgbClr val="F7F7F7"/>
                </a:highlight>
                <a:latin typeface="Verdana"/>
                <a:ea typeface="Verdana"/>
                <a:cs typeface="Verdana"/>
                <a:sym typeface="Verdana"/>
              </a:rPr>
              <a:t>2.0</a:t>
            </a:r>
            <a:r>
              <a:rPr lang="en-US">
                <a:solidFill>
                  <a:srgbClr val="A71D5D"/>
                </a:solidFill>
                <a:highlight>
                  <a:srgbClr val="F7F7F7"/>
                </a:highlight>
                <a:latin typeface="Verdana"/>
                <a:ea typeface="Verdana"/>
                <a:cs typeface="Verdana"/>
                <a:sym typeface="Verdana"/>
              </a:rPr>
              <a:t>*</a:t>
            </a:r>
            <a:r>
              <a:rPr lang="en-US">
                <a:solidFill>
                  <a:srgbClr val="333333"/>
                </a:solidFill>
                <a:highlight>
                  <a:srgbClr val="F7F7F7"/>
                </a:highlight>
                <a:latin typeface="Verdana"/>
                <a:ea typeface="Verdana"/>
                <a:cs typeface="Verdana"/>
                <a:sym typeface="Verdana"/>
              </a:rPr>
              <a:t>x</a:t>
            </a:r>
            <a:r>
              <a:rPr lang="en-US">
                <a:solidFill>
                  <a:srgbClr val="A71D5D"/>
                </a:solidFill>
                <a:highlight>
                  <a:srgbClr val="F7F7F7"/>
                </a:highlight>
                <a:latin typeface="Verdana"/>
                <a:ea typeface="Verdana"/>
                <a:cs typeface="Verdana"/>
                <a:sym typeface="Verdana"/>
              </a:rPr>
              <a:t>**</a:t>
            </a:r>
            <a:r>
              <a:rPr lang="en-US">
                <a:solidFill>
                  <a:srgbClr val="0086B3"/>
                </a:solidFill>
                <a:highlight>
                  <a:srgbClr val="F7F7F7"/>
                </a:highlight>
                <a:latin typeface="Verdana"/>
                <a:ea typeface="Verdana"/>
                <a:cs typeface="Verdana"/>
                <a:sym typeface="Verdana"/>
              </a:rPr>
              <a:t>2</a:t>
            </a:r>
            <a:r>
              <a:rPr lang="en-US">
                <a:solidFill>
                  <a:srgbClr val="333333"/>
                </a:solidFill>
                <a:highlight>
                  <a:srgbClr val="F7F7F7"/>
                </a:highlight>
                <a:latin typeface="Verdana"/>
                <a:ea typeface="Verdana"/>
                <a:cs typeface="Verdana"/>
                <a:sym typeface="Verdana"/>
              </a:rPr>
              <a:t>), sigmas)</a:t>
            </a:r>
          </a:p>
          <a:p>
            <a:pPr lvl="0" rtl="0">
              <a:lnSpc>
                <a:spcPct val="145000"/>
              </a:lnSpc>
              <a:spcBef>
                <a:spcPts val="0"/>
              </a:spcBef>
              <a:buNone/>
            </a:pPr>
            <a:r>
              <a:rPr b="1" lang="en-US">
                <a:solidFill>
                  <a:srgbClr val="333333"/>
                </a:solidFill>
                <a:highlight>
                  <a:srgbClr val="F7F7F7"/>
                </a:highlight>
                <a:latin typeface="Verdana"/>
                <a:ea typeface="Verdana"/>
                <a:cs typeface="Verdana"/>
                <a:sym typeface="Verdana"/>
              </a:rPr>
              <a:t>filter:</a:t>
            </a:r>
          </a:p>
          <a:p>
            <a:pPr lvl="0" rtl="0">
              <a:lnSpc>
                <a:spcPct val="145000"/>
              </a:lnSpc>
              <a:spcBef>
                <a:spcPts val="0"/>
              </a:spcBef>
              <a:buNone/>
            </a:pPr>
            <a:r>
              <a:rPr lang="en-US">
                <a:solidFill>
                  <a:srgbClr val="333333"/>
                </a:solidFill>
                <a:highlight>
                  <a:srgbClr val="F7F7F7"/>
                </a:highlight>
                <a:latin typeface="Verdana"/>
                <a:ea typeface="Verdana"/>
                <a:cs typeface="Verdana"/>
                <a:sym typeface="Verdana"/>
              </a:rPr>
              <a:t>dir_clean </a:t>
            </a:r>
            <a:r>
              <a:rPr lang="en-US">
                <a:solidFill>
                  <a:srgbClr val="A71D5D"/>
                </a:solidFill>
                <a:highlight>
                  <a:srgbClr val="F7F7F7"/>
                </a:highlight>
                <a:latin typeface="Verdana"/>
                <a:ea typeface="Verdana"/>
                <a:cs typeface="Verdana"/>
                <a:sym typeface="Verdana"/>
              </a:rPr>
              <a:t>=</a:t>
            </a:r>
            <a:r>
              <a:rPr lang="en-US">
                <a:solidFill>
                  <a:srgbClr val="333333"/>
                </a:solidFill>
                <a:highlight>
                  <a:srgbClr val="F7F7F7"/>
                </a:highlight>
                <a:latin typeface="Verdana"/>
                <a:ea typeface="Verdana"/>
                <a:cs typeface="Verdana"/>
                <a:sym typeface="Verdana"/>
              </a:rPr>
              <a:t> </a:t>
            </a:r>
            <a:r>
              <a:rPr lang="en-US">
                <a:solidFill>
                  <a:srgbClr val="0086B3"/>
                </a:solidFill>
                <a:highlight>
                  <a:srgbClr val="F7F7F7"/>
                </a:highlight>
                <a:latin typeface="Verdana"/>
                <a:ea typeface="Verdana"/>
                <a:cs typeface="Verdana"/>
                <a:sym typeface="Verdana"/>
              </a:rPr>
              <a:t>filter</a:t>
            </a:r>
            <a:r>
              <a:rPr lang="en-US">
                <a:solidFill>
                  <a:srgbClr val="333333"/>
                </a:solidFill>
                <a:highlight>
                  <a:srgbClr val="F7F7F7"/>
                </a:highlight>
                <a:latin typeface="Verdana"/>
                <a:ea typeface="Verdana"/>
                <a:cs typeface="Verdana"/>
                <a:sym typeface="Verdana"/>
              </a:rPr>
              <a:t>(</a:t>
            </a:r>
            <a:r>
              <a:rPr lang="en-US">
                <a:solidFill>
                  <a:srgbClr val="A71D5D"/>
                </a:solidFill>
                <a:highlight>
                  <a:srgbClr val="F7F7F7"/>
                </a:highlight>
                <a:latin typeface="Verdana"/>
                <a:ea typeface="Verdana"/>
                <a:cs typeface="Verdana"/>
                <a:sym typeface="Verdana"/>
              </a:rPr>
              <a:t>lambda</a:t>
            </a:r>
            <a:r>
              <a:rPr lang="en-US">
                <a:solidFill>
                  <a:srgbClr val="333333"/>
                </a:solidFill>
                <a:highlight>
                  <a:srgbClr val="F7F7F7"/>
                </a:highlight>
                <a:latin typeface="Verdana"/>
                <a:ea typeface="Verdana"/>
                <a:cs typeface="Verdana"/>
                <a:sym typeface="Verdana"/>
              </a:rPr>
              <a:t> x: (</a:t>
            </a:r>
            <a:r>
              <a:rPr lang="en-US">
                <a:solidFill>
                  <a:srgbClr val="183691"/>
                </a:solidFill>
                <a:highlight>
                  <a:srgbClr val="F7F7F7"/>
                </a:highlight>
                <a:latin typeface="Verdana"/>
                <a:ea typeface="Verdana"/>
                <a:cs typeface="Verdana"/>
                <a:sym typeface="Verdana"/>
              </a:rPr>
              <a:t>".DS_Store"</a:t>
            </a:r>
            <a:r>
              <a:rPr lang="en-US">
                <a:solidFill>
                  <a:srgbClr val="333333"/>
                </a:solidFill>
                <a:highlight>
                  <a:srgbClr val="F7F7F7"/>
                </a:highlight>
                <a:latin typeface="Verdana"/>
                <a:ea typeface="Verdana"/>
                <a:cs typeface="Verdana"/>
                <a:sym typeface="Verdana"/>
              </a:rPr>
              <a:t> </a:t>
            </a:r>
            <a:r>
              <a:rPr lang="en-US">
                <a:solidFill>
                  <a:srgbClr val="A71D5D"/>
                </a:solidFill>
                <a:highlight>
                  <a:srgbClr val="F7F7F7"/>
                </a:highlight>
                <a:latin typeface="Verdana"/>
                <a:ea typeface="Verdana"/>
                <a:cs typeface="Verdana"/>
                <a:sym typeface="Verdana"/>
              </a:rPr>
              <a:t>not</a:t>
            </a:r>
            <a:r>
              <a:rPr lang="en-US">
                <a:solidFill>
                  <a:srgbClr val="333333"/>
                </a:solidFill>
                <a:highlight>
                  <a:srgbClr val="F7F7F7"/>
                </a:highlight>
                <a:latin typeface="Verdana"/>
                <a:ea typeface="Verdana"/>
                <a:cs typeface="Verdana"/>
                <a:sym typeface="Verdana"/>
              </a:rPr>
              <a:t> </a:t>
            </a:r>
            <a:r>
              <a:rPr lang="en-US">
                <a:solidFill>
                  <a:srgbClr val="A71D5D"/>
                </a:solidFill>
                <a:highlight>
                  <a:srgbClr val="F7F7F7"/>
                </a:highlight>
                <a:latin typeface="Verdana"/>
                <a:ea typeface="Verdana"/>
                <a:cs typeface="Verdana"/>
                <a:sym typeface="Verdana"/>
              </a:rPr>
              <a:t>in</a:t>
            </a:r>
            <a:r>
              <a:rPr lang="en-US">
                <a:solidFill>
                  <a:srgbClr val="333333"/>
                </a:solidFill>
                <a:highlight>
                  <a:srgbClr val="F7F7F7"/>
                </a:highlight>
                <a:latin typeface="Verdana"/>
                <a:ea typeface="Verdana"/>
                <a:cs typeface="Verdana"/>
                <a:sym typeface="Verdana"/>
              </a:rPr>
              <a:t> x) </a:t>
            </a:r>
            <a:r>
              <a:rPr lang="en-US">
                <a:solidFill>
                  <a:srgbClr val="A71D5D"/>
                </a:solidFill>
                <a:highlight>
                  <a:srgbClr val="F7F7F7"/>
                </a:highlight>
                <a:latin typeface="Verdana"/>
                <a:ea typeface="Verdana"/>
                <a:cs typeface="Verdana"/>
                <a:sym typeface="Verdana"/>
              </a:rPr>
              <a:t>and</a:t>
            </a:r>
            <a:r>
              <a:rPr lang="en-US">
                <a:solidFill>
                  <a:srgbClr val="333333"/>
                </a:solidFill>
                <a:highlight>
                  <a:srgbClr val="F7F7F7"/>
                </a:highlight>
                <a:latin typeface="Verdana"/>
                <a:ea typeface="Verdana"/>
                <a:cs typeface="Verdana"/>
                <a:sym typeface="Verdana"/>
              </a:rPr>
              <a:t> (</a:t>
            </a:r>
            <a:r>
              <a:rPr lang="en-US">
                <a:solidFill>
                  <a:srgbClr val="183691"/>
                </a:solidFill>
                <a:highlight>
                  <a:srgbClr val="F7F7F7"/>
                </a:highlight>
                <a:latin typeface="Verdana"/>
                <a:ea typeface="Verdana"/>
                <a:cs typeface="Verdana"/>
                <a:sym typeface="Verdana"/>
              </a:rPr>
              <a:t>"cmds"</a:t>
            </a:r>
            <a:r>
              <a:rPr lang="en-US">
                <a:solidFill>
                  <a:srgbClr val="333333"/>
                </a:solidFill>
                <a:highlight>
                  <a:srgbClr val="F7F7F7"/>
                </a:highlight>
                <a:latin typeface="Verdana"/>
                <a:ea typeface="Verdana"/>
                <a:cs typeface="Verdana"/>
                <a:sym typeface="Verdana"/>
              </a:rPr>
              <a:t> </a:t>
            </a:r>
            <a:r>
              <a:rPr lang="en-US">
                <a:solidFill>
                  <a:srgbClr val="A71D5D"/>
                </a:solidFill>
                <a:highlight>
                  <a:srgbClr val="F7F7F7"/>
                </a:highlight>
                <a:latin typeface="Verdana"/>
                <a:ea typeface="Verdana"/>
                <a:cs typeface="Verdana"/>
                <a:sym typeface="Verdana"/>
              </a:rPr>
              <a:t>not</a:t>
            </a:r>
            <a:r>
              <a:rPr lang="en-US">
                <a:solidFill>
                  <a:srgbClr val="333333"/>
                </a:solidFill>
                <a:highlight>
                  <a:srgbClr val="F7F7F7"/>
                </a:highlight>
                <a:latin typeface="Verdana"/>
                <a:ea typeface="Verdana"/>
                <a:cs typeface="Verdana"/>
                <a:sym typeface="Verdana"/>
              </a:rPr>
              <a:t> </a:t>
            </a:r>
            <a:r>
              <a:rPr lang="en-US">
                <a:solidFill>
                  <a:srgbClr val="A71D5D"/>
                </a:solidFill>
                <a:highlight>
                  <a:srgbClr val="F7F7F7"/>
                </a:highlight>
                <a:latin typeface="Verdana"/>
                <a:ea typeface="Verdana"/>
                <a:cs typeface="Verdana"/>
                <a:sym typeface="Verdana"/>
              </a:rPr>
              <a:t>in</a:t>
            </a:r>
            <a:r>
              <a:rPr lang="en-US">
                <a:solidFill>
                  <a:srgbClr val="333333"/>
                </a:solidFill>
                <a:highlight>
                  <a:srgbClr val="F7F7F7"/>
                </a:highlight>
                <a:latin typeface="Verdana"/>
                <a:ea typeface="Verdana"/>
                <a:cs typeface="Verdana"/>
                <a:sym typeface="Verdana"/>
              </a:rPr>
              <a:t> x), dir_content)</a:t>
            </a:r>
          </a:p>
          <a:p>
            <a:pPr lvl="0" rtl="0">
              <a:lnSpc>
                <a:spcPct val="145000"/>
              </a:lnSpc>
              <a:spcBef>
                <a:spcPts val="0"/>
              </a:spcBef>
              <a:buNone/>
            </a:pPr>
            <a:r>
              <a:rPr b="1" lang="en-US">
                <a:solidFill>
                  <a:srgbClr val="333333"/>
                </a:solidFill>
                <a:highlight>
                  <a:srgbClr val="F7F7F7"/>
                </a:highlight>
                <a:latin typeface="Verdana"/>
                <a:ea typeface="Verdana"/>
                <a:cs typeface="Verdana"/>
                <a:sym typeface="Verdana"/>
              </a:rPr>
              <a:t>reduce:</a:t>
            </a:r>
          </a:p>
          <a:p>
            <a:pPr lvl="0" rtl="0">
              <a:lnSpc>
                <a:spcPct val="145000"/>
              </a:lnSpc>
              <a:spcBef>
                <a:spcPts val="0"/>
              </a:spcBef>
              <a:buNone/>
            </a:pPr>
            <a:r>
              <a:rPr lang="en-US">
                <a:solidFill>
                  <a:srgbClr val="0086B3"/>
                </a:solidFill>
                <a:highlight>
                  <a:srgbClr val="F7F7F7"/>
                </a:highlight>
                <a:latin typeface="Verdana"/>
                <a:ea typeface="Verdana"/>
                <a:cs typeface="Verdana"/>
                <a:sym typeface="Verdana"/>
              </a:rPr>
              <a:t>FCR_min</a:t>
            </a:r>
            <a:r>
              <a:rPr lang="en-US">
                <a:solidFill>
                  <a:srgbClr val="333333"/>
                </a:solidFill>
                <a:highlight>
                  <a:srgbClr val="F7F7F7"/>
                </a:highlight>
                <a:latin typeface="Verdana"/>
                <a:ea typeface="Verdana"/>
                <a:cs typeface="Verdana"/>
                <a:sym typeface="Verdana"/>
              </a:rPr>
              <a:t> </a:t>
            </a:r>
            <a:r>
              <a:rPr lang="en-US">
                <a:solidFill>
                  <a:srgbClr val="A71D5D"/>
                </a:solidFill>
                <a:highlight>
                  <a:srgbClr val="F7F7F7"/>
                </a:highlight>
                <a:latin typeface="Verdana"/>
                <a:ea typeface="Verdana"/>
                <a:cs typeface="Verdana"/>
                <a:sym typeface="Verdana"/>
              </a:rPr>
              <a:t>=</a:t>
            </a:r>
            <a:r>
              <a:rPr lang="en-US">
                <a:solidFill>
                  <a:srgbClr val="333333"/>
                </a:solidFill>
                <a:highlight>
                  <a:srgbClr val="F7F7F7"/>
                </a:highlight>
                <a:latin typeface="Verdana"/>
                <a:ea typeface="Verdana"/>
                <a:cs typeface="Verdana"/>
                <a:sym typeface="Verdana"/>
              </a:rPr>
              <a:t> </a:t>
            </a:r>
            <a:r>
              <a:rPr lang="en-US">
                <a:solidFill>
                  <a:srgbClr val="ED6A43"/>
                </a:solidFill>
                <a:highlight>
                  <a:srgbClr val="F7F7F7"/>
                </a:highlight>
                <a:latin typeface="Verdana"/>
                <a:ea typeface="Verdana"/>
                <a:cs typeface="Verdana"/>
                <a:sym typeface="Verdana"/>
              </a:rPr>
              <a:t>reduce</a:t>
            </a:r>
            <a:r>
              <a:rPr lang="en-US">
                <a:solidFill>
                  <a:srgbClr val="333333"/>
                </a:solidFill>
                <a:highlight>
                  <a:srgbClr val="F7F7F7"/>
                </a:highlight>
                <a:latin typeface="Verdana"/>
                <a:ea typeface="Verdana"/>
                <a:cs typeface="Verdana"/>
                <a:sym typeface="Verdana"/>
              </a:rPr>
              <a:t>(</a:t>
            </a:r>
            <a:r>
              <a:rPr lang="en-US">
                <a:solidFill>
                  <a:srgbClr val="A71D5D"/>
                </a:solidFill>
                <a:highlight>
                  <a:srgbClr val="F7F7F7"/>
                </a:highlight>
                <a:latin typeface="Verdana"/>
                <a:ea typeface="Verdana"/>
                <a:cs typeface="Verdana"/>
                <a:sym typeface="Verdana"/>
              </a:rPr>
              <a:t>lambda</a:t>
            </a:r>
            <a:r>
              <a:rPr lang="en-US">
                <a:solidFill>
                  <a:srgbClr val="333333"/>
                </a:solidFill>
                <a:highlight>
                  <a:srgbClr val="F7F7F7"/>
                </a:highlight>
                <a:latin typeface="Verdana"/>
                <a:ea typeface="Verdana"/>
                <a:cs typeface="Verdana"/>
                <a:sym typeface="Verdana"/>
              </a:rPr>
              <a:t> a,b: a </a:t>
            </a:r>
            <a:r>
              <a:rPr lang="en-US">
                <a:solidFill>
                  <a:srgbClr val="A71D5D"/>
                </a:solidFill>
                <a:highlight>
                  <a:srgbClr val="F7F7F7"/>
                </a:highlight>
                <a:latin typeface="Verdana"/>
                <a:ea typeface="Verdana"/>
                <a:cs typeface="Verdana"/>
                <a:sym typeface="Verdana"/>
              </a:rPr>
              <a:t>if</a:t>
            </a:r>
            <a:r>
              <a:rPr lang="en-US">
                <a:solidFill>
                  <a:srgbClr val="333333"/>
                </a:solidFill>
                <a:highlight>
                  <a:srgbClr val="F7F7F7"/>
                </a:highlight>
                <a:latin typeface="Verdana"/>
                <a:ea typeface="Verdana"/>
                <a:cs typeface="Verdana"/>
                <a:sym typeface="Verdana"/>
              </a:rPr>
              <a:t> (a </a:t>
            </a:r>
            <a:r>
              <a:rPr lang="en-US">
                <a:solidFill>
                  <a:srgbClr val="A71D5D"/>
                </a:solidFill>
                <a:highlight>
                  <a:srgbClr val="F7F7F7"/>
                </a:highlight>
                <a:latin typeface="Verdana"/>
                <a:ea typeface="Verdana"/>
                <a:cs typeface="Verdana"/>
                <a:sym typeface="Verdana"/>
              </a:rPr>
              <a:t>&lt;</a:t>
            </a:r>
            <a:r>
              <a:rPr lang="en-US">
                <a:solidFill>
                  <a:srgbClr val="333333"/>
                </a:solidFill>
                <a:highlight>
                  <a:srgbClr val="F7F7F7"/>
                </a:highlight>
                <a:latin typeface="Verdana"/>
                <a:ea typeface="Verdana"/>
                <a:cs typeface="Verdana"/>
                <a:sym typeface="Verdana"/>
              </a:rPr>
              <a:t> b) </a:t>
            </a:r>
            <a:r>
              <a:rPr lang="en-US">
                <a:solidFill>
                  <a:srgbClr val="A71D5D"/>
                </a:solidFill>
                <a:highlight>
                  <a:srgbClr val="F7F7F7"/>
                </a:highlight>
                <a:latin typeface="Verdana"/>
                <a:ea typeface="Verdana"/>
                <a:cs typeface="Verdana"/>
                <a:sym typeface="Verdana"/>
              </a:rPr>
              <a:t>else</a:t>
            </a:r>
            <a:r>
              <a:rPr lang="en-US">
                <a:solidFill>
                  <a:srgbClr val="333333"/>
                </a:solidFill>
                <a:highlight>
                  <a:srgbClr val="F7F7F7"/>
                </a:highlight>
                <a:latin typeface="Verdana"/>
                <a:ea typeface="Verdana"/>
                <a:cs typeface="Verdana"/>
                <a:sym typeface="Verdana"/>
              </a:rPr>
              <a:t> b, </a:t>
            </a:r>
            <a:r>
              <a:rPr lang="en-US">
                <a:solidFill>
                  <a:srgbClr val="0086B3"/>
                </a:solidFill>
                <a:highlight>
                  <a:srgbClr val="F7F7F7"/>
                </a:highlight>
                <a:latin typeface="Verdana"/>
                <a:ea typeface="Verdana"/>
                <a:cs typeface="Verdana"/>
                <a:sym typeface="Verdana"/>
              </a:rPr>
              <a:t>FCR</a:t>
            </a:r>
            <a:r>
              <a:rPr lang="en-US">
                <a:solidFill>
                  <a:srgbClr val="333333"/>
                </a:solidFill>
                <a:highlight>
                  <a:srgbClr val="F7F7F7"/>
                </a:highlight>
                <a:latin typeface="Verdana"/>
                <a:ea typeface="Verdana"/>
                <a:cs typeface="Verdana"/>
                <a:sym typeface="Verdana"/>
              </a:rPr>
              <a:t>)</a:t>
            </a:r>
          </a:p>
          <a:p>
            <a:pPr lvl="0" rtl="0">
              <a:lnSpc>
                <a:spcPct val="145000"/>
              </a:lnSpc>
              <a:spcBef>
                <a:spcPts val="0"/>
              </a:spcBef>
              <a:buNone/>
            </a:pPr>
            <a:r>
              <a:rPr b="1" lang="en-US">
                <a:solidFill>
                  <a:srgbClr val="333333"/>
                </a:solidFill>
                <a:highlight>
                  <a:srgbClr val="F7F7F7"/>
                </a:highlight>
                <a:latin typeface="Verdana"/>
                <a:ea typeface="Verdana"/>
                <a:cs typeface="Verdana"/>
                <a:sym typeface="Verdana"/>
              </a:rPr>
              <a:t>list comprehension:</a:t>
            </a:r>
          </a:p>
          <a:p>
            <a:pPr lvl="0" rtl="0">
              <a:lnSpc>
                <a:spcPct val="145000"/>
              </a:lnSpc>
              <a:spcBef>
                <a:spcPts val="0"/>
              </a:spcBef>
              <a:buNone/>
            </a:pPr>
            <a:r>
              <a:rPr lang="en-US">
                <a:solidFill>
                  <a:srgbClr val="333333"/>
                </a:solidFill>
                <a:highlight>
                  <a:srgbClr val="F7F7F7"/>
                </a:highlight>
                <a:latin typeface="Verdana"/>
                <a:ea typeface="Verdana"/>
                <a:cs typeface="Verdana"/>
                <a:sym typeface="Verdana"/>
              </a:rPr>
              <a:t>gammas </a:t>
            </a:r>
            <a:r>
              <a:rPr lang="en-US">
                <a:solidFill>
                  <a:srgbClr val="A71D5D"/>
                </a:solidFill>
                <a:highlight>
                  <a:srgbClr val="F7F7F7"/>
                </a:highlight>
                <a:latin typeface="Verdana"/>
                <a:ea typeface="Verdana"/>
                <a:cs typeface="Verdana"/>
                <a:sym typeface="Verdana"/>
              </a:rPr>
              <a:t>=</a:t>
            </a:r>
            <a:r>
              <a:rPr lang="en-US">
                <a:solidFill>
                  <a:srgbClr val="333333"/>
                </a:solidFill>
                <a:highlight>
                  <a:srgbClr val="F7F7F7"/>
                </a:highlight>
                <a:latin typeface="Verdana"/>
                <a:ea typeface="Verdana"/>
                <a:cs typeface="Verdana"/>
                <a:sym typeface="Verdana"/>
              </a:rPr>
              <a:t> [ </a:t>
            </a:r>
            <a:r>
              <a:rPr lang="en-US">
                <a:solidFill>
                  <a:srgbClr val="0086B3"/>
                </a:solidFill>
                <a:highlight>
                  <a:srgbClr val="F7F7F7"/>
                </a:highlight>
                <a:latin typeface="Verdana"/>
                <a:ea typeface="Verdana"/>
                <a:cs typeface="Verdana"/>
                <a:sym typeface="Verdana"/>
              </a:rPr>
              <a:t>1.0</a:t>
            </a:r>
            <a:r>
              <a:rPr lang="en-US">
                <a:solidFill>
                  <a:srgbClr val="A71D5D"/>
                </a:solidFill>
                <a:highlight>
                  <a:srgbClr val="F7F7F7"/>
                </a:highlight>
                <a:latin typeface="Verdana"/>
                <a:ea typeface="Verdana"/>
                <a:cs typeface="Verdana"/>
                <a:sym typeface="Verdana"/>
              </a:rPr>
              <a:t>/</a:t>
            </a:r>
            <a:r>
              <a:rPr lang="en-US">
                <a:solidFill>
                  <a:srgbClr val="333333"/>
                </a:solidFill>
                <a:highlight>
                  <a:srgbClr val="F7F7F7"/>
                </a:highlight>
                <a:latin typeface="Verdana"/>
                <a:ea typeface="Verdana"/>
                <a:cs typeface="Verdana"/>
                <a:sym typeface="Verdana"/>
              </a:rPr>
              <a:t>(</a:t>
            </a:r>
            <a:r>
              <a:rPr lang="en-US">
                <a:solidFill>
                  <a:srgbClr val="0086B3"/>
                </a:solidFill>
                <a:highlight>
                  <a:srgbClr val="F7F7F7"/>
                </a:highlight>
                <a:latin typeface="Verdana"/>
                <a:ea typeface="Verdana"/>
                <a:cs typeface="Verdana"/>
                <a:sym typeface="Verdana"/>
              </a:rPr>
              <a:t>2.0</a:t>
            </a:r>
            <a:r>
              <a:rPr lang="en-US">
                <a:solidFill>
                  <a:srgbClr val="A71D5D"/>
                </a:solidFill>
                <a:highlight>
                  <a:srgbClr val="F7F7F7"/>
                </a:highlight>
                <a:latin typeface="Verdana"/>
                <a:ea typeface="Verdana"/>
                <a:cs typeface="Verdana"/>
                <a:sym typeface="Verdana"/>
              </a:rPr>
              <a:t>*</a:t>
            </a:r>
            <a:r>
              <a:rPr lang="en-US">
                <a:solidFill>
                  <a:srgbClr val="333333"/>
                </a:solidFill>
                <a:highlight>
                  <a:srgbClr val="F7F7F7"/>
                </a:highlight>
                <a:latin typeface="Verdana"/>
                <a:ea typeface="Verdana"/>
                <a:cs typeface="Verdana"/>
                <a:sym typeface="Verdana"/>
              </a:rPr>
              <a:t>x</a:t>
            </a:r>
            <a:r>
              <a:rPr lang="en-US">
                <a:solidFill>
                  <a:srgbClr val="A71D5D"/>
                </a:solidFill>
                <a:highlight>
                  <a:srgbClr val="F7F7F7"/>
                </a:highlight>
                <a:latin typeface="Verdana"/>
                <a:ea typeface="Verdana"/>
                <a:cs typeface="Verdana"/>
                <a:sym typeface="Verdana"/>
              </a:rPr>
              <a:t>**</a:t>
            </a:r>
            <a:r>
              <a:rPr lang="en-US">
                <a:solidFill>
                  <a:srgbClr val="0086B3"/>
                </a:solidFill>
                <a:highlight>
                  <a:srgbClr val="F7F7F7"/>
                </a:highlight>
                <a:latin typeface="Verdana"/>
                <a:ea typeface="Verdana"/>
                <a:cs typeface="Verdana"/>
                <a:sym typeface="Verdana"/>
              </a:rPr>
              <a:t>2</a:t>
            </a:r>
            <a:r>
              <a:rPr lang="en-US">
                <a:solidFill>
                  <a:srgbClr val="333333"/>
                </a:solidFill>
                <a:highlight>
                  <a:srgbClr val="F7F7F7"/>
                </a:highlight>
                <a:latin typeface="Verdana"/>
                <a:ea typeface="Verdana"/>
                <a:cs typeface="Verdana"/>
                <a:sym typeface="Verdana"/>
              </a:rPr>
              <a:t>) </a:t>
            </a:r>
            <a:r>
              <a:rPr lang="en-US">
                <a:solidFill>
                  <a:srgbClr val="A71D5D"/>
                </a:solidFill>
                <a:highlight>
                  <a:srgbClr val="F7F7F7"/>
                </a:highlight>
                <a:latin typeface="Verdana"/>
                <a:ea typeface="Verdana"/>
                <a:cs typeface="Verdana"/>
                <a:sym typeface="Verdana"/>
              </a:rPr>
              <a:t>for</a:t>
            </a:r>
            <a:r>
              <a:rPr lang="en-US">
                <a:solidFill>
                  <a:srgbClr val="333333"/>
                </a:solidFill>
                <a:highlight>
                  <a:srgbClr val="F7F7F7"/>
                </a:highlight>
                <a:latin typeface="Verdana"/>
                <a:ea typeface="Verdana"/>
                <a:cs typeface="Verdana"/>
                <a:sym typeface="Verdana"/>
              </a:rPr>
              <a:t> x </a:t>
            </a:r>
            <a:r>
              <a:rPr lang="en-US">
                <a:solidFill>
                  <a:srgbClr val="A71D5D"/>
                </a:solidFill>
                <a:highlight>
                  <a:srgbClr val="F7F7F7"/>
                </a:highlight>
                <a:latin typeface="Verdana"/>
                <a:ea typeface="Verdana"/>
                <a:cs typeface="Verdana"/>
                <a:sym typeface="Verdana"/>
              </a:rPr>
              <a:t>in</a:t>
            </a:r>
            <a:r>
              <a:rPr lang="en-US">
                <a:solidFill>
                  <a:srgbClr val="333333"/>
                </a:solidFill>
                <a:highlight>
                  <a:srgbClr val="F7F7F7"/>
                </a:highlight>
                <a:latin typeface="Verdana"/>
                <a:ea typeface="Verdana"/>
                <a:cs typeface="Verdana"/>
                <a:sym typeface="Verdana"/>
              </a:rPr>
              <a:t> sigmas ]</a:t>
            </a:r>
          </a:p>
          <a:p>
            <a:pPr lvl="0" rtl="0">
              <a:lnSpc>
                <a:spcPct val="145000"/>
              </a:lnSpc>
              <a:spcBef>
                <a:spcPts val="0"/>
              </a:spcBef>
              <a:buNone/>
            </a:pPr>
            <a:r>
              <a:t/>
            </a:r>
            <a:endParaRPr>
              <a:solidFill>
                <a:srgbClr val="333333"/>
              </a:solidFill>
              <a:highlight>
                <a:srgbClr val="F7F7F7"/>
              </a:highlight>
              <a:latin typeface="Verdana"/>
              <a:ea typeface="Verdana"/>
              <a:cs typeface="Verdana"/>
              <a:sym typeface="Verdana"/>
            </a:endParaRPr>
          </a:p>
          <a:p>
            <a:pPr lvl="0" rtl="0">
              <a:lnSpc>
                <a:spcPct val="145000"/>
              </a:lnSpc>
              <a:spcBef>
                <a:spcPts val="0"/>
              </a:spcBef>
              <a:buNone/>
            </a:pPr>
            <a:r>
              <a:t/>
            </a:r>
            <a:endParaRPr>
              <a:solidFill>
                <a:srgbClr val="333333"/>
              </a:solidFill>
              <a:highlight>
                <a:srgbClr val="F7F7F7"/>
              </a:highlight>
              <a:latin typeface="Verdana"/>
              <a:ea typeface="Verdana"/>
              <a:cs typeface="Verdana"/>
              <a:sym typeface="Verdana"/>
            </a:endParaRPr>
          </a:p>
          <a:p>
            <a:pPr lvl="0" rt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4294967295" type="title"/>
          </p:nvPr>
        </p:nvSpPr>
        <p:spPr>
          <a:xfrm>
            <a:off x="1772403" y="205978"/>
            <a:ext cx="7090513" cy="857250"/>
          </a:xfrm>
          <a:prstGeom prst="rect">
            <a:avLst/>
          </a:prstGeom>
          <a:noFill/>
          <a:ln>
            <a:noFill/>
          </a:ln>
        </p:spPr>
        <p:txBody>
          <a:bodyPr anchorCtr="0" anchor="ctr" bIns="0" lIns="0" rIns="0" tIns="0">
            <a:noAutofit/>
          </a:bodyPr>
          <a:lstStyle/>
          <a:p>
            <a:pPr indent="0" lvl="0" marL="0" marR="0" rtl="0" algn="l">
              <a:spcBef>
                <a:spcPts val="0"/>
              </a:spcBef>
              <a:buSzPct val="25000"/>
              <a:buNone/>
            </a:pPr>
            <a:r>
              <a:rPr b="0" i="0" lang="en-US" sz="3600" u="none" cap="none" strike="noStrike">
                <a:solidFill>
                  <a:srgbClr val="00A6D6"/>
                </a:solidFill>
                <a:latin typeface="Arial"/>
                <a:ea typeface="Arial"/>
                <a:cs typeface="Arial"/>
                <a:sym typeface="Arial"/>
              </a:rPr>
              <a:t>Problems we encountered</a:t>
            </a:r>
          </a:p>
        </p:txBody>
      </p:sp>
      <p:sp>
        <p:nvSpPr>
          <p:cNvPr id="140" name="Shape 140"/>
          <p:cNvSpPr/>
          <p:nvPr/>
        </p:nvSpPr>
        <p:spPr>
          <a:xfrm>
            <a:off x="1772403" y="869571"/>
            <a:ext cx="7090513" cy="1724945"/>
          </a:xfrm>
          <a:prstGeom prst="rect">
            <a:avLst/>
          </a:prstGeom>
          <a:solidFill>
            <a:srgbClr val="FFFFFF"/>
          </a:solidFill>
          <a:ln>
            <a:noFill/>
          </a:ln>
        </p:spPr>
        <p:txBody>
          <a:bodyPr anchorCtr="0" anchor="t" bIns="0" lIns="0" rIns="0" tIns="0">
            <a:noAutofit/>
          </a:bodyPr>
          <a:lstStyle/>
          <a:p>
            <a:pPr indent="0" lvl="0" marL="0" marR="0" rtl="0" algn="l">
              <a:spcBef>
                <a:spcPts val="0"/>
              </a:spcBef>
              <a:buNone/>
            </a:pPr>
            <a:r>
              <a:t/>
            </a:r>
            <a:endParaRPr b="0" i="0" sz="2400" u="none" cap="none" strike="noStrike">
              <a:latin typeface="Arial"/>
              <a:ea typeface="Arial"/>
              <a:cs typeface="Arial"/>
              <a:sym typeface="Arial"/>
            </a:endParaRPr>
          </a:p>
        </p:txBody>
      </p:sp>
      <p:sp>
        <p:nvSpPr>
          <p:cNvPr id="141" name="Shape 141"/>
          <p:cNvSpPr/>
          <p:nvPr/>
        </p:nvSpPr>
        <p:spPr>
          <a:xfrm>
            <a:off x="1120200" y="1063226"/>
            <a:ext cx="7090500" cy="3012899"/>
          </a:xfrm>
          <a:prstGeom prst="rect">
            <a:avLst/>
          </a:prstGeom>
          <a:solidFill>
            <a:srgbClr val="FFFFFF"/>
          </a:solidFill>
          <a:ln>
            <a:noFill/>
          </a:ln>
        </p:spPr>
        <p:txBody>
          <a:bodyPr anchorCtr="0" anchor="t" bIns="0" lIns="0" rIns="0" tIns="0">
            <a:noAutofit/>
          </a:bodyPr>
          <a:lstStyle/>
          <a:p>
            <a:pPr indent="-381000" lvl="0" marL="457200" marR="0" rtl="0">
              <a:spcBef>
                <a:spcPts val="0"/>
              </a:spcBef>
              <a:buSzPct val="100000"/>
              <a:buFont typeface="Arial"/>
              <a:buAutoNum type="arabicPeriod"/>
            </a:pPr>
            <a:r>
              <a:rPr lang="en-US" sz="2400"/>
              <a:t>L</a:t>
            </a:r>
            <a:r>
              <a:rPr b="0" i="0" lang="en-US" sz="2400" u="none" cap="none" strike="noStrike">
                <a:latin typeface="Arial"/>
                <a:ea typeface="Arial"/>
                <a:cs typeface="Arial"/>
                <a:sym typeface="Arial"/>
              </a:rPr>
              <a:t>ibrar</a:t>
            </a:r>
            <a:r>
              <a:rPr lang="en-US" sz="2400"/>
              <a:t>y limitation</a:t>
            </a:r>
            <a:r>
              <a:rPr b="0" i="0" lang="en-US" sz="2400" u="none" cap="none" strike="noStrike">
                <a:latin typeface="Arial"/>
                <a:ea typeface="Arial"/>
                <a:cs typeface="Arial"/>
                <a:sym typeface="Arial"/>
              </a:rPr>
              <a:t>.</a:t>
            </a:r>
          </a:p>
          <a:p>
            <a:pPr lvl="0" marR="0" rtl="0">
              <a:spcBef>
                <a:spcPts val="0"/>
              </a:spcBef>
              <a:buNone/>
            </a:pPr>
            <a:r>
              <a:t/>
            </a:r>
            <a:endParaRPr sz="2400"/>
          </a:p>
          <a:p>
            <a:pPr indent="-381000" lvl="0" marL="457200" marR="0" rtl="0">
              <a:spcBef>
                <a:spcPts val="0"/>
              </a:spcBef>
              <a:buSzPct val="100000"/>
              <a:buFont typeface="Arial"/>
              <a:buAutoNum type="arabicPeriod"/>
            </a:pPr>
            <a:r>
              <a:rPr lang="en-US" sz="2400"/>
              <a:t>Programming language challenge</a:t>
            </a:r>
          </a:p>
          <a:p>
            <a:pPr lvl="0" marR="0" rtl="0">
              <a:spcBef>
                <a:spcPts val="0"/>
              </a:spcBef>
              <a:buNone/>
            </a:pPr>
            <a:r>
              <a:t/>
            </a:r>
            <a:endParaRPr sz="2400"/>
          </a:p>
          <a:p>
            <a:pPr indent="-381000" lvl="0" marL="457200" marR="0" rtl="0">
              <a:spcBef>
                <a:spcPts val="0"/>
              </a:spcBef>
              <a:buSzPct val="100000"/>
              <a:buAutoNum type="arabicPeriod"/>
            </a:pPr>
            <a:r>
              <a:rPr lang="en-US" sz="2400"/>
              <a:t>Data pre-processing</a:t>
            </a:r>
          </a:p>
          <a:p>
            <a:pPr lvl="0" marR="0" rtl="0">
              <a:spcBef>
                <a:spcPts val="0"/>
              </a:spcBef>
              <a:buNone/>
            </a:pPr>
            <a:r>
              <a:t/>
            </a:r>
            <a:endParaRPr sz="2400"/>
          </a:p>
          <a:p>
            <a:pPr lvl="0" marR="0" rtl="0">
              <a:spcBef>
                <a:spcPts val="0"/>
              </a:spcBef>
              <a:buNone/>
            </a:pPr>
            <a:r>
              <a:t/>
            </a:r>
            <a:endParaRPr sz="24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idx="4294967295" type="title"/>
          </p:nvPr>
        </p:nvSpPr>
        <p:spPr>
          <a:xfrm>
            <a:off x="1772403" y="205978"/>
            <a:ext cx="7090513" cy="857250"/>
          </a:xfrm>
          <a:prstGeom prst="rect">
            <a:avLst/>
          </a:prstGeom>
          <a:noFill/>
          <a:ln>
            <a:noFill/>
          </a:ln>
        </p:spPr>
        <p:txBody>
          <a:bodyPr anchorCtr="0" anchor="ctr" bIns="0" lIns="0" rIns="0" tIns="0">
            <a:noAutofit/>
          </a:bodyPr>
          <a:lstStyle/>
          <a:p>
            <a:pPr indent="0" lvl="0" marL="0" marR="0" rtl="0" algn="l">
              <a:spcBef>
                <a:spcPts val="0"/>
              </a:spcBef>
              <a:buSzPct val="25000"/>
              <a:buNone/>
            </a:pPr>
            <a:r>
              <a:t/>
            </a:r>
            <a:endParaRPr/>
          </a:p>
        </p:txBody>
      </p:sp>
      <p:sp>
        <p:nvSpPr>
          <p:cNvPr id="147" name="Shape 147"/>
          <p:cNvSpPr/>
          <p:nvPr/>
        </p:nvSpPr>
        <p:spPr>
          <a:xfrm>
            <a:off x="1787999" y="1207619"/>
            <a:ext cx="5883708" cy="2570670"/>
          </a:xfrm>
          <a:prstGeom prst="rect">
            <a:avLst/>
          </a:prstGeom>
          <a:noFill/>
          <a:ln>
            <a:noFill/>
          </a:ln>
        </p:spPr>
        <p:txBody>
          <a:bodyPr anchorCtr="0" anchor="t" bIns="0" lIns="0" rIns="0" tIns="0">
            <a:noAutofit/>
          </a:bodyPr>
          <a:lstStyle/>
          <a:p>
            <a:pPr indent="0" lvl="0" marL="0" marR="0" rtl="0" algn="ctr">
              <a:spcBef>
                <a:spcPts val="0"/>
              </a:spcBef>
              <a:buSzPct val="25000"/>
              <a:buNone/>
            </a:pPr>
            <a:r>
              <a:rPr lang="en-US" sz="3600"/>
              <a:t>We will use more functional programming in the future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3">
            <a:alphaModFix/>
          </a:blip>
          <a:srcRect b="0" l="0" r="0" t="0"/>
          <a:stretch/>
        </p:blipFill>
        <p:spPr>
          <a:xfrm>
            <a:off x="0" y="0"/>
            <a:ext cx="9144000" cy="5201999"/>
          </a:xfrm>
          <a:prstGeom prst="rect">
            <a:avLst/>
          </a:prstGeom>
          <a:noFill/>
          <a:ln>
            <a:noFill/>
          </a:ln>
        </p:spPr>
      </p:pic>
      <p:pic>
        <p:nvPicPr>
          <p:cNvPr id="153" name="Shape 153"/>
          <p:cNvPicPr preferRelativeResize="0"/>
          <p:nvPr/>
        </p:nvPicPr>
        <p:blipFill rotWithShape="1">
          <a:blip r:embed="rId4">
            <a:alphaModFix/>
          </a:blip>
          <a:srcRect b="0" l="0" r="0" t="0"/>
          <a:stretch/>
        </p:blipFill>
        <p:spPr>
          <a:xfrm>
            <a:off x="100263" y="4389330"/>
            <a:ext cx="1368885" cy="843232"/>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1772403" y="205978"/>
            <a:ext cx="7090513" cy="857250"/>
          </a:xfrm>
          <a:prstGeom prst="rect">
            <a:avLst/>
          </a:prstGeom>
          <a:noFill/>
          <a:ln>
            <a:noFill/>
          </a:ln>
        </p:spPr>
        <p:txBody>
          <a:bodyPr anchorCtr="0" anchor="ctr" bIns="45700" lIns="45700" rIns="45700" tIns="45700">
            <a:noAutofit/>
          </a:bodyPr>
          <a:lstStyle/>
          <a:p>
            <a:pPr indent="0" lvl="0" marL="0" marR="0" rtl="0" algn="l">
              <a:spcBef>
                <a:spcPts val="0"/>
              </a:spcBef>
              <a:buSzPct val="25000"/>
              <a:buNone/>
            </a:pPr>
            <a:r>
              <a:rPr b="0" i="0" lang="en-US" sz="3600" u="none" cap="none" strike="noStrike">
                <a:solidFill>
                  <a:srgbClr val="00A6D6"/>
                </a:solidFill>
                <a:latin typeface="Arial"/>
                <a:ea typeface="Arial"/>
                <a:cs typeface="Arial"/>
                <a:sym typeface="Arial"/>
              </a:rPr>
              <a:t>Goal</a:t>
            </a:r>
          </a:p>
        </p:txBody>
      </p:sp>
      <p:sp>
        <p:nvSpPr>
          <p:cNvPr id="53" name="Shape 53"/>
          <p:cNvSpPr txBox="1"/>
          <p:nvPr>
            <p:ph idx="1" type="body"/>
          </p:nvPr>
        </p:nvSpPr>
        <p:spPr>
          <a:xfrm>
            <a:off x="1772403" y="1987550"/>
            <a:ext cx="7090513" cy="1455161"/>
          </a:xfrm>
          <a:prstGeom prst="rect">
            <a:avLst/>
          </a:prstGeom>
          <a:solidFill>
            <a:srgbClr val="FFFFFF"/>
          </a:solidFill>
          <a:ln>
            <a:noFill/>
          </a:ln>
        </p:spPr>
        <p:txBody>
          <a:bodyPr anchorCtr="0" anchor="t" bIns="0" lIns="0" rIns="0" tIns="0">
            <a:noAutofit/>
          </a:bodyPr>
          <a:lstStyle/>
          <a:p>
            <a:pPr indent="0" lvl="0" marL="0" marR="0" rtl="0" algn="l">
              <a:spcBef>
                <a:spcPts val="0"/>
              </a:spcBef>
              <a:buSzPct val="25000"/>
              <a:buFont typeface="Arial"/>
              <a:buNone/>
            </a:pPr>
            <a:r>
              <a:rPr b="0" i="0" lang="en-US" sz="2400" u="none" cap="none" strike="noStrike">
                <a:latin typeface="Arial"/>
                <a:ea typeface="Arial"/>
                <a:cs typeface="Arial"/>
                <a:sym typeface="Arial"/>
              </a:rPr>
              <a:t>Implement Mike’s blog samples using several different Machine Learning libraries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idx="4294967295" type="title"/>
          </p:nvPr>
        </p:nvSpPr>
        <p:spPr>
          <a:xfrm>
            <a:off x="1772403" y="205978"/>
            <a:ext cx="7090513" cy="857250"/>
          </a:xfrm>
          <a:prstGeom prst="rect">
            <a:avLst/>
          </a:prstGeom>
          <a:noFill/>
          <a:ln>
            <a:noFill/>
          </a:ln>
        </p:spPr>
        <p:txBody>
          <a:bodyPr anchorCtr="0" anchor="ctr" bIns="0" lIns="0" rIns="0" tIns="0">
            <a:noAutofit/>
          </a:bodyPr>
          <a:lstStyle/>
          <a:p>
            <a:pPr indent="0" lvl="0" marL="0" marR="0" rtl="0" algn="l">
              <a:spcBef>
                <a:spcPts val="0"/>
              </a:spcBef>
              <a:buSzPct val="25000"/>
              <a:buNone/>
            </a:pPr>
            <a:r>
              <a:rPr b="0" i="0" lang="en-US" sz="3600" u="none" cap="none" strike="noStrike">
                <a:solidFill>
                  <a:srgbClr val="00A6D6"/>
                </a:solidFill>
                <a:latin typeface="Arial"/>
                <a:ea typeface="Arial"/>
                <a:cs typeface="Arial"/>
                <a:sym typeface="Arial"/>
              </a:rPr>
              <a:t>Libraries we used:</a:t>
            </a:r>
          </a:p>
        </p:txBody>
      </p:sp>
      <p:sp>
        <p:nvSpPr>
          <p:cNvPr id="59" name="Shape 59"/>
          <p:cNvSpPr txBox="1"/>
          <p:nvPr>
            <p:ph idx="4294967295" type="body"/>
          </p:nvPr>
        </p:nvSpPr>
        <p:spPr>
          <a:xfrm>
            <a:off x="1772403" y="1354071"/>
            <a:ext cx="7090513" cy="3659003"/>
          </a:xfrm>
          <a:prstGeom prst="rect">
            <a:avLst/>
          </a:prstGeom>
          <a:solidFill>
            <a:srgbClr val="FFFFFF"/>
          </a:solidFill>
          <a:ln>
            <a:noFill/>
          </a:ln>
        </p:spPr>
        <p:txBody>
          <a:bodyPr anchorCtr="0" anchor="t" bIns="0" lIns="0" rIns="0" tIns="0">
            <a:noAutofit/>
          </a:bodyPr>
          <a:lstStyle/>
          <a:p>
            <a:pPr indent="-381000" lvl="0" marL="457200" marR="0" rtl="0" algn="l">
              <a:spcBef>
                <a:spcPts val="0"/>
              </a:spcBef>
              <a:spcAft>
                <a:spcPts val="0"/>
              </a:spcAft>
              <a:buClr>
                <a:srgbClr val="000000"/>
              </a:buClr>
              <a:buSzPct val="100000"/>
              <a:buFont typeface="Arial"/>
              <a:buAutoNum type="arabicPeriod"/>
            </a:pPr>
            <a:r>
              <a:rPr lang="en-US" sz="2400">
                <a:solidFill>
                  <a:schemeClr val="dk1"/>
                </a:solidFill>
              </a:rPr>
              <a:t>Scala   - Mllib</a:t>
            </a:r>
          </a:p>
          <a:p>
            <a:pPr indent="-381000" lvl="0" marL="457200" marR="0" rtl="0" algn="l">
              <a:spcBef>
                <a:spcPts val="0"/>
              </a:spcBef>
              <a:spcAft>
                <a:spcPts val="0"/>
              </a:spcAft>
              <a:buClr>
                <a:srgbClr val="000000"/>
              </a:buClr>
              <a:buSzPct val="100000"/>
              <a:buFont typeface="Arial"/>
              <a:buAutoNum type="arabicPeriod"/>
            </a:pPr>
            <a:r>
              <a:rPr lang="en-US" sz="2400">
                <a:solidFill>
                  <a:schemeClr val="dk1"/>
                </a:solidFill>
              </a:rPr>
              <a:t>R packages</a:t>
            </a:r>
          </a:p>
          <a:p>
            <a:pPr indent="-381000" lvl="0" marL="457200" rtl="0">
              <a:spcBef>
                <a:spcPts val="0"/>
              </a:spcBef>
              <a:buClr>
                <a:srgbClr val="000000"/>
              </a:buClr>
              <a:buSzPct val="100000"/>
              <a:buAutoNum type="arabicPeriod"/>
            </a:pPr>
            <a:r>
              <a:rPr lang="en-US" sz="2400">
                <a:solidFill>
                  <a:schemeClr val="dk1"/>
                </a:solidFill>
              </a:rPr>
              <a:t>Go       - Golearn</a:t>
            </a:r>
          </a:p>
          <a:p>
            <a:pPr indent="-381000" lvl="0" marL="457200" rtl="0">
              <a:spcBef>
                <a:spcPts val="0"/>
              </a:spcBef>
              <a:buClr>
                <a:srgbClr val="000000"/>
              </a:buClr>
              <a:buSzPct val="100000"/>
              <a:buAutoNum type="arabicPeriod"/>
            </a:pPr>
            <a:r>
              <a:rPr lang="en-US" sz="2400">
                <a:solidFill>
                  <a:schemeClr val="dk1"/>
                </a:solidFill>
              </a:rPr>
              <a:t>Python - Scikit Learn</a:t>
            </a:r>
          </a:p>
          <a:p>
            <a:pPr indent="-381000" lvl="0" marL="457200" rtl="0">
              <a:spcBef>
                <a:spcPts val="0"/>
              </a:spcBef>
              <a:buClr>
                <a:srgbClr val="000000"/>
              </a:buClr>
              <a:buSzPct val="100000"/>
              <a:buAutoNum type="arabicPeriod"/>
            </a:pPr>
            <a:r>
              <a:rPr lang="en-US" sz="2400">
                <a:solidFill>
                  <a:schemeClr val="dk1"/>
                </a:solidFill>
              </a:rPr>
              <a:t>Python - Graphlab</a:t>
            </a:r>
          </a:p>
          <a:p>
            <a:pPr indent="-381000" lvl="0" marL="457200" marR="0" rtl="0" algn="l">
              <a:spcBef>
                <a:spcPts val="0"/>
              </a:spcBef>
              <a:spcAft>
                <a:spcPts val="0"/>
              </a:spcAft>
              <a:buClr>
                <a:srgbClr val="000000"/>
              </a:buClr>
              <a:buSzPct val="100000"/>
              <a:buFont typeface="Arial"/>
              <a:buAutoNum type="arabicPeriod"/>
            </a:pPr>
            <a:r>
              <a:rPr lang="en-US" sz="2400"/>
              <a:t>Python - </a:t>
            </a:r>
            <a:r>
              <a:rPr lang="en-US" sz="2400">
                <a:solidFill>
                  <a:schemeClr val="dk1"/>
                </a:solidFill>
              </a:rPr>
              <a:t>NLTK (Naive Bayes)</a:t>
            </a:r>
            <a:r>
              <a:rPr b="0" i="0" lang="en-US" sz="2400" u="none" cap="none" strike="noStrike">
                <a:latin typeface="Arial"/>
                <a:ea typeface="Arial"/>
                <a:cs typeface="Arial"/>
                <a:sym typeface="Arial"/>
              </a:rPr>
              <a:t> </a:t>
            </a:r>
          </a:p>
          <a:p>
            <a:pPr indent="0" lvl="0" marL="0" marR="0" rtl="0" algn="l">
              <a:spcBef>
                <a:spcPts val="0"/>
              </a:spcBef>
              <a:buSzPct val="25000"/>
              <a:buFont typeface="Arial"/>
              <a:buNone/>
            </a:pPr>
            <a:r>
              <a:rPr b="0" i="0" lang="en-US" sz="2400" u="none" cap="none" strike="noStrike">
                <a:latin typeface="Arial"/>
                <a:ea typeface="Arial"/>
                <a:cs typeface="Arial"/>
                <a:sym typeface="Arial"/>
              </a:rPr>
              <a:t>7.</a:t>
            </a:r>
            <a:r>
              <a:rPr lang="en-US" sz="2400"/>
              <a:t>	</a:t>
            </a:r>
            <a:r>
              <a:rPr b="0" i="0" lang="en-US" sz="2400" u="none" cap="none" strike="noStrike">
                <a:latin typeface="Arial"/>
                <a:ea typeface="Arial"/>
                <a:cs typeface="Arial"/>
                <a:sym typeface="Arial"/>
              </a:rPr>
              <a:t>Python -</a:t>
            </a:r>
            <a:r>
              <a:rPr lang="en-US" sz="2400"/>
              <a:t> Recommendation system</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idx="4294967295" type="title"/>
          </p:nvPr>
        </p:nvSpPr>
        <p:spPr>
          <a:xfrm>
            <a:off x="1772403" y="205978"/>
            <a:ext cx="7090513" cy="857250"/>
          </a:xfrm>
          <a:prstGeom prst="rect">
            <a:avLst/>
          </a:prstGeom>
          <a:noFill/>
          <a:ln>
            <a:noFill/>
          </a:ln>
        </p:spPr>
        <p:txBody>
          <a:bodyPr anchorCtr="0" anchor="ctr" bIns="0" lIns="0" rIns="0" tIns="0">
            <a:noAutofit/>
          </a:bodyPr>
          <a:lstStyle/>
          <a:p>
            <a:pPr indent="0" lvl="0" marL="0" marR="0" rtl="0" algn="l">
              <a:spcBef>
                <a:spcPts val="0"/>
              </a:spcBef>
              <a:buSzPct val="25000"/>
              <a:buNone/>
            </a:pPr>
            <a:r>
              <a:rPr b="0" i="0" lang="en-US" sz="3600" u="none" cap="none" strike="noStrike">
                <a:solidFill>
                  <a:srgbClr val="00A6D6"/>
                </a:solidFill>
                <a:latin typeface="Arial"/>
                <a:ea typeface="Arial"/>
                <a:cs typeface="Arial"/>
                <a:sym typeface="Arial"/>
              </a:rPr>
              <a:t>Project Structure:</a:t>
            </a:r>
          </a:p>
        </p:txBody>
      </p:sp>
      <p:sp>
        <p:nvSpPr>
          <p:cNvPr id="65" name="Shape 65"/>
          <p:cNvSpPr txBox="1"/>
          <p:nvPr>
            <p:ph idx="4294967295" type="body"/>
          </p:nvPr>
        </p:nvSpPr>
        <p:spPr>
          <a:xfrm>
            <a:off x="1772403" y="1121679"/>
            <a:ext cx="7090513" cy="3659003"/>
          </a:xfrm>
          <a:prstGeom prst="rect">
            <a:avLst/>
          </a:prstGeom>
          <a:solidFill>
            <a:srgbClr val="FFFFFF"/>
          </a:solidFill>
          <a:ln>
            <a:noFill/>
          </a:ln>
        </p:spPr>
        <p:txBody>
          <a:bodyPr anchorCtr="0" anchor="t" bIns="0" lIns="0" rIns="0" tIns="0">
            <a:noAutofit/>
          </a:bodyPr>
          <a:lstStyle/>
          <a:p>
            <a:pPr indent="0" lvl="0" marL="0" marR="0" rtl="0" algn="l">
              <a:spcBef>
                <a:spcPts val="0"/>
              </a:spcBef>
              <a:spcAft>
                <a:spcPts val="0"/>
              </a:spcAft>
              <a:buSzPct val="25000"/>
              <a:buFont typeface="Arial"/>
              <a:buNone/>
            </a:pPr>
            <a:r>
              <a:rPr b="0" i="0" lang="en-US" sz="2807" u="none" cap="none" strike="noStrike">
                <a:latin typeface="Arial"/>
                <a:ea typeface="Arial"/>
                <a:cs typeface="Arial"/>
                <a:sym typeface="Arial"/>
              </a:rPr>
              <a:t>/library</a:t>
            </a:r>
          </a:p>
          <a:p>
            <a:pPr indent="0" lvl="0" marL="0" marR="0" rtl="0" algn="l">
              <a:spcBef>
                <a:spcPts val="0"/>
              </a:spcBef>
              <a:spcAft>
                <a:spcPts val="0"/>
              </a:spcAft>
              <a:buSzPct val="25000"/>
              <a:buFont typeface="Arial"/>
              <a:buNone/>
            </a:pPr>
            <a:r>
              <a:rPr b="0" i="0" lang="en-US" sz="2807" u="none" cap="none" strike="noStrike">
                <a:latin typeface="Arial"/>
                <a:ea typeface="Arial"/>
                <a:cs typeface="Arial"/>
                <a:sym typeface="Arial"/>
              </a:rPr>
              <a:t>    /img</a:t>
            </a:r>
          </a:p>
          <a:p>
            <a:pPr indent="0" lvl="0" marL="0" marR="0" rtl="0" algn="l">
              <a:spcBef>
                <a:spcPts val="0"/>
              </a:spcBef>
              <a:spcAft>
                <a:spcPts val="0"/>
              </a:spcAft>
              <a:buSzPct val="25000"/>
              <a:buFont typeface="Arial"/>
              <a:buNone/>
            </a:pPr>
            <a:r>
              <a:rPr b="0" i="0" lang="en-US" sz="2807" u="none" cap="none" strike="noStrike">
                <a:latin typeface="Arial"/>
                <a:ea typeface="Arial"/>
                <a:cs typeface="Arial"/>
                <a:sym typeface="Arial"/>
              </a:rPr>
              <a:t>    readme.md</a:t>
            </a:r>
          </a:p>
          <a:p>
            <a:pPr indent="0" lvl="0" marL="0" marR="0" rtl="0" algn="l">
              <a:spcBef>
                <a:spcPts val="0"/>
              </a:spcBef>
              <a:spcAft>
                <a:spcPts val="0"/>
              </a:spcAft>
              <a:buSzPct val="25000"/>
              <a:buFont typeface="Arial"/>
              <a:buNone/>
            </a:pPr>
            <a:r>
              <a:rPr b="0" i="0" lang="en-US" sz="2807" u="none" cap="none" strike="noStrike">
                <a:latin typeface="Arial"/>
                <a:ea typeface="Arial"/>
                <a:cs typeface="Arial"/>
                <a:sym typeface="Arial"/>
              </a:rPr>
              <a:t>    linear_regression.*</a:t>
            </a:r>
          </a:p>
          <a:p>
            <a:pPr indent="0" lvl="0" marL="0" marR="0" rtl="0" algn="l">
              <a:spcBef>
                <a:spcPts val="0"/>
              </a:spcBef>
              <a:spcAft>
                <a:spcPts val="0"/>
              </a:spcAft>
              <a:buSzPct val="25000"/>
              <a:buFont typeface="Arial"/>
              <a:buNone/>
            </a:pPr>
            <a:r>
              <a:rPr b="0" i="0" lang="en-US" sz="2807" u="none" cap="none" strike="noStrike">
                <a:latin typeface="Arial"/>
                <a:ea typeface="Arial"/>
                <a:cs typeface="Arial"/>
                <a:sym typeface="Arial"/>
              </a:rPr>
              <a:t>    logistic_regression.*</a:t>
            </a:r>
          </a:p>
          <a:p>
            <a:pPr indent="0" lvl="0" marL="0" marR="0" rtl="0" algn="l">
              <a:spcBef>
                <a:spcPts val="0"/>
              </a:spcBef>
              <a:spcAft>
                <a:spcPts val="0"/>
              </a:spcAft>
              <a:buSzPct val="25000"/>
              <a:buFont typeface="Arial"/>
              <a:buNone/>
            </a:pPr>
            <a:r>
              <a:rPr b="0" i="0" lang="en-US" sz="2807" u="none" cap="none" strike="noStrike">
                <a:latin typeface="Arial"/>
                <a:ea typeface="Arial"/>
                <a:cs typeface="Arial"/>
                <a:sym typeface="Arial"/>
              </a:rPr>
              <a:t>    knn.*</a:t>
            </a:r>
          </a:p>
          <a:p>
            <a:pPr indent="0" lvl="0" marL="0" marR="0" rtl="0" algn="l">
              <a:spcBef>
                <a:spcPts val="0"/>
              </a:spcBef>
              <a:spcAft>
                <a:spcPts val="0"/>
              </a:spcAft>
              <a:buSzPct val="25000"/>
              <a:buFont typeface="Arial"/>
              <a:buNone/>
            </a:pPr>
            <a:r>
              <a:rPr b="0" i="0" lang="en-US" sz="2807" u="none" cap="none" strike="noStrike">
                <a:latin typeface="Arial"/>
                <a:ea typeface="Arial"/>
                <a:cs typeface="Arial"/>
                <a:sym typeface="Arial"/>
              </a:rPr>
              <a:t>    svm.*</a:t>
            </a:r>
          </a:p>
          <a:p>
            <a:pPr indent="0" lvl="0" marL="0" marR="0" rtl="0" algn="l">
              <a:spcBef>
                <a:spcPts val="0"/>
              </a:spcBef>
              <a:spcAft>
                <a:spcPts val="0"/>
              </a:spcAft>
              <a:buSzPct val="25000"/>
              <a:buFont typeface="Arial"/>
              <a:buNone/>
            </a:pPr>
            <a:r>
              <a:rPr b="0" i="0" lang="en-US" sz="2807" u="none" cap="none" strike="noStrike">
                <a:latin typeface="Arial"/>
                <a:ea typeface="Arial"/>
                <a:cs typeface="Arial"/>
                <a:sym typeface="Arial"/>
              </a:rPr>
              <a:t>    …</a:t>
            </a:r>
          </a:p>
          <a:p>
            <a:pPr indent="0" lvl="0" marL="0" marR="0" rtl="0" algn="l">
              <a:spcBef>
                <a:spcPts val="0"/>
              </a:spcBef>
              <a:buSzPct val="25000"/>
              <a:buFont typeface="Arial"/>
              <a:buNone/>
            </a:pPr>
            <a:r>
              <a:rPr b="0" i="0" lang="en-US" sz="1870" u="none" cap="none" strike="noStrike">
                <a:latin typeface="Arial"/>
                <a:ea typeface="Arial"/>
                <a:cs typeface="Arial"/>
                <a:sym typeface="Arial"/>
              </a:rPr>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idx="4294967295" type="title"/>
          </p:nvPr>
        </p:nvSpPr>
        <p:spPr>
          <a:xfrm>
            <a:off x="1772403" y="205978"/>
            <a:ext cx="7090513" cy="857250"/>
          </a:xfrm>
          <a:prstGeom prst="rect">
            <a:avLst/>
          </a:prstGeom>
          <a:noFill/>
          <a:ln>
            <a:noFill/>
          </a:ln>
        </p:spPr>
        <p:txBody>
          <a:bodyPr anchorCtr="0" anchor="ctr" bIns="0" lIns="0" rIns="0" tIns="0">
            <a:noAutofit/>
          </a:bodyPr>
          <a:lstStyle/>
          <a:p>
            <a:pPr indent="0" lvl="0" marL="0" marR="0" rtl="0" algn="l">
              <a:spcBef>
                <a:spcPts val="0"/>
              </a:spcBef>
              <a:buSzPct val="25000"/>
              <a:buNone/>
            </a:pPr>
            <a:r>
              <a:rPr lang="en-US"/>
              <a:t>Readme</a:t>
            </a:r>
            <a:r>
              <a:rPr b="0" i="0" lang="en-US" sz="3600" u="none" cap="none" strike="noStrike">
                <a:solidFill>
                  <a:srgbClr val="00A6D6"/>
                </a:solidFill>
                <a:latin typeface="Arial"/>
                <a:ea typeface="Arial"/>
                <a:cs typeface="Arial"/>
                <a:sym typeface="Arial"/>
              </a:rPr>
              <a:t> Structure:</a:t>
            </a:r>
          </a:p>
        </p:txBody>
      </p:sp>
      <p:sp>
        <p:nvSpPr>
          <p:cNvPr id="71" name="Shape 71"/>
          <p:cNvSpPr txBox="1"/>
          <p:nvPr>
            <p:ph idx="4294967295" type="body"/>
          </p:nvPr>
        </p:nvSpPr>
        <p:spPr>
          <a:xfrm>
            <a:off x="1772403" y="1764388"/>
            <a:ext cx="7090513" cy="3659001"/>
          </a:xfrm>
          <a:prstGeom prst="rect">
            <a:avLst/>
          </a:prstGeom>
          <a:solidFill>
            <a:srgbClr val="FFFFFF"/>
          </a:solidFill>
          <a:ln>
            <a:noFill/>
          </a:ln>
        </p:spPr>
        <p:txBody>
          <a:bodyPr anchorCtr="0" anchor="t" bIns="0" lIns="0" rIns="0" tIns="0">
            <a:noAutofit/>
          </a:bodyPr>
          <a:lstStyle/>
          <a:p>
            <a:pPr indent="0" lvl="0" marL="0" marR="0" rtl="0" algn="l">
              <a:spcBef>
                <a:spcPts val="0"/>
              </a:spcBef>
              <a:spcAft>
                <a:spcPts val="0"/>
              </a:spcAft>
              <a:buSzPct val="25000"/>
              <a:buFont typeface="Arial"/>
              <a:buNone/>
            </a:pPr>
            <a:r>
              <a:rPr b="0" i="0" lang="en-US" sz="2400" u="none" cap="none" strike="noStrike">
                <a:latin typeface="Arial"/>
                <a:ea typeface="Arial"/>
                <a:cs typeface="Arial"/>
                <a:sym typeface="Arial"/>
              </a:rPr>
              <a:t>1. Overview of the library</a:t>
            </a:r>
          </a:p>
          <a:p>
            <a:pPr indent="0" lvl="0" marL="0" marR="0" rtl="0" algn="l">
              <a:spcBef>
                <a:spcPts val="0"/>
              </a:spcBef>
              <a:spcAft>
                <a:spcPts val="0"/>
              </a:spcAft>
              <a:buSzPct val="25000"/>
              <a:buFont typeface="Arial"/>
              <a:buNone/>
            </a:pPr>
            <a:r>
              <a:rPr b="0" i="0" lang="en-US" sz="2400" u="none" cap="none" strike="noStrike">
                <a:latin typeface="Arial"/>
                <a:ea typeface="Arial"/>
                <a:cs typeface="Arial"/>
                <a:sym typeface="Arial"/>
              </a:rPr>
              <a:t>2. Implement ML algorithms with this library</a:t>
            </a:r>
          </a:p>
          <a:p>
            <a:pPr indent="0" lvl="0" marL="0" marR="0" rtl="0" algn="l">
              <a:spcBef>
                <a:spcPts val="0"/>
              </a:spcBef>
              <a:spcAft>
                <a:spcPts val="0"/>
              </a:spcAft>
              <a:buSzPct val="25000"/>
              <a:buFont typeface="Arial"/>
              <a:buNone/>
            </a:pPr>
            <a:r>
              <a:rPr b="0" i="0" lang="en-US" sz="2400" u="none" cap="none" strike="noStrike">
                <a:latin typeface="Arial"/>
                <a:ea typeface="Arial"/>
                <a:cs typeface="Arial"/>
                <a:sym typeface="Arial"/>
              </a:rPr>
              <a:t>3. Model Evaluation</a:t>
            </a:r>
          </a:p>
          <a:p>
            <a:pPr indent="0" lvl="0" marL="0" marR="0" rtl="0" algn="l">
              <a:spcBef>
                <a:spcPts val="0"/>
              </a:spcBef>
              <a:spcAft>
                <a:spcPts val="0"/>
              </a:spcAft>
              <a:buSzPct val="25000"/>
              <a:buFont typeface="Arial"/>
              <a:buNone/>
            </a:pPr>
            <a:r>
              <a:rPr b="0" i="0" lang="en-US" sz="2400" u="none" cap="none" strike="noStrike">
                <a:latin typeface="Arial"/>
                <a:ea typeface="Arial"/>
                <a:cs typeface="Arial"/>
                <a:sym typeface="Arial"/>
              </a:rPr>
              <a:t>4. Combine with </a:t>
            </a:r>
            <a:r>
              <a:rPr lang="en-US" sz="2400"/>
              <a:t>Functional Programming</a:t>
            </a:r>
          </a:p>
          <a:p>
            <a:pPr indent="0" lvl="0" marL="0" marR="0" rtl="0" algn="l">
              <a:spcBef>
                <a:spcPts val="0"/>
              </a:spcBef>
              <a:buSzPct val="25000"/>
              <a:buFont typeface="Arial"/>
              <a:buNone/>
            </a:pPr>
            <a:r>
              <a:rPr b="0" i="0" lang="en-US" sz="2400" u="none" cap="none" strike="noStrike">
                <a:latin typeface="Arial"/>
                <a:ea typeface="Arial"/>
                <a:cs typeface="Arial"/>
                <a:sym typeface="Arial"/>
              </a:rPr>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2715090" y="1368802"/>
            <a:ext cx="6578099" cy="2194799"/>
          </a:xfrm>
          <a:prstGeom prst="rect">
            <a:avLst/>
          </a:prstGeom>
          <a:noFill/>
          <a:ln>
            <a:noFill/>
          </a:ln>
        </p:spPr>
        <p:txBody>
          <a:bodyPr anchorCtr="0" anchor="ctr" bIns="0" lIns="0" rIns="0" tIns="0">
            <a:noAutofit/>
          </a:bodyPr>
          <a:lstStyle/>
          <a:p>
            <a:pPr indent="0" lvl="0" marL="0" marR="0" rtl="0" algn="l">
              <a:spcBef>
                <a:spcPts val="0"/>
              </a:spcBef>
              <a:buSzPct val="25000"/>
              <a:buNone/>
            </a:pPr>
            <a:r>
              <a:rPr lang="en-US" sz="3600"/>
              <a:t>Machine Learning with R</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pic>
        <p:nvPicPr>
          <p:cNvPr id="81" name="Shape 81"/>
          <p:cNvPicPr preferRelativeResize="0"/>
          <p:nvPr/>
        </p:nvPicPr>
        <p:blipFill>
          <a:blip r:embed="rId3">
            <a:alphaModFix/>
          </a:blip>
          <a:stretch>
            <a:fillRect/>
          </a:stretch>
        </p:blipFill>
        <p:spPr>
          <a:xfrm>
            <a:off x="2518825" y="852100"/>
            <a:ext cx="4350224" cy="33452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pic>
        <p:nvPicPr>
          <p:cNvPr id="86" name="Shape 86"/>
          <p:cNvPicPr preferRelativeResize="0"/>
          <p:nvPr/>
        </p:nvPicPr>
        <p:blipFill>
          <a:blip r:embed="rId3">
            <a:alphaModFix/>
          </a:blip>
          <a:stretch>
            <a:fillRect/>
          </a:stretch>
        </p:blipFill>
        <p:spPr>
          <a:xfrm>
            <a:off x="3056387" y="784912"/>
            <a:ext cx="4010025" cy="34194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b="0" l="0" r="0" t="0"/>
          <a:stretch/>
        </p:blipFill>
        <p:spPr>
          <a:xfrm>
            <a:off x="4841132" y="95890"/>
            <a:ext cx="4007699" cy="3267300"/>
          </a:xfrm>
          <a:prstGeom prst="rect">
            <a:avLst/>
          </a:prstGeom>
          <a:noFill/>
          <a:ln>
            <a:noFill/>
          </a:ln>
        </p:spPr>
      </p:pic>
      <p:pic>
        <p:nvPicPr>
          <p:cNvPr id="92" name="Shape 92"/>
          <p:cNvPicPr preferRelativeResize="0"/>
          <p:nvPr/>
        </p:nvPicPr>
        <p:blipFill>
          <a:blip r:embed="rId4">
            <a:alphaModFix/>
          </a:blip>
          <a:stretch>
            <a:fillRect/>
          </a:stretch>
        </p:blipFill>
        <p:spPr>
          <a:xfrm>
            <a:off x="779575" y="347760"/>
            <a:ext cx="3922524" cy="2763574"/>
          </a:xfrm>
          <a:prstGeom prst="rect">
            <a:avLst/>
          </a:prstGeom>
          <a:noFill/>
          <a:ln>
            <a:noFill/>
          </a:ln>
        </p:spPr>
      </p:pic>
      <p:sp>
        <p:nvSpPr>
          <p:cNvPr id="93" name="Shape 93"/>
          <p:cNvSpPr txBox="1"/>
          <p:nvPr/>
        </p:nvSpPr>
        <p:spPr>
          <a:xfrm>
            <a:off x="1136700" y="3363200"/>
            <a:ext cx="6870599" cy="1055399"/>
          </a:xfrm>
          <a:prstGeom prst="rect">
            <a:avLst/>
          </a:prstGeom>
          <a:noFill/>
          <a:ln>
            <a:noFill/>
          </a:ln>
        </p:spPr>
        <p:txBody>
          <a:bodyPr anchorCtr="0" anchor="t" bIns="91425" lIns="91425" rIns="91425" tIns="91425">
            <a:noAutofit/>
          </a:bodyPr>
          <a:lstStyle/>
          <a:p>
            <a:pPr lvl="0" rtl="0">
              <a:spcBef>
                <a:spcPts val="0"/>
              </a:spcBef>
              <a:buNone/>
            </a:pPr>
            <a:r>
              <a:rPr lang="en-US" sz="1800">
                <a:latin typeface="Courier New"/>
                <a:ea typeface="Courier New"/>
                <a:cs typeface="Courier New"/>
                <a:sym typeface="Courier New"/>
              </a:rPr>
              <a:t>“R, at its heart, is a functional programming (FP) language”</a:t>
            </a:r>
          </a:p>
          <a:p>
            <a:pPr lvl="0" rtl="0">
              <a:spcBef>
                <a:spcPts val="0"/>
              </a:spcBef>
              <a:buNone/>
            </a:pPr>
            <a:r>
              <a:rPr lang="en-US" sz="1800">
                <a:latin typeface="Courier New"/>
                <a:ea typeface="Courier New"/>
                <a:cs typeface="Courier New"/>
                <a:sym typeface="Courier New"/>
              </a:rPr>
              <a:t>									——Hadley Wickham</a:t>
            </a:r>
          </a:p>
          <a:p>
            <a:pPr lvl="0" rtl="0">
              <a:spcBef>
                <a:spcPts val="0"/>
              </a:spcBef>
              <a:buNone/>
            </a:pPr>
            <a:r>
              <a:t/>
            </a:r>
            <a:endParaRPr sz="1050">
              <a:solidFill>
                <a:srgbClr val="333333"/>
              </a:solidFill>
              <a:highlight>
                <a:srgbClr val="FFFFFF"/>
              </a:highlight>
              <a:latin typeface="Helvetica Neue"/>
              <a:ea typeface="Helvetica Neue"/>
              <a:cs typeface="Helvetica Neue"/>
              <a:sym typeface="Helvetica Neue"/>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