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2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0080E-0F98-4E27-B45C-6DD1494D093F}" v="23" dt="2022-10-05T17:57:47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ette Robins" userId="5ed68be6-6917-4a93-acee-d4e582462ee9" providerId="ADAL" clId="{3CF0080E-0F98-4E27-B45C-6DD1494D093F}"/>
    <pc:docChg chg="undo custSel addSld delSld modSld sldOrd">
      <pc:chgData name="Henriette Robins" userId="5ed68be6-6917-4a93-acee-d4e582462ee9" providerId="ADAL" clId="{3CF0080E-0F98-4E27-B45C-6DD1494D093F}" dt="2022-10-05T17:59:16.135" v="1809" actId="1076"/>
      <pc:docMkLst>
        <pc:docMk/>
      </pc:docMkLst>
      <pc:sldChg chg="modSp mod">
        <pc:chgData name="Henriette Robins" userId="5ed68be6-6917-4a93-acee-d4e582462ee9" providerId="ADAL" clId="{3CF0080E-0F98-4E27-B45C-6DD1494D093F}" dt="2022-10-05T08:36:22.450" v="149" actId="1582"/>
        <pc:sldMkLst>
          <pc:docMk/>
          <pc:sldMk cId="3582315440" sldId="257"/>
        </pc:sldMkLst>
        <pc:picChg chg="mod">
          <ac:chgData name="Henriette Robins" userId="5ed68be6-6917-4a93-acee-d4e582462ee9" providerId="ADAL" clId="{3CF0080E-0F98-4E27-B45C-6DD1494D093F}" dt="2022-10-05T08:36:22.450" v="149" actId="1582"/>
          <ac:picMkLst>
            <pc:docMk/>
            <pc:sldMk cId="3582315440" sldId="257"/>
            <ac:picMk id="5" creationId="{EAE6E443-3C60-0115-FFBA-983151947782}"/>
          </ac:picMkLst>
        </pc:picChg>
      </pc:sldChg>
      <pc:sldChg chg="addSp modSp mod">
        <pc:chgData name="Henriette Robins" userId="5ed68be6-6917-4a93-acee-d4e582462ee9" providerId="ADAL" clId="{3CF0080E-0F98-4E27-B45C-6DD1494D093F}" dt="2022-10-05T17:59:16.135" v="1809" actId="1076"/>
        <pc:sldMkLst>
          <pc:docMk/>
          <pc:sldMk cId="406712515" sldId="258"/>
        </pc:sldMkLst>
        <pc:spChg chg="mod">
          <ac:chgData name="Henriette Robins" userId="5ed68be6-6917-4a93-acee-d4e582462ee9" providerId="ADAL" clId="{3CF0080E-0F98-4E27-B45C-6DD1494D093F}" dt="2022-10-05T08:59:54.558" v="439" actId="1076"/>
          <ac:spMkLst>
            <pc:docMk/>
            <pc:sldMk cId="406712515" sldId="258"/>
            <ac:spMk id="2" creationId="{15120CFB-F267-9D03-D1C1-9BE6F915C501}"/>
          </ac:spMkLst>
        </pc:spChg>
        <pc:spChg chg="mod">
          <ac:chgData name="Henriette Robins" userId="5ed68be6-6917-4a93-acee-d4e582462ee9" providerId="ADAL" clId="{3CF0080E-0F98-4E27-B45C-6DD1494D093F}" dt="2022-10-05T10:10:48.964" v="1491" actId="5793"/>
          <ac:spMkLst>
            <pc:docMk/>
            <pc:sldMk cId="406712515" sldId="258"/>
            <ac:spMk id="3" creationId="{4704FE06-2283-859F-D1C4-C94E2AF36373}"/>
          </ac:spMkLst>
        </pc:spChg>
        <pc:spChg chg="add mod">
          <ac:chgData name="Henriette Robins" userId="5ed68be6-6917-4a93-acee-d4e582462ee9" providerId="ADAL" clId="{3CF0080E-0F98-4E27-B45C-6DD1494D093F}" dt="2022-10-05T17:59:16.135" v="1809" actId="1076"/>
          <ac:spMkLst>
            <pc:docMk/>
            <pc:sldMk cId="406712515" sldId="258"/>
            <ac:spMk id="5" creationId="{B6802DC6-7D68-6C70-743D-194F1F4DBD18}"/>
          </ac:spMkLst>
        </pc:spChg>
        <pc:picChg chg="mod">
          <ac:chgData name="Henriette Robins" userId="5ed68be6-6917-4a93-acee-d4e582462ee9" providerId="ADAL" clId="{3CF0080E-0F98-4E27-B45C-6DD1494D093F}" dt="2022-10-05T08:59:32.153" v="436" actId="1076"/>
          <ac:picMkLst>
            <pc:docMk/>
            <pc:sldMk cId="406712515" sldId="258"/>
            <ac:picMk id="4" creationId="{794C28D0-F720-59A7-C842-903801BE93DC}"/>
          </ac:picMkLst>
        </pc:picChg>
        <pc:picChg chg="mod modCrop">
          <ac:chgData name="Henriette Robins" userId="5ed68be6-6917-4a93-acee-d4e582462ee9" providerId="ADAL" clId="{3CF0080E-0F98-4E27-B45C-6DD1494D093F}" dt="2022-09-30T11:19:27.185" v="9" actId="1076"/>
          <ac:picMkLst>
            <pc:docMk/>
            <pc:sldMk cId="406712515" sldId="258"/>
            <ac:picMk id="6" creationId="{1E849661-4A0B-44FD-6FEC-F476914B6ABA}"/>
          </ac:picMkLst>
        </pc:picChg>
      </pc:sldChg>
      <pc:sldChg chg="new del">
        <pc:chgData name="Henriette Robins" userId="5ed68be6-6917-4a93-acee-d4e582462ee9" providerId="ADAL" clId="{3CF0080E-0F98-4E27-B45C-6DD1494D093F}" dt="2022-09-30T11:21:12.031" v="12" actId="680"/>
        <pc:sldMkLst>
          <pc:docMk/>
          <pc:sldMk cId="1022593946" sldId="259"/>
        </pc:sldMkLst>
      </pc:sldChg>
      <pc:sldChg chg="addSp delSp modSp new mod setBg">
        <pc:chgData name="Henriette Robins" userId="5ed68be6-6917-4a93-acee-d4e582462ee9" providerId="ADAL" clId="{3CF0080E-0F98-4E27-B45C-6DD1494D093F}" dt="2022-10-05T10:14:23.176" v="1552" actId="1076"/>
        <pc:sldMkLst>
          <pc:docMk/>
          <pc:sldMk cId="3730685497" sldId="259"/>
        </pc:sldMkLst>
        <pc:spChg chg="mod">
          <ac:chgData name="Henriette Robins" userId="5ed68be6-6917-4a93-acee-d4e582462ee9" providerId="ADAL" clId="{3CF0080E-0F98-4E27-B45C-6DD1494D093F}" dt="2022-10-05T10:05:00.227" v="1460" actId="1076"/>
          <ac:spMkLst>
            <pc:docMk/>
            <pc:sldMk cId="3730685497" sldId="259"/>
            <ac:spMk id="2" creationId="{F106726A-888B-CBA3-16F2-7F9D80D8BC68}"/>
          </ac:spMkLst>
        </pc:spChg>
        <pc:spChg chg="del mod">
          <ac:chgData name="Henriette Robins" userId="5ed68be6-6917-4a93-acee-d4e582462ee9" providerId="ADAL" clId="{3CF0080E-0F98-4E27-B45C-6DD1494D093F}" dt="2022-10-05T09:54:58.930" v="1373" actId="478"/>
          <ac:spMkLst>
            <pc:docMk/>
            <pc:sldMk cId="3730685497" sldId="259"/>
            <ac:spMk id="3" creationId="{F9AC2841-BEA9-17B7-9A1A-4D2437B6F868}"/>
          </ac:spMkLst>
        </pc:spChg>
        <pc:spChg chg="add del">
          <ac:chgData name="Henriette Robins" userId="5ed68be6-6917-4a93-acee-d4e582462ee9" providerId="ADAL" clId="{3CF0080E-0F98-4E27-B45C-6DD1494D093F}" dt="2022-09-30T11:22:31.332" v="17" actId="11529"/>
          <ac:spMkLst>
            <pc:docMk/>
            <pc:sldMk cId="3730685497" sldId="259"/>
            <ac:spMk id="4" creationId="{83EE47C4-3215-EB42-50D6-E8AA4CE3C164}"/>
          </ac:spMkLst>
        </pc:spChg>
        <pc:spChg chg="add mod">
          <ac:chgData name="Henriette Robins" userId="5ed68be6-6917-4a93-acee-d4e582462ee9" providerId="ADAL" clId="{3CF0080E-0F98-4E27-B45C-6DD1494D093F}" dt="2022-09-30T11:24:31.205" v="25" actId="207"/>
          <ac:spMkLst>
            <pc:docMk/>
            <pc:sldMk cId="3730685497" sldId="259"/>
            <ac:spMk id="5" creationId="{27A672D1-95D9-EC56-726D-8F8F5EE31BEA}"/>
          </ac:spMkLst>
        </pc:spChg>
        <pc:spChg chg="add mod">
          <ac:chgData name="Henriette Robins" userId="5ed68be6-6917-4a93-acee-d4e582462ee9" providerId="ADAL" clId="{3CF0080E-0F98-4E27-B45C-6DD1494D093F}" dt="2022-10-05T10:14:23.176" v="1552" actId="1076"/>
          <ac:spMkLst>
            <pc:docMk/>
            <pc:sldMk cId="3730685497" sldId="259"/>
            <ac:spMk id="6" creationId="{B56FEF67-23A4-3DF3-6B01-AFF21EFAA281}"/>
          </ac:spMkLst>
        </pc:spChg>
      </pc:sldChg>
      <pc:sldChg chg="addSp delSp modSp new mod ord setBg">
        <pc:chgData name="Henriette Robins" userId="5ed68be6-6917-4a93-acee-d4e582462ee9" providerId="ADAL" clId="{3CF0080E-0F98-4E27-B45C-6DD1494D093F}" dt="2022-10-05T17:58:44.974" v="1808" actId="1582"/>
        <pc:sldMkLst>
          <pc:docMk/>
          <pc:sldMk cId="1751523905" sldId="260"/>
        </pc:sldMkLst>
        <pc:spChg chg="mod">
          <ac:chgData name="Henriette Robins" userId="5ed68be6-6917-4a93-acee-d4e582462ee9" providerId="ADAL" clId="{3CF0080E-0F98-4E27-B45C-6DD1494D093F}" dt="2022-10-05T17:58:04.586" v="1804" actId="1076"/>
          <ac:spMkLst>
            <pc:docMk/>
            <pc:sldMk cId="1751523905" sldId="260"/>
            <ac:spMk id="2" creationId="{9E9F15C1-FD5B-B61F-836D-0F6E24AA1D28}"/>
          </ac:spMkLst>
        </pc:spChg>
        <pc:spChg chg="mod">
          <ac:chgData name="Henriette Robins" userId="5ed68be6-6917-4a93-acee-d4e582462ee9" providerId="ADAL" clId="{3CF0080E-0F98-4E27-B45C-6DD1494D093F}" dt="2022-10-05T17:44:21.897" v="1799" actId="1076"/>
          <ac:spMkLst>
            <pc:docMk/>
            <pc:sldMk cId="1751523905" sldId="260"/>
            <ac:spMk id="3" creationId="{C097C265-93EE-B000-D913-4E7EB0CF462C}"/>
          </ac:spMkLst>
        </pc:spChg>
        <pc:spChg chg="mod">
          <ac:chgData name="Henriette Robins" userId="5ed68be6-6917-4a93-acee-d4e582462ee9" providerId="ADAL" clId="{3CF0080E-0F98-4E27-B45C-6DD1494D093F}" dt="2022-10-05T16:13:49.310" v="1617" actId="20577"/>
          <ac:spMkLst>
            <pc:docMk/>
            <pc:sldMk cId="1751523905" sldId="260"/>
            <ac:spMk id="4" creationId="{FCE03108-C980-6FE5-2E5F-2188E695B556}"/>
          </ac:spMkLst>
        </pc:spChg>
        <pc:spChg chg="del mod">
          <ac:chgData name="Henriette Robins" userId="5ed68be6-6917-4a93-acee-d4e582462ee9" providerId="ADAL" clId="{3CF0080E-0F98-4E27-B45C-6DD1494D093F}" dt="2022-10-05T17:43:51.803" v="1793" actId="478"/>
          <ac:spMkLst>
            <pc:docMk/>
            <pc:sldMk cId="1751523905" sldId="260"/>
            <ac:spMk id="5" creationId="{264D054C-4DB0-3B48-53DE-76B1645F7335}"/>
          </ac:spMkLst>
        </pc:spChg>
        <pc:spChg chg="del mod">
          <ac:chgData name="Henriette Robins" userId="5ed68be6-6917-4a93-acee-d4e582462ee9" providerId="ADAL" clId="{3CF0080E-0F98-4E27-B45C-6DD1494D093F}" dt="2022-10-05T17:44:07.289" v="1795" actId="478"/>
          <ac:spMkLst>
            <pc:docMk/>
            <pc:sldMk cId="1751523905" sldId="260"/>
            <ac:spMk id="6" creationId="{2D33476A-B713-4128-CC1E-59DCF66F51B0}"/>
          </ac:spMkLst>
        </pc:spChg>
        <pc:spChg chg="add mod">
          <ac:chgData name="Henriette Robins" userId="5ed68be6-6917-4a93-acee-d4e582462ee9" providerId="ADAL" clId="{3CF0080E-0F98-4E27-B45C-6DD1494D093F}" dt="2022-10-05T10:23:52.219" v="1586" actId="255"/>
          <ac:spMkLst>
            <pc:docMk/>
            <pc:sldMk cId="1751523905" sldId="260"/>
            <ac:spMk id="7" creationId="{82CD0E32-D7A7-1AB8-FBFE-EF6CE87F7411}"/>
          </ac:spMkLst>
        </pc:spChg>
        <pc:spChg chg="add del mod">
          <ac:chgData name="Henriette Robins" userId="5ed68be6-6917-4a93-acee-d4e582462ee9" providerId="ADAL" clId="{3CF0080E-0F98-4E27-B45C-6DD1494D093F}" dt="2022-10-05T17:43:56.847" v="1794" actId="478"/>
          <ac:spMkLst>
            <pc:docMk/>
            <pc:sldMk cId="1751523905" sldId="260"/>
            <ac:spMk id="9" creationId="{76D5FA74-F8B0-0179-34B9-68D427883E31}"/>
          </ac:spMkLst>
        </pc:spChg>
        <pc:spChg chg="add del mod">
          <ac:chgData name="Henriette Robins" userId="5ed68be6-6917-4a93-acee-d4e582462ee9" providerId="ADAL" clId="{3CF0080E-0F98-4E27-B45C-6DD1494D093F}" dt="2022-10-05T17:44:10.609" v="1797" actId="478"/>
          <ac:spMkLst>
            <pc:docMk/>
            <pc:sldMk cId="1751523905" sldId="260"/>
            <ac:spMk id="11" creationId="{6BF5D37A-311C-D771-A8BE-21484A40951D}"/>
          </ac:spMkLst>
        </pc:spChg>
        <pc:picChg chg="add mod">
          <ac:chgData name="Henriette Robins" userId="5ed68be6-6917-4a93-acee-d4e582462ee9" providerId="ADAL" clId="{3CF0080E-0F98-4E27-B45C-6DD1494D093F}" dt="2022-10-05T17:58:44.974" v="1808" actId="1582"/>
          <ac:picMkLst>
            <pc:docMk/>
            <pc:sldMk cId="1751523905" sldId="260"/>
            <ac:picMk id="6" creationId="{D907F865-2479-65D6-85B7-86149B0A16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7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9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5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72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fr/terre-monde-plan%C3%A8te-carte-308743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tek.no/test/i/6jyrl3/airties-4920-boligpakke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sa og blå skyer">
            <a:extLst>
              <a:ext uri="{FF2B5EF4-FFF2-40B4-BE49-F238E27FC236}">
                <a16:creationId xmlns:a16="http://schemas.microsoft.com/office/drawing/2014/main" id="{63A86D42-CA02-843B-8B68-314CE1F8F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1825" y="-2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3BF9A56-EE7A-2B9F-7FF4-481F5386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10" y="922309"/>
            <a:ext cx="6236898" cy="2247899"/>
          </a:xfrm>
        </p:spPr>
        <p:txBody>
          <a:bodyPr>
            <a:normAutofit/>
          </a:bodyPr>
          <a:lstStyle/>
          <a:p>
            <a:pPr algn="ctr"/>
            <a:r>
              <a:rPr lang="nb-NO" sz="4000" dirty="0">
                <a:solidFill>
                  <a:srgbClr val="FFFFFF"/>
                </a:solidFill>
              </a:rPr>
              <a:t>MITT HJEMME-NETTVERK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004BE0B-5E72-AC27-3F2D-4032603E2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861" y="475764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nb-NO" dirty="0">
                <a:solidFill>
                  <a:srgbClr val="FFFFFF"/>
                </a:solidFill>
              </a:rPr>
              <a:t>AV HENRIETTE ROBINS :</a:t>
            </a:r>
            <a:r>
              <a:rPr lang="nb-NO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215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DDB75F5-0559-920D-4B77-70FEDEEC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363"/>
            <a:ext cx="3932236" cy="2211388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00795EC5-320F-AE78-0597-0366E49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806" y="629729"/>
            <a:ext cx="4999022" cy="1109259"/>
          </a:xfrm>
        </p:spPr>
        <p:txBody>
          <a:bodyPr>
            <a:normAutofit/>
          </a:bodyPr>
          <a:lstStyle/>
          <a:p>
            <a:pPr algn="ctr"/>
            <a:r>
              <a:rPr lang="nb-NO" sz="2800" dirty="0">
                <a:solidFill>
                  <a:schemeClr val="bg1"/>
                </a:solidFill>
              </a:rPr>
              <a:t>Utstyr tilkoblet i nettverket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EAE6E443-3C60-0115-FFBA-983151947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142" r="-348" b="-3715"/>
          <a:stretch/>
        </p:blipFill>
        <p:spPr bwMode="auto">
          <a:xfrm>
            <a:off x="1003592" y="561166"/>
            <a:ext cx="3548906" cy="6202393"/>
          </a:xfrm>
          <a:prstGeom prst="rect">
            <a:avLst/>
          </a:prstGeom>
          <a:ln w="19050">
            <a:solidFill>
              <a:schemeClr val="tx2">
                <a:lumMod val="1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D3E427B-5D80-5C50-D7FC-1AF13F6F3CBE}"/>
              </a:ext>
            </a:extLst>
          </p:cNvPr>
          <p:cNvSpPr txBox="1"/>
          <p:nvPr/>
        </p:nvSpPr>
        <p:spPr>
          <a:xfrm>
            <a:off x="5512227" y="1863306"/>
            <a:ext cx="5676181" cy="44525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nb-NO" b="1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nb-NO" sz="1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avn, type og IP-adresse:</a:t>
            </a:r>
            <a:endParaRPr lang="nb-NO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masis MT Pro Medium" panose="02040604050005020304" pitchFamily="18" charset="0"/>
              <a:buChar char="-"/>
            </a:pPr>
            <a:r>
              <a:rPr lang="nb-NO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48:D2:4F:80:C5:E8 / </a:t>
            </a:r>
            <a:r>
              <a:rPr lang="nb-NO" sz="1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TVboks</a:t>
            </a:r>
            <a:r>
              <a:rPr lang="nb-NO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192.168.0.3</a:t>
            </a:r>
            <a:endParaRPr lang="nb-N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masis MT Pro Medium" panose="02040604050005020304" pitchFamily="18" charset="0"/>
              <a:buChar char="-"/>
            </a:pPr>
            <a:r>
              <a:rPr lang="nb-NO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Air4920 / trådløst nettverk / 192.168.0.137</a:t>
            </a:r>
            <a:endParaRPr lang="nb-N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masis MT Pro Medium" panose="02040604050005020304" pitchFamily="18" charset="0"/>
              <a:buChar char="-"/>
            </a:pPr>
            <a:r>
              <a:rPr lang="nb-NO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Air4920 / trådløst nettverk / 192.168.0.26</a:t>
            </a:r>
            <a:endParaRPr lang="nb-N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masis MT Pro Medium" panose="02040604050005020304" pitchFamily="18" charset="0"/>
              <a:buChar char="-"/>
            </a:pPr>
            <a:r>
              <a:rPr lang="nb-NO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HUAWEI_P30_lite-19a79278 / Telefon / 192.168.0.156</a:t>
            </a:r>
            <a:endParaRPr lang="nb-N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masis MT Pro Medium" panose="02040604050005020304" pitchFamily="18" charset="0"/>
              <a:buChar char="-"/>
            </a:pPr>
            <a:r>
              <a:rPr lang="nb-NO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Galaxy-S21-5G / Telefon / 192.168.0.160</a:t>
            </a:r>
            <a:endParaRPr lang="nb-N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Amasis MT Pro Medium" panose="02040604050005020304" pitchFamily="18" charset="0"/>
              <a:buChar char="-"/>
            </a:pPr>
            <a:r>
              <a:rPr lang="nb-NO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WIN-00P8TTQJ0QS / PC / 192.168.0.179</a:t>
            </a:r>
            <a:endParaRPr lang="nb-N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1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120CFB-F267-9D03-D1C1-9BE6F915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08" y="1029431"/>
            <a:ext cx="5020573" cy="1360898"/>
          </a:xfrm>
        </p:spPr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Generell info: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04FE06-2283-859F-D1C4-C94E2AF3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02" y="2351106"/>
            <a:ext cx="9905999" cy="3963429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DHCP Scope  -  </a:t>
            </a:r>
            <a:r>
              <a:rPr lang="nb-NO" dirty="0">
                <a:solidFill>
                  <a:schemeClr val="bg1"/>
                </a:solidFill>
                <a:latin typeface="Abadi Extra Light" panose="020B0604020202020204" pitchFamily="34" charset="0"/>
              </a:rPr>
              <a:t>192.168.0.2 - 192.168.0.254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Leasing-tid  -  </a:t>
            </a:r>
            <a:r>
              <a:rPr lang="nb-NO" dirty="0">
                <a:solidFill>
                  <a:schemeClr val="bg1"/>
                </a:solidFill>
                <a:latin typeface="Abadi Extra Light" panose="020B0204020104020204" pitchFamily="34" charset="0"/>
              </a:rPr>
              <a:t>1 time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Kryptering  -  </a:t>
            </a:r>
            <a:r>
              <a:rPr lang="nb-NO" dirty="0">
                <a:solidFill>
                  <a:schemeClr val="bg1"/>
                </a:solidFill>
                <a:latin typeface="Abadi Extra Light" panose="020B0204020104020204" pitchFamily="34" charset="0"/>
              </a:rPr>
              <a:t>WPA-2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Brannmur   -   </a:t>
            </a:r>
            <a:r>
              <a:rPr lang="nb-NO" dirty="0">
                <a:solidFill>
                  <a:schemeClr val="bg1"/>
                </a:solidFill>
                <a:latin typeface="Abadi Extra Light" panose="020B0204020104020204" pitchFamily="34" charset="0"/>
              </a:rPr>
              <a:t>se bilde 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Båndbredde  -  </a:t>
            </a:r>
            <a:r>
              <a:rPr lang="nb-NO" dirty="0">
                <a:solidFill>
                  <a:schemeClr val="bg1"/>
                </a:solidFill>
                <a:latin typeface="Abadi Extra Light" panose="020B0204020104020204" pitchFamily="34" charset="0"/>
              </a:rPr>
              <a:t>up: 20,7  </a:t>
            </a:r>
            <a:r>
              <a:rPr lang="nb-NO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down</a:t>
            </a:r>
            <a:r>
              <a:rPr lang="nb-NO" dirty="0">
                <a:solidFill>
                  <a:schemeClr val="bg1"/>
                </a:solidFill>
                <a:latin typeface="Abadi Extra Light" panose="020B0204020104020204" pitchFamily="34" charset="0"/>
              </a:rPr>
              <a:t>: 93,2</a:t>
            </a:r>
          </a:p>
          <a:p>
            <a:r>
              <a:rPr lang="nb-NO" dirty="0">
                <a:solidFill>
                  <a:schemeClr val="bg1"/>
                </a:solidFill>
              </a:rPr>
              <a:t>Fildeling  -  </a:t>
            </a:r>
            <a:r>
              <a:rPr lang="nb-NO" dirty="0">
                <a:solidFill>
                  <a:schemeClr val="bg1"/>
                </a:solidFill>
                <a:latin typeface="Abadi Extra Light" panose="020B0204020104020204" pitchFamily="34" charset="0"/>
              </a:rPr>
              <a:t>private nettverk</a:t>
            </a:r>
          </a:p>
          <a:p>
            <a:r>
              <a:rPr lang="nb-NO" dirty="0">
                <a:solidFill>
                  <a:schemeClr val="bg1"/>
                </a:solidFill>
              </a:rPr>
              <a:t>Dekningsgrad  -  </a:t>
            </a:r>
            <a:r>
              <a:rPr lang="nb-NO" dirty="0">
                <a:solidFill>
                  <a:schemeClr val="bg1"/>
                </a:solidFill>
                <a:latin typeface="Abadi Extra Light" panose="020B0204020104020204" pitchFamily="34" charset="0"/>
              </a:rPr>
              <a:t>(svakt i rom utenfor stuen)</a:t>
            </a:r>
          </a:p>
          <a:p>
            <a:r>
              <a:rPr lang="nb-NO" dirty="0">
                <a:solidFill>
                  <a:schemeClr val="bg1"/>
                </a:solidFill>
                <a:latin typeface="+mj-lt"/>
                <a:cs typeface="Aldhabi" panose="020B0604020202020204" pitchFamily="2" charset="-78"/>
              </a:rPr>
              <a:t>Internettleverandør  -  </a:t>
            </a:r>
            <a:r>
              <a:rPr lang="nb-NO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Altibox</a:t>
            </a:r>
            <a:endParaRPr lang="nb-NO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nb-NO" dirty="0">
              <a:solidFill>
                <a:schemeClr val="bg1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4" name="Bilde 3" descr="Et bilde som inneholder tekst&#10;&#10;Automatisk generert beskrivelse">
            <a:extLst>
              <a:ext uri="{FF2B5EF4-FFF2-40B4-BE49-F238E27FC236}">
                <a16:creationId xmlns:a16="http://schemas.microsoft.com/office/drawing/2014/main" id="{794C28D0-F720-59A7-C842-903801BE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43442"/>
          <a:stretch/>
        </p:blipFill>
        <p:spPr>
          <a:xfrm>
            <a:off x="6941539" y="3429000"/>
            <a:ext cx="3677578" cy="1765973"/>
          </a:xfrm>
          <a:prstGeom prst="rect">
            <a:avLst/>
          </a:prstGeom>
        </p:spPr>
      </p:pic>
      <p:pic>
        <p:nvPicPr>
          <p:cNvPr id="6" name="Bilde 5" descr="Et bilde som inneholder ballong, luftfartøy&#10;&#10;Automatisk generert beskrivelse">
            <a:extLst>
              <a:ext uri="{FF2B5EF4-FFF2-40B4-BE49-F238E27FC236}">
                <a16:creationId xmlns:a16="http://schemas.microsoft.com/office/drawing/2014/main" id="{1E849661-4A0B-44FD-6FEC-F476914B6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05" t="48431" r="18309" b="131"/>
          <a:stretch/>
        </p:blipFill>
        <p:spPr>
          <a:xfrm>
            <a:off x="7157199" y="629"/>
            <a:ext cx="5034801" cy="3213698"/>
          </a:xfrm>
          <a:prstGeom prst="rect">
            <a:avLst/>
          </a:prstGeom>
        </p:spPr>
      </p:pic>
      <p:sp>
        <p:nvSpPr>
          <p:cNvPr id="5" name="Pil: høyre 4">
            <a:extLst>
              <a:ext uri="{FF2B5EF4-FFF2-40B4-BE49-F238E27FC236}">
                <a16:creationId xmlns:a16="http://schemas.microsoft.com/office/drawing/2014/main" id="{B6802DC6-7D68-6C70-743D-194F1F4DBD18}"/>
              </a:ext>
            </a:extLst>
          </p:cNvPr>
          <p:cNvSpPr/>
          <p:nvPr/>
        </p:nvSpPr>
        <p:spPr>
          <a:xfrm>
            <a:off x="3636829" y="4049241"/>
            <a:ext cx="172528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7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9F15C1-FD5B-B61F-836D-0F6E24A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37" y="500333"/>
            <a:ext cx="4188125" cy="846307"/>
          </a:xfrm>
        </p:spPr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Smarte Løsninger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97C265-93EE-B000-D913-4E7EB0CF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9469" y="1734579"/>
            <a:ext cx="1655461" cy="451140"/>
          </a:xfrm>
        </p:spPr>
        <p:txBody>
          <a:bodyPr>
            <a:normAutofit fontScale="85000" lnSpcReduction="10000"/>
          </a:bodyPr>
          <a:lstStyle/>
          <a:p>
            <a:r>
              <a:rPr lang="nb-NO" b="1" dirty="0">
                <a:solidFill>
                  <a:schemeClr val="bg1"/>
                </a:solidFill>
              </a:rPr>
              <a:t>Jeg har: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E03108-C980-6FE5-2E5F-2188E695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2423" y="2401130"/>
            <a:ext cx="4889555" cy="3881887"/>
          </a:xfrm>
        </p:spPr>
        <p:txBody>
          <a:bodyPr>
            <a:normAutofit lnSpcReduction="10000"/>
          </a:bodyPr>
          <a:lstStyle/>
          <a:p>
            <a:r>
              <a:rPr lang="nb-NO" u="sng" dirty="0" err="1">
                <a:solidFill>
                  <a:schemeClr val="bg1"/>
                </a:solidFill>
              </a:rPr>
              <a:t>Airties</a:t>
            </a:r>
            <a:r>
              <a:rPr lang="nb-NO" u="sng" dirty="0">
                <a:solidFill>
                  <a:schemeClr val="bg1"/>
                </a:solidFill>
              </a:rPr>
              <a:t> 4920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600" dirty="0">
                <a:solidFill>
                  <a:schemeClr val="bg1"/>
                </a:solidFill>
              </a:rPr>
              <a:t>Et sett rekkeviddeforlengere. Vi har to aksesspunkter som gir bedre dekning enn en enkeltruter. En ruter som basis er nødvendig ettersom </a:t>
            </a:r>
            <a:r>
              <a:rPr lang="nb-NO" sz="1600" dirty="0" err="1">
                <a:solidFill>
                  <a:schemeClr val="bg1"/>
                </a:solidFill>
              </a:rPr>
              <a:t>Airties</a:t>
            </a:r>
            <a:r>
              <a:rPr lang="nb-NO" sz="1600" dirty="0">
                <a:solidFill>
                  <a:schemeClr val="bg1"/>
                </a:solidFill>
              </a:rPr>
              <a:t> ikke har ruterfunksjonalitet.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600" dirty="0">
                <a:solidFill>
                  <a:schemeClr val="bg1"/>
                </a:solidFill>
              </a:rPr>
              <a:t>Systemet tar seg av hvilket bånd som gir best dekning der du er plassert. Derimot får man kun full hastighet ved hovedpunktet. Ellers halveres hastigheten i resten av leiligheten (men skal fortsatt kunne være nok).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2CD0E32-D7A7-1AB8-FBFE-EF6CE87F7411}"/>
              </a:ext>
            </a:extLst>
          </p:cNvPr>
          <p:cNvSpPr txBox="1"/>
          <p:nvPr/>
        </p:nvSpPr>
        <p:spPr>
          <a:xfrm>
            <a:off x="1143000" y="6344155"/>
            <a:ext cx="8065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>
                <a:solidFill>
                  <a:schemeClr val="bg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https://www.tek.no/test/i/6jyrl3/airties-4920-boligpakke</a:t>
            </a:r>
            <a:r>
              <a:rPr lang="nb-NO" sz="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907F865-2479-65D6-85B7-86149B0A1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15" y="1734579"/>
            <a:ext cx="2663270" cy="431320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515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06726A-888B-CBA3-16F2-7F9D80D8B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483" y="948810"/>
            <a:ext cx="5773646" cy="958253"/>
          </a:xfrm>
        </p:spPr>
        <p:txBody>
          <a:bodyPr>
            <a:normAutofit fontScale="90000"/>
          </a:bodyPr>
          <a:lstStyle/>
          <a:p>
            <a:r>
              <a:rPr lang="nb-NO" dirty="0">
                <a:solidFill>
                  <a:schemeClr val="bg1"/>
                </a:solidFill>
              </a:rPr>
              <a:t>Utfordringer i nettverket</a:t>
            </a: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27A672D1-95D9-EC56-726D-8F8F5EE31BEA}"/>
              </a:ext>
            </a:extLst>
          </p:cNvPr>
          <p:cNvSpPr/>
          <p:nvPr/>
        </p:nvSpPr>
        <p:spPr>
          <a:xfrm>
            <a:off x="5279365" y="0"/>
            <a:ext cx="6288657" cy="7237562"/>
          </a:xfrm>
          <a:prstGeom prst="diagStripe">
            <a:avLst>
              <a:gd name="adj" fmla="val 952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56FEF67-23A4-3DF3-6B01-AFF21EFAA281}"/>
              </a:ext>
            </a:extLst>
          </p:cNvPr>
          <p:cNvSpPr txBox="1"/>
          <p:nvPr/>
        </p:nvSpPr>
        <p:spPr>
          <a:xfrm>
            <a:off x="623978" y="2726475"/>
            <a:ext cx="5647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b-NO" sz="2000" dirty="0">
                <a:solidFill>
                  <a:schemeClr val="bg1"/>
                </a:solidFill>
              </a:rPr>
              <a:t>Har for det meste standard løsninger. Ingen problemer som jeg har oppdaget / har kjennskap til.</a:t>
            </a:r>
          </a:p>
          <a:p>
            <a:pPr marL="342900" indent="-342900">
              <a:buFontTx/>
              <a:buChar char="-"/>
            </a:pPr>
            <a:endParaRPr lang="nb-NO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b-NO" sz="2000" dirty="0">
                <a:solidFill>
                  <a:schemeClr val="bg1"/>
                </a:solidFill>
              </a:rPr>
              <a:t>Burde plassere aksesspunktet mer sentralt i leiligheten.</a:t>
            </a:r>
          </a:p>
          <a:p>
            <a:pPr marL="342900" indent="-342900">
              <a:buFontTx/>
              <a:buChar char="-"/>
            </a:pPr>
            <a:r>
              <a:rPr lang="nb-NO" sz="2000" dirty="0">
                <a:solidFill>
                  <a:schemeClr val="bg1"/>
                </a:solidFill>
              </a:rPr>
              <a:t>Plassere ruteren høyere oppe.</a:t>
            </a:r>
          </a:p>
          <a:p>
            <a:pPr marL="342900" indent="-342900">
              <a:buFontTx/>
              <a:buChar char="-"/>
            </a:pPr>
            <a:endParaRPr lang="nb-NO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nb-NO" sz="2000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8549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2" baseType="lpstr">
      <vt:lpstr>Abadi Extra Light</vt:lpstr>
      <vt:lpstr>Amasis MT Pro Medium</vt:lpstr>
      <vt:lpstr>Arial</vt:lpstr>
      <vt:lpstr>Calibri</vt:lpstr>
      <vt:lpstr>Calibri Light</vt:lpstr>
      <vt:lpstr>Walbaum Display</vt:lpstr>
      <vt:lpstr>RegattaVTI</vt:lpstr>
      <vt:lpstr>MITT HJEMME-NETTVERK</vt:lpstr>
      <vt:lpstr>Utstyr tilkoblet i nettverket</vt:lpstr>
      <vt:lpstr>Generell info:</vt:lpstr>
      <vt:lpstr>Smarte Løsninger</vt:lpstr>
      <vt:lpstr>Utfordringer i nettverket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MITT HJEMME-NETTVERK</dc:title>
  <dc:creator>Henriette Robins</dc:creator>
  <cp:lastModifiedBy>Henriette Robins</cp:lastModifiedBy>
  <cp:revision>1</cp:revision>
  <dcterms:created xsi:type="dcterms:W3CDTF">2022-09-30T10:23:26Z</dcterms:created>
  <dcterms:modified xsi:type="dcterms:W3CDTF">2022-10-05T17:59:26Z</dcterms:modified>
</cp:coreProperties>
</file>