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12"/>
  </p:notesMasterIdLst>
  <p:sldIdLst>
    <p:sldId id="331" r:id="rId2"/>
    <p:sldId id="257" r:id="rId3"/>
    <p:sldId id="305" r:id="rId4"/>
    <p:sldId id="332" r:id="rId5"/>
    <p:sldId id="334" r:id="rId6"/>
    <p:sldId id="258" r:id="rId7"/>
    <p:sldId id="335" r:id="rId8"/>
    <p:sldId id="336" r:id="rId9"/>
    <p:sldId id="259" r:id="rId10"/>
    <p:sldId id="337" r:id="rId11"/>
  </p:sldIdLst>
  <p:sldSz cx="9144000" cy="5143500" type="screen16x9"/>
  <p:notesSz cx="6858000" cy="9144000"/>
  <p:embeddedFontLst>
    <p:embeddedFont>
      <p:font typeface="Big Shoulders Text Light" panose="020B0604020202020204" charset="0"/>
      <p:regular r:id="rId13"/>
      <p:bold r:id="rId14"/>
    </p:embeddedFont>
    <p:embeddedFont>
      <p:font typeface="Blinker SemiBold" panose="020B0604020202020204" charset="0"/>
      <p:regular r:id="rId15"/>
      <p:bold r:id="rId16"/>
    </p:embeddedFont>
    <p:embeddedFont>
      <p:font typeface="Garamond" panose="02020404030301010803" pitchFamily="18" charset="0"/>
      <p:regular r:id="rId17"/>
      <p:bold r:id="rId18"/>
      <p: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489848-416C-43F3-AEB2-14659CDF1FD0}" v="87" dt="2023-01-26T20:15:41.776"/>
  </p1510:revLst>
</p1510:revInfo>
</file>

<file path=ppt/tableStyles.xml><?xml version="1.0" encoding="utf-8"?>
<a:tblStyleLst xmlns:a="http://schemas.openxmlformats.org/drawingml/2006/main" def="{C1EECEA4-4D49-4435-9BE1-87653F0A0A19}">
  <a:tblStyle styleId="{C1EECEA4-4D49-4435-9BE1-87653F0A0A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81" autoAdjust="0"/>
  </p:normalViewPr>
  <p:slideViewPr>
    <p:cSldViewPr snapToGrid="0">
      <p:cViewPr varScale="1">
        <p:scale>
          <a:sx n="106" d="100"/>
          <a:sy n="106" d="100"/>
        </p:scale>
        <p:origin x="366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29AE0B-8E89-4399-93BF-F3C821B0E81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38B6FB4-8766-41AE-86C9-197A7C8A6415}">
      <dgm:prSet/>
      <dgm:spPr/>
      <dgm:t>
        <a:bodyPr/>
        <a:lstStyle/>
        <a:p>
          <a:pPr>
            <a:defRPr b="1"/>
          </a:pPr>
          <a:r>
            <a:rPr lang="en-US" b="1"/>
            <a:t>- Classification of five types of flowers.</a:t>
          </a:r>
          <a:endParaRPr lang="en-US"/>
        </a:p>
      </dgm:t>
    </dgm:pt>
    <dgm:pt modelId="{162DB21A-82A9-42B4-B9D3-46D15AD8D943}" type="parTrans" cxnId="{78E0739D-3A30-46FC-83C5-A2BDD74AC914}">
      <dgm:prSet/>
      <dgm:spPr/>
      <dgm:t>
        <a:bodyPr/>
        <a:lstStyle/>
        <a:p>
          <a:endParaRPr lang="en-US"/>
        </a:p>
      </dgm:t>
    </dgm:pt>
    <dgm:pt modelId="{B1248AF2-1415-4073-9583-58E9F65C2D85}" type="sibTrans" cxnId="{78E0739D-3A30-46FC-83C5-A2BDD74AC914}">
      <dgm:prSet/>
      <dgm:spPr/>
      <dgm:t>
        <a:bodyPr/>
        <a:lstStyle/>
        <a:p>
          <a:endParaRPr lang="en-US"/>
        </a:p>
      </dgm:t>
    </dgm:pt>
    <dgm:pt modelId="{62E7EE94-9F0D-4328-A560-1E6BABA84C35}">
      <dgm:prSet/>
      <dgm:spPr/>
      <dgm:t>
        <a:bodyPr/>
        <a:lstStyle/>
        <a:p>
          <a:r>
            <a:rPr lang="en-US" b="1"/>
            <a:t>. Lilli, Lotus, Orchid, Sunflower, and Tulip</a:t>
          </a:r>
          <a:endParaRPr lang="en-US"/>
        </a:p>
      </dgm:t>
    </dgm:pt>
    <dgm:pt modelId="{99AA142A-DD60-4D7C-B2AB-5A0F04D6F19A}" type="parTrans" cxnId="{B4F2311D-1515-4FB1-A7D6-F616568A8FD0}">
      <dgm:prSet/>
      <dgm:spPr/>
      <dgm:t>
        <a:bodyPr/>
        <a:lstStyle/>
        <a:p>
          <a:endParaRPr lang="en-US"/>
        </a:p>
      </dgm:t>
    </dgm:pt>
    <dgm:pt modelId="{DBC0DFBF-109E-403B-ABB2-3F43E5347823}" type="sibTrans" cxnId="{B4F2311D-1515-4FB1-A7D6-F616568A8FD0}">
      <dgm:prSet/>
      <dgm:spPr/>
      <dgm:t>
        <a:bodyPr/>
        <a:lstStyle/>
        <a:p>
          <a:endParaRPr lang="en-US"/>
        </a:p>
      </dgm:t>
    </dgm:pt>
    <dgm:pt modelId="{EA7E463C-B5F0-446C-BEA3-9CFCFDEE6689}">
      <dgm:prSet/>
      <dgm:spPr/>
      <dgm:t>
        <a:bodyPr/>
        <a:lstStyle/>
        <a:p>
          <a:pPr>
            <a:defRPr b="1"/>
          </a:pPr>
          <a:r>
            <a:rPr lang="en-US" b="1"/>
            <a:t>- Dataset obtained from Kaggle</a:t>
          </a:r>
          <a:endParaRPr lang="en-US"/>
        </a:p>
      </dgm:t>
    </dgm:pt>
    <dgm:pt modelId="{1C78EC08-BF94-4F3D-B83F-24DFF5F4FE80}" type="parTrans" cxnId="{1C2B702A-E7C4-4116-A6BE-F289FFDC6D1A}">
      <dgm:prSet/>
      <dgm:spPr/>
      <dgm:t>
        <a:bodyPr/>
        <a:lstStyle/>
        <a:p>
          <a:endParaRPr lang="en-US"/>
        </a:p>
      </dgm:t>
    </dgm:pt>
    <dgm:pt modelId="{D10B62AC-1E16-40BC-B7B2-954ADC5499CA}" type="sibTrans" cxnId="{1C2B702A-E7C4-4116-A6BE-F289FFDC6D1A}">
      <dgm:prSet/>
      <dgm:spPr/>
      <dgm:t>
        <a:bodyPr/>
        <a:lstStyle/>
        <a:p>
          <a:endParaRPr lang="en-US"/>
        </a:p>
      </dgm:t>
    </dgm:pt>
    <dgm:pt modelId="{097F68F0-C529-40BE-8229-539A47513889}">
      <dgm:prSet/>
      <dgm:spPr/>
      <dgm:t>
        <a:bodyPr/>
        <a:lstStyle/>
        <a:p>
          <a:pPr>
            <a:defRPr b="1"/>
          </a:pPr>
          <a:r>
            <a:rPr lang="en-US" b="1"/>
            <a:t>- Includes 1000 images each</a:t>
          </a:r>
          <a:endParaRPr lang="en-US"/>
        </a:p>
      </dgm:t>
    </dgm:pt>
    <dgm:pt modelId="{40607898-30BC-474E-9092-2EA11B74B7BA}" type="parTrans" cxnId="{EFCAF146-065B-4120-AE71-7AA215161EAD}">
      <dgm:prSet/>
      <dgm:spPr/>
      <dgm:t>
        <a:bodyPr/>
        <a:lstStyle/>
        <a:p>
          <a:endParaRPr lang="en-US"/>
        </a:p>
      </dgm:t>
    </dgm:pt>
    <dgm:pt modelId="{06889C69-FBCE-4671-AF8C-921AC6D4E2BF}" type="sibTrans" cxnId="{EFCAF146-065B-4120-AE71-7AA215161EAD}">
      <dgm:prSet/>
      <dgm:spPr/>
      <dgm:t>
        <a:bodyPr/>
        <a:lstStyle/>
        <a:p>
          <a:endParaRPr lang="en-US"/>
        </a:p>
      </dgm:t>
    </dgm:pt>
    <dgm:pt modelId="{722B92E5-A686-463B-B93A-84BCBE664B96}" type="pres">
      <dgm:prSet presAssocID="{CE29AE0B-8E89-4399-93BF-F3C821B0E81A}" presName="root" presStyleCnt="0">
        <dgm:presLayoutVars>
          <dgm:dir/>
          <dgm:resizeHandles val="exact"/>
        </dgm:presLayoutVars>
      </dgm:prSet>
      <dgm:spPr/>
    </dgm:pt>
    <dgm:pt modelId="{50506805-CDDD-4350-BF26-8F36803A771D}" type="pres">
      <dgm:prSet presAssocID="{238B6FB4-8766-41AE-86C9-197A7C8A6415}" presName="compNode" presStyleCnt="0"/>
      <dgm:spPr/>
    </dgm:pt>
    <dgm:pt modelId="{E9656B8E-BBAD-4D46-95B5-E2504BC4EB65}" type="pres">
      <dgm:prSet presAssocID="{238B6FB4-8766-41AE-86C9-197A7C8A64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"/>
        </a:ext>
      </dgm:extLst>
    </dgm:pt>
    <dgm:pt modelId="{21C0068B-557B-49D4-BC02-36E03B0FB67E}" type="pres">
      <dgm:prSet presAssocID="{238B6FB4-8766-41AE-86C9-197A7C8A6415}" presName="iconSpace" presStyleCnt="0"/>
      <dgm:spPr/>
    </dgm:pt>
    <dgm:pt modelId="{963A230B-0417-41E3-BB6F-052C20E09D18}" type="pres">
      <dgm:prSet presAssocID="{238B6FB4-8766-41AE-86C9-197A7C8A6415}" presName="parTx" presStyleLbl="revTx" presStyleIdx="0" presStyleCnt="6">
        <dgm:presLayoutVars>
          <dgm:chMax val="0"/>
          <dgm:chPref val="0"/>
        </dgm:presLayoutVars>
      </dgm:prSet>
      <dgm:spPr/>
    </dgm:pt>
    <dgm:pt modelId="{63FE7C2C-847F-4FA9-B711-A8FE4811C879}" type="pres">
      <dgm:prSet presAssocID="{238B6FB4-8766-41AE-86C9-197A7C8A6415}" presName="txSpace" presStyleCnt="0"/>
      <dgm:spPr/>
    </dgm:pt>
    <dgm:pt modelId="{FECFE15A-7981-47AA-BFF5-A0B4D6A02C68}" type="pres">
      <dgm:prSet presAssocID="{238B6FB4-8766-41AE-86C9-197A7C8A6415}" presName="desTx" presStyleLbl="revTx" presStyleIdx="1" presStyleCnt="6">
        <dgm:presLayoutVars/>
      </dgm:prSet>
      <dgm:spPr/>
    </dgm:pt>
    <dgm:pt modelId="{4892AF67-5FD2-4336-B63E-65E2F705D529}" type="pres">
      <dgm:prSet presAssocID="{B1248AF2-1415-4073-9583-58E9F65C2D85}" presName="sibTrans" presStyleCnt="0"/>
      <dgm:spPr/>
    </dgm:pt>
    <dgm:pt modelId="{B525A088-008D-4C66-9063-798489A45D38}" type="pres">
      <dgm:prSet presAssocID="{EA7E463C-B5F0-446C-BEA3-9CFCFDEE6689}" presName="compNode" presStyleCnt="0"/>
      <dgm:spPr/>
    </dgm:pt>
    <dgm:pt modelId="{8CEC8CFB-DC2D-4653-97ED-103DA31E1FF9}" type="pres">
      <dgm:prSet presAssocID="{EA7E463C-B5F0-446C-BEA3-9CFCFDEE66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2FD239D-96C5-4BF5-884E-AE0818266E63}" type="pres">
      <dgm:prSet presAssocID="{EA7E463C-B5F0-446C-BEA3-9CFCFDEE6689}" presName="iconSpace" presStyleCnt="0"/>
      <dgm:spPr/>
    </dgm:pt>
    <dgm:pt modelId="{75CA5DA6-0CA3-4520-B23D-185C83B7E585}" type="pres">
      <dgm:prSet presAssocID="{EA7E463C-B5F0-446C-BEA3-9CFCFDEE6689}" presName="parTx" presStyleLbl="revTx" presStyleIdx="2" presStyleCnt="6">
        <dgm:presLayoutVars>
          <dgm:chMax val="0"/>
          <dgm:chPref val="0"/>
        </dgm:presLayoutVars>
      </dgm:prSet>
      <dgm:spPr/>
    </dgm:pt>
    <dgm:pt modelId="{A2BC6397-AFFB-41F2-8EF0-C3CD66FB24F1}" type="pres">
      <dgm:prSet presAssocID="{EA7E463C-B5F0-446C-BEA3-9CFCFDEE6689}" presName="txSpace" presStyleCnt="0"/>
      <dgm:spPr/>
    </dgm:pt>
    <dgm:pt modelId="{CE228B21-69B4-4D17-85C6-361E6916AA64}" type="pres">
      <dgm:prSet presAssocID="{EA7E463C-B5F0-446C-BEA3-9CFCFDEE6689}" presName="desTx" presStyleLbl="revTx" presStyleIdx="3" presStyleCnt="6">
        <dgm:presLayoutVars/>
      </dgm:prSet>
      <dgm:spPr/>
    </dgm:pt>
    <dgm:pt modelId="{7B072ADC-1CAD-41A8-A5C0-DD286B06D016}" type="pres">
      <dgm:prSet presAssocID="{D10B62AC-1E16-40BC-B7B2-954ADC5499CA}" presName="sibTrans" presStyleCnt="0"/>
      <dgm:spPr/>
    </dgm:pt>
    <dgm:pt modelId="{44D97081-D5C4-47D0-9107-87B474B78380}" type="pres">
      <dgm:prSet presAssocID="{097F68F0-C529-40BE-8229-539A47513889}" presName="compNode" presStyleCnt="0"/>
      <dgm:spPr/>
    </dgm:pt>
    <dgm:pt modelId="{9FFBD659-0B6D-49BC-B937-6A3F97473CED}" type="pres">
      <dgm:prSet presAssocID="{097F68F0-C529-40BE-8229-539A475138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13764134-8D08-4C6C-B445-8DF3AA5D8487}" type="pres">
      <dgm:prSet presAssocID="{097F68F0-C529-40BE-8229-539A47513889}" presName="iconSpace" presStyleCnt="0"/>
      <dgm:spPr/>
    </dgm:pt>
    <dgm:pt modelId="{44DF166F-7D8B-4259-BF3C-02A69ED063CC}" type="pres">
      <dgm:prSet presAssocID="{097F68F0-C529-40BE-8229-539A47513889}" presName="parTx" presStyleLbl="revTx" presStyleIdx="4" presStyleCnt="6">
        <dgm:presLayoutVars>
          <dgm:chMax val="0"/>
          <dgm:chPref val="0"/>
        </dgm:presLayoutVars>
      </dgm:prSet>
      <dgm:spPr/>
    </dgm:pt>
    <dgm:pt modelId="{DA23FFF9-EFE3-4B06-86CA-DC7405FBAD01}" type="pres">
      <dgm:prSet presAssocID="{097F68F0-C529-40BE-8229-539A47513889}" presName="txSpace" presStyleCnt="0"/>
      <dgm:spPr/>
    </dgm:pt>
    <dgm:pt modelId="{9CCCB020-F8BD-4D68-B31A-017A23439022}" type="pres">
      <dgm:prSet presAssocID="{097F68F0-C529-40BE-8229-539A47513889}" presName="desTx" presStyleLbl="revTx" presStyleIdx="5" presStyleCnt="6">
        <dgm:presLayoutVars/>
      </dgm:prSet>
      <dgm:spPr/>
    </dgm:pt>
  </dgm:ptLst>
  <dgm:cxnLst>
    <dgm:cxn modelId="{B4F2311D-1515-4FB1-A7D6-F616568A8FD0}" srcId="{238B6FB4-8766-41AE-86C9-197A7C8A6415}" destId="{62E7EE94-9F0D-4328-A560-1E6BABA84C35}" srcOrd="0" destOrd="0" parTransId="{99AA142A-DD60-4D7C-B2AB-5A0F04D6F19A}" sibTransId="{DBC0DFBF-109E-403B-ABB2-3F43E5347823}"/>
    <dgm:cxn modelId="{1C2B702A-E7C4-4116-A6BE-F289FFDC6D1A}" srcId="{CE29AE0B-8E89-4399-93BF-F3C821B0E81A}" destId="{EA7E463C-B5F0-446C-BEA3-9CFCFDEE6689}" srcOrd="1" destOrd="0" parTransId="{1C78EC08-BF94-4F3D-B83F-24DFF5F4FE80}" sibTransId="{D10B62AC-1E16-40BC-B7B2-954ADC5499CA}"/>
    <dgm:cxn modelId="{5EC5D52B-F572-4CEF-AAC8-AF374413DC55}" type="presOf" srcId="{EA7E463C-B5F0-446C-BEA3-9CFCFDEE6689}" destId="{75CA5DA6-0CA3-4520-B23D-185C83B7E585}" srcOrd="0" destOrd="0" presId="urn:microsoft.com/office/officeart/2018/5/layout/CenteredIconLabelDescriptionList"/>
    <dgm:cxn modelId="{F787E93A-859F-41EB-9326-6A6BD5004E7A}" type="presOf" srcId="{238B6FB4-8766-41AE-86C9-197A7C8A6415}" destId="{963A230B-0417-41E3-BB6F-052C20E09D18}" srcOrd="0" destOrd="0" presId="urn:microsoft.com/office/officeart/2018/5/layout/CenteredIconLabelDescriptionList"/>
    <dgm:cxn modelId="{EFCAF146-065B-4120-AE71-7AA215161EAD}" srcId="{CE29AE0B-8E89-4399-93BF-F3C821B0E81A}" destId="{097F68F0-C529-40BE-8229-539A47513889}" srcOrd="2" destOrd="0" parTransId="{40607898-30BC-474E-9092-2EA11B74B7BA}" sibTransId="{06889C69-FBCE-4671-AF8C-921AC6D4E2BF}"/>
    <dgm:cxn modelId="{F9BA8389-4995-4807-90C8-6950057768B9}" type="presOf" srcId="{62E7EE94-9F0D-4328-A560-1E6BABA84C35}" destId="{FECFE15A-7981-47AA-BFF5-A0B4D6A02C68}" srcOrd="0" destOrd="0" presId="urn:microsoft.com/office/officeart/2018/5/layout/CenteredIconLabelDescriptionList"/>
    <dgm:cxn modelId="{920E4091-FA6B-475F-9DC3-7F8620E12A7F}" type="presOf" srcId="{097F68F0-C529-40BE-8229-539A47513889}" destId="{44DF166F-7D8B-4259-BF3C-02A69ED063CC}" srcOrd="0" destOrd="0" presId="urn:microsoft.com/office/officeart/2018/5/layout/CenteredIconLabelDescriptionList"/>
    <dgm:cxn modelId="{78E0739D-3A30-46FC-83C5-A2BDD74AC914}" srcId="{CE29AE0B-8E89-4399-93BF-F3C821B0E81A}" destId="{238B6FB4-8766-41AE-86C9-197A7C8A6415}" srcOrd="0" destOrd="0" parTransId="{162DB21A-82A9-42B4-B9D3-46D15AD8D943}" sibTransId="{B1248AF2-1415-4073-9583-58E9F65C2D85}"/>
    <dgm:cxn modelId="{A79E48CA-E8DA-4D88-AB78-E3ED826483F6}" type="presOf" srcId="{CE29AE0B-8E89-4399-93BF-F3C821B0E81A}" destId="{722B92E5-A686-463B-B93A-84BCBE664B96}" srcOrd="0" destOrd="0" presId="urn:microsoft.com/office/officeart/2018/5/layout/CenteredIconLabelDescriptionList"/>
    <dgm:cxn modelId="{F8A241A5-FA4C-453D-8A7D-B679818AAEBB}" type="presParOf" srcId="{722B92E5-A686-463B-B93A-84BCBE664B96}" destId="{50506805-CDDD-4350-BF26-8F36803A771D}" srcOrd="0" destOrd="0" presId="urn:microsoft.com/office/officeart/2018/5/layout/CenteredIconLabelDescriptionList"/>
    <dgm:cxn modelId="{D00D5C1F-FCE0-4324-B9BA-30E8096BE4FD}" type="presParOf" srcId="{50506805-CDDD-4350-BF26-8F36803A771D}" destId="{E9656B8E-BBAD-4D46-95B5-E2504BC4EB65}" srcOrd="0" destOrd="0" presId="urn:microsoft.com/office/officeart/2018/5/layout/CenteredIconLabelDescriptionList"/>
    <dgm:cxn modelId="{98064B87-C22F-45DF-94C1-C4CC9A0B34AE}" type="presParOf" srcId="{50506805-CDDD-4350-BF26-8F36803A771D}" destId="{21C0068B-557B-49D4-BC02-36E03B0FB67E}" srcOrd="1" destOrd="0" presId="urn:microsoft.com/office/officeart/2018/5/layout/CenteredIconLabelDescriptionList"/>
    <dgm:cxn modelId="{35C060BC-C436-4D29-8F78-9ECDE6688660}" type="presParOf" srcId="{50506805-CDDD-4350-BF26-8F36803A771D}" destId="{963A230B-0417-41E3-BB6F-052C20E09D18}" srcOrd="2" destOrd="0" presId="urn:microsoft.com/office/officeart/2018/5/layout/CenteredIconLabelDescriptionList"/>
    <dgm:cxn modelId="{5148B813-0867-4169-8255-E55171EAAABD}" type="presParOf" srcId="{50506805-CDDD-4350-BF26-8F36803A771D}" destId="{63FE7C2C-847F-4FA9-B711-A8FE4811C879}" srcOrd="3" destOrd="0" presId="urn:microsoft.com/office/officeart/2018/5/layout/CenteredIconLabelDescriptionList"/>
    <dgm:cxn modelId="{66C12B0D-54FB-4018-AC62-053159C9C6C9}" type="presParOf" srcId="{50506805-CDDD-4350-BF26-8F36803A771D}" destId="{FECFE15A-7981-47AA-BFF5-A0B4D6A02C68}" srcOrd="4" destOrd="0" presId="urn:microsoft.com/office/officeart/2018/5/layout/CenteredIconLabelDescriptionList"/>
    <dgm:cxn modelId="{7D8584D0-B289-4628-9C10-A8AC93B57D73}" type="presParOf" srcId="{722B92E5-A686-463B-B93A-84BCBE664B96}" destId="{4892AF67-5FD2-4336-B63E-65E2F705D529}" srcOrd="1" destOrd="0" presId="urn:microsoft.com/office/officeart/2018/5/layout/CenteredIconLabelDescriptionList"/>
    <dgm:cxn modelId="{220F225B-4B48-41CA-9F73-0BEED7A9B462}" type="presParOf" srcId="{722B92E5-A686-463B-B93A-84BCBE664B96}" destId="{B525A088-008D-4C66-9063-798489A45D38}" srcOrd="2" destOrd="0" presId="urn:microsoft.com/office/officeart/2018/5/layout/CenteredIconLabelDescriptionList"/>
    <dgm:cxn modelId="{F701C53F-0CA0-44C7-ABDF-1B50B7396754}" type="presParOf" srcId="{B525A088-008D-4C66-9063-798489A45D38}" destId="{8CEC8CFB-DC2D-4653-97ED-103DA31E1FF9}" srcOrd="0" destOrd="0" presId="urn:microsoft.com/office/officeart/2018/5/layout/CenteredIconLabelDescriptionList"/>
    <dgm:cxn modelId="{F5287239-38D5-4C75-9608-335B873C8E47}" type="presParOf" srcId="{B525A088-008D-4C66-9063-798489A45D38}" destId="{82FD239D-96C5-4BF5-884E-AE0818266E63}" srcOrd="1" destOrd="0" presId="urn:microsoft.com/office/officeart/2018/5/layout/CenteredIconLabelDescriptionList"/>
    <dgm:cxn modelId="{57595A13-EC0E-4937-8062-8491EA1A5D82}" type="presParOf" srcId="{B525A088-008D-4C66-9063-798489A45D38}" destId="{75CA5DA6-0CA3-4520-B23D-185C83B7E585}" srcOrd="2" destOrd="0" presId="urn:microsoft.com/office/officeart/2018/5/layout/CenteredIconLabelDescriptionList"/>
    <dgm:cxn modelId="{C466D6C4-EA6C-4F66-9372-B1FD36914EA9}" type="presParOf" srcId="{B525A088-008D-4C66-9063-798489A45D38}" destId="{A2BC6397-AFFB-41F2-8EF0-C3CD66FB24F1}" srcOrd="3" destOrd="0" presId="urn:microsoft.com/office/officeart/2018/5/layout/CenteredIconLabelDescriptionList"/>
    <dgm:cxn modelId="{8EDFE93A-FB11-4836-9BF1-935D4EC12E93}" type="presParOf" srcId="{B525A088-008D-4C66-9063-798489A45D38}" destId="{CE228B21-69B4-4D17-85C6-361E6916AA64}" srcOrd="4" destOrd="0" presId="urn:microsoft.com/office/officeart/2018/5/layout/CenteredIconLabelDescriptionList"/>
    <dgm:cxn modelId="{E350478A-CF95-4E20-8DBF-5710E7A06659}" type="presParOf" srcId="{722B92E5-A686-463B-B93A-84BCBE664B96}" destId="{7B072ADC-1CAD-41A8-A5C0-DD286B06D016}" srcOrd="3" destOrd="0" presId="urn:microsoft.com/office/officeart/2018/5/layout/CenteredIconLabelDescriptionList"/>
    <dgm:cxn modelId="{2795BD7A-01AC-45A4-8B1F-2B68CA5F21C8}" type="presParOf" srcId="{722B92E5-A686-463B-B93A-84BCBE664B96}" destId="{44D97081-D5C4-47D0-9107-87B474B78380}" srcOrd="4" destOrd="0" presId="urn:microsoft.com/office/officeart/2018/5/layout/CenteredIconLabelDescriptionList"/>
    <dgm:cxn modelId="{AEF0BC75-CBDD-4F24-837C-0ACB44A1AF0C}" type="presParOf" srcId="{44D97081-D5C4-47D0-9107-87B474B78380}" destId="{9FFBD659-0B6D-49BC-B937-6A3F97473CED}" srcOrd="0" destOrd="0" presId="urn:microsoft.com/office/officeart/2018/5/layout/CenteredIconLabelDescriptionList"/>
    <dgm:cxn modelId="{C57826D5-EE0F-4B22-AD97-F0C68FD674F0}" type="presParOf" srcId="{44D97081-D5C4-47D0-9107-87B474B78380}" destId="{13764134-8D08-4C6C-B445-8DF3AA5D8487}" srcOrd="1" destOrd="0" presId="urn:microsoft.com/office/officeart/2018/5/layout/CenteredIconLabelDescriptionList"/>
    <dgm:cxn modelId="{FCFE8C26-87FC-46D7-A352-28AABAE37A28}" type="presParOf" srcId="{44D97081-D5C4-47D0-9107-87B474B78380}" destId="{44DF166F-7D8B-4259-BF3C-02A69ED063CC}" srcOrd="2" destOrd="0" presId="urn:microsoft.com/office/officeart/2018/5/layout/CenteredIconLabelDescriptionList"/>
    <dgm:cxn modelId="{23480188-8024-4BDD-A976-DCCF21CD3FF1}" type="presParOf" srcId="{44D97081-D5C4-47D0-9107-87B474B78380}" destId="{DA23FFF9-EFE3-4B06-86CA-DC7405FBAD01}" srcOrd="3" destOrd="0" presId="urn:microsoft.com/office/officeart/2018/5/layout/CenteredIconLabelDescriptionList"/>
    <dgm:cxn modelId="{A48BFE40-D47D-4BC4-92E6-F98C4047BDBE}" type="presParOf" srcId="{44D97081-D5C4-47D0-9107-87B474B78380}" destId="{9CCCB020-F8BD-4D68-B31A-017A2343902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B23267-EFAC-4C6E-B09D-028468B4CA03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3F6B7CD-F0F7-43EB-BC23-5B39C42FCD69}">
      <dgm:prSet/>
      <dgm:spPr/>
      <dgm:t>
        <a:bodyPr/>
        <a:lstStyle/>
        <a:p>
          <a:r>
            <a:rPr lang="en-US"/>
            <a:t>Develop</a:t>
          </a:r>
        </a:p>
      </dgm:t>
    </dgm:pt>
    <dgm:pt modelId="{25CD678A-B260-4EDA-AB78-931F5664AD4E}" type="parTrans" cxnId="{ECCA5CDA-F10C-413D-914C-855BE2927A4F}">
      <dgm:prSet/>
      <dgm:spPr/>
      <dgm:t>
        <a:bodyPr/>
        <a:lstStyle/>
        <a:p>
          <a:endParaRPr lang="en-US"/>
        </a:p>
      </dgm:t>
    </dgm:pt>
    <dgm:pt modelId="{090989F8-4860-4A8B-A930-110DC4160470}" type="sibTrans" cxnId="{ECCA5CDA-F10C-413D-914C-855BE2927A4F}">
      <dgm:prSet/>
      <dgm:spPr/>
      <dgm:t>
        <a:bodyPr/>
        <a:lstStyle/>
        <a:p>
          <a:endParaRPr lang="en-US"/>
        </a:p>
      </dgm:t>
    </dgm:pt>
    <dgm:pt modelId="{6655CFC4-B88C-497A-B45D-A6E046429A3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Develop a CNN model that accurately classifies flowers</a:t>
          </a:r>
        </a:p>
      </dgm:t>
    </dgm:pt>
    <dgm:pt modelId="{0319802B-6764-4B92-AF5B-CA713850DAD3}" type="parTrans" cxnId="{D7CF16DB-4F81-4CA0-84CF-9809CAEFC3EB}">
      <dgm:prSet/>
      <dgm:spPr/>
      <dgm:t>
        <a:bodyPr/>
        <a:lstStyle/>
        <a:p>
          <a:endParaRPr lang="en-US"/>
        </a:p>
      </dgm:t>
    </dgm:pt>
    <dgm:pt modelId="{ECE40F21-0B20-4FBD-92BC-7A991999592D}" type="sibTrans" cxnId="{D7CF16DB-4F81-4CA0-84CF-9809CAEFC3EB}">
      <dgm:prSet/>
      <dgm:spPr/>
      <dgm:t>
        <a:bodyPr/>
        <a:lstStyle/>
        <a:p>
          <a:endParaRPr lang="en-US"/>
        </a:p>
      </dgm:t>
    </dgm:pt>
    <dgm:pt modelId="{95DC3006-3AC4-4F8F-AEF3-4CD6F8E7FD20}">
      <dgm:prSet/>
      <dgm:spPr/>
      <dgm:t>
        <a:bodyPr/>
        <a:lstStyle/>
        <a:p>
          <a:r>
            <a:rPr lang="en-US"/>
            <a:t>Evaluate</a:t>
          </a:r>
        </a:p>
      </dgm:t>
    </dgm:pt>
    <dgm:pt modelId="{368C2054-B9C2-4A93-822F-BD220117D2B4}" type="parTrans" cxnId="{A3002DB6-64D3-455D-B839-E00A18DDBEAC}">
      <dgm:prSet/>
      <dgm:spPr/>
      <dgm:t>
        <a:bodyPr/>
        <a:lstStyle/>
        <a:p>
          <a:endParaRPr lang="en-US"/>
        </a:p>
      </dgm:t>
    </dgm:pt>
    <dgm:pt modelId="{4AB2D51E-E7E8-4E3D-915F-BB30ADE816D4}" type="sibTrans" cxnId="{A3002DB6-64D3-455D-B839-E00A18DDBEAC}">
      <dgm:prSet/>
      <dgm:spPr/>
      <dgm:t>
        <a:bodyPr/>
        <a:lstStyle/>
        <a:p>
          <a:endParaRPr lang="en-US"/>
        </a:p>
      </dgm:t>
    </dgm:pt>
    <dgm:pt modelId="{6911E2FE-418A-41A3-A890-DBB7C32E2BB5}">
      <dgm:prSet/>
      <dgm:spPr/>
      <dgm:t>
        <a:bodyPr/>
        <a:lstStyle/>
        <a:p>
          <a:r>
            <a:rPr lang="en-US"/>
            <a:t>Evaluate the effectiveness of the model</a:t>
          </a:r>
        </a:p>
      </dgm:t>
    </dgm:pt>
    <dgm:pt modelId="{DE21A6E9-A723-4602-A908-F1FD22185110}" type="parTrans" cxnId="{42A2BF0B-80D3-4CDC-8AD5-709244CC805E}">
      <dgm:prSet/>
      <dgm:spPr/>
      <dgm:t>
        <a:bodyPr/>
        <a:lstStyle/>
        <a:p>
          <a:endParaRPr lang="en-US"/>
        </a:p>
      </dgm:t>
    </dgm:pt>
    <dgm:pt modelId="{05B5B8A2-BC89-4203-BF4D-15A7897ECECE}" type="sibTrans" cxnId="{42A2BF0B-80D3-4CDC-8AD5-709244CC805E}">
      <dgm:prSet/>
      <dgm:spPr/>
      <dgm:t>
        <a:bodyPr/>
        <a:lstStyle/>
        <a:p>
          <a:endParaRPr lang="en-US"/>
        </a:p>
      </dgm:t>
    </dgm:pt>
    <dgm:pt modelId="{A6CFA06E-CC65-46ED-A444-6449A93968A0}">
      <dgm:prSet/>
      <dgm:spPr/>
      <dgm:t>
        <a:bodyPr/>
        <a:lstStyle/>
        <a:p>
          <a:r>
            <a:rPr lang="en-US"/>
            <a:t>Demonstrate</a:t>
          </a:r>
        </a:p>
      </dgm:t>
    </dgm:pt>
    <dgm:pt modelId="{0A927800-7F52-419C-9128-FB1187D31B71}" type="parTrans" cxnId="{F490BCA8-100C-4C0A-ABE6-F710A2C654C2}">
      <dgm:prSet/>
      <dgm:spPr/>
      <dgm:t>
        <a:bodyPr/>
        <a:lstStyle/>
        <a:p>
          <a:endParaRPr lang="en-US"/>
        </a:p>
      </dgm:t>
    </dgm:pt>
    <dgm:pt modelId="{3541956B-69BB-4289-B1E6-1D2DF532B6DB}" type="sibTrans" cxnId="{F490BCA8-100C-4C0A-ABE6-F710A2C654C2}">
      <dgm:prSet/>
      <dgm:spPr/>
      <dgm:t>
        <a:bodyPr/>
        <a:lstStyle/>
        <a:p>
          <a:endParaRPr lang="en-US"/>
        </a:p>
      </dgm:t>
    </dgm:pt>
    <dgm:pt modelId="{D16F3DBA-4238-4E9F-A77C-CA67688182A7}">
      <dgm:prSet/>
      <dgm:spPr/>
      <dgm:t>
        <a:bodyPr/>
        <a:lstStyle/>
        <a:p>
          <a:r>
            <a:rPr lang="en-US"/>
            <a:t>Demonstrate the potential of CNN models</a:t>
          </a:r>
        </a:p>
      </dgm:t>
    </dgm:pt>
    <dgm:pt modelId="{17BE0F17-1358-47C4-A412-768955957DBE}" type="parTrans" cxnId="{2F5329F4-37DA-459F-87E8-11A1E45849BA}">
      <dgm:prSet/>
      <dgm:spPr/>
      <dgm:t>
        <a:bodyPr/>
        <a:lstStyle/>
        <a:p>
          <a:endParaRPr lang="en-US"/>
        </a:p>
      </dgm:t>
    </dgm:pt>
    <dgm:pt modelId="{8F2EBC1A-DABA-434F-8CA7-D02E1A36E931}" type="sibTrans" cxnId="{2F5329F4-37DA-459F-87E8-11A1E45849BA}">
      <dgm:prSet/>
      <dgm:spPr/>
      <dgm:t>
        <a:bodyPr/>
        <a:lstStyle/>
        <a:p>
          <a:endParaRPr lang="en-US"/>
        </a:p>
      </dgm:t>
    </dgm:pt>
    <dgm:pt modelId="{D094E767-D1DB-4F57-8C5C-C6C4E2A10FDD}" type="pres">
      <dgm:prSet presAssocID="{60B23267-EFAC-4C6E-B09D-028468B4CA03}" presName="Name0" presStyleCnt="0">
        <dgm:presLayoutVars>
          <dgm:dir/>
          <dgm:animLvl val="lvl"/>
          <dgm:resizeHandles val="exact"/>
        </dgm:presLayoutVars>
      </dgm:prSet>
      <dgm:spPr/>
    </dgm:pt>
    <dgm:pt modelId="{EEB63DF0-CDDF-4F4E-B198-B3FBC5797FAF}" type="pres">
      <dgm:prSet presAssocID="{C3F6B7CD-F0F7-43EB-BC23-5B39C42FCD69}" presName="composite" presStyleCnt="0"/>
      <dgm:spPr/>
    </dgm:pt>
    <dgm:pt modelId="{2767A336-F42C-443B-8025-A5C7D34F4603}" type="pres">
      <dgm:prSet presAssocID="{C3F6B7CD-F0F7-43EB-BC23-5B39C42FCD69}" presName="parTx" presStyleLbl="alignNode1" presStyleIdx="0" presStyleCnt="3">
        <dgm:presLayoutVars>
          <dgm:chMax val="0"/>
          <dgm:chPref val="0"/>
        </dgm:presLayoutVars>
      </dgm:prSet>
      <dgm:spPr/>
    </dgm:pt>
    <dgm:pt modelId="{87C3FC1E-2E70-4BDE-8C99-19E40168B8CF}" type="pres">
      <dgm:prSet presAssocID="{C3F6B7CD-F0F7-43EB-BC23-5B39C42FCD69}" presName="desTx" presStyleLbl="alignAccFollowNode1" presStyleIdx="0" presStyleCnt="3">
        <dgm:presLayoutVars/>
      </dgm:prSet>
      <dgm:spPr/>
    </dgm:pt>
    <dgm:pt modelId="{E99EFF4D-CAE0-4EEE-9FD4-9AF1B4383396}" type="pres">
      <dgm:prSet presAssocID="{090989F8-4860-4A8B-A930-110DC4160470}" presName="space" presStyleCnt="0"/>
      <dgm:spPr/>
    </dgm:pt>
    <dgm:pt modelId="{B82873C2-C887-4E95-9E3A-705295F97F63}" type="pres">
      <dgm:prSet presAssocID="{95DC3006-3AC4-4F8F-AEF3-4CD6F8E7FD20}" presName="composite" presStyleCnt="0"/>
      <dgm:spPr/>
    </dgm:pt>
    <dgm:pt modelId="{78767BC9-1D55-459C-969F-3ACDCAE01142}" type="pres">
      <dgm:prSet presAssocID="{95DC3006-3AC4-4F8F-AEF3-4CD6F8E7FD20}" presName="parTx" presStyleLbl="alignNode1" presStyleIdx="1" presStyleCnt="3">
        <dgm:presLayoutVars>
          <dgm:chMax val="0"/>
          <dgm:chPref val="0"/>
        </dgm:presLayoutVars>
      </dgm:prSet>
      <dgm:spPr/>
    </dgm:pt>
    <dgm:pt modelId="{1AF3E136-0660-4C36-8C83-A686A4F7E9AB}" type="pres">
      <dgm:prSet presAssocID="{95DC3006-3AC4-4F8F-AEF3-4CD6F8E7FD20}" presName="desTx" presStyleLbl="alignAccFollowNode1" presStyleIdx="1" presStyleCnt="3">
        <dgm:presLayoutVars/>
      </dgm:prSet>
      <dgm:spPr/>
    </dgm:pt>
    <dgm:pt modelId="{E0897052-E9DE-48DA-BBBD-409FA4CF248D}" type="pres">
      <dgm:prSet presAssocID="{4AB2D51E-E7E8-4E3D-915F-BB30ADE816D4}" presName="space" presStyleCnt="0"/>
      <dgm:spPr/>
    </dgm:pt>
    <dgm:pt modelId="{2ED6F768-8E5A-4817-BF18-E11E1C7F2295}" type="pres">
      <dgm:prSet presAssocID="{A6CFA06E-CC65-46ED-A444-6449A93968A0}" presName="composite" presStyleCnt="0"/>
      <dgm:spPr/>
    </dgm:pt>
    <dgm:pt modelId="{3D7BA6B1-2899-4C3E-9B3E-39217AA36060}" type="pres">
      <dgm:prSet presAssocID="{A6CFA06E-CC65-46ED-A444-6449A93968A0}" presName="parTx" presStyleLbl="alignNode1" presStyleIdx="2" presStyleCnt="3">
        <dgm:presLayoutVars>
          <dgm:chMax val="0"/>
          <dgm:chPref val="0"/>
        </dgm:presLayoutVars>
      </dgm:prSet>
      <dgm:spPr/>
    </dgm:pt>
    <dgm:pt modelId="{6CD4A906-7241-4580-A345-F39185C1EC81}" type="pres">
      <dgm:prSet presAssocID="{A6CFA06E-CC65-46ED-A444-6449A93968A0}" presName="desTx" presStyleLbl="alignAccFollowNode1" presStyleIdx="2" presStyleCnt="3">
        <dgm:presLayoutVars/>
      </dgm:prSet>
      <dgm:spPr/>
    </dgm:pt>
  </dgm:ptLst>
  <dgm:cxnLst>
    <dgm:cxn modelId="{42A2BF0B-80D3-4CDC-8AD5-709244CC805E}" srcId="{95DC3006-3AC4-4F8F-AEF3-4CD6F8E7FD20}" destId="{6911E2FE-418A-41A3-A890-DBB7C32E2BB5}" srcOrd="0" destOrd="0" parTransId="{DE21A6E9-A723-4602-A908-F1FD22185110}" sibTransId="{05B5B8A2-BC89-4203-BF4D-15A7897ECECE}"/>
    <dgm:cxn modelId="{7349134E-558D-40B8-85FD-1868615F45BD}" type="presOf" srcId="{C3F6B7CD-F0F7-43EB-BC23-5B39C42FCD69}" destId="{2767A336-F42C-443B-8025-A5C7D34F4603}" srcOrd="0" destOrd="0" presId="urn:microsoft.com/office/officeart/2016/7/layout/ChevronBlockProcess"/>
    <dgm:cxn modelId="{F17C7C71-0440-4466-940F-AE9EB0860C90}" type="presOf" srcId="{60B23267-EFAC-4C6E-B09D-028468B4CA03}" destId="{D094E767-D1DB-4F57-8C5C-C6C4E2A10FDD}" srcOrd="0" destOrd="0" presId="urn:microsoft.com/office/officeart/2016/7/layout/ChevronBlockProcess"/>
    <dgm:cxn modelId="{DB6FE976-2BBD-41E5-96B8-716FB2FDC109}" type="presOf" srcId="{D16F3DBA-4238-4E9F-A77C-CA67688182A7}" destId="{6CD4A906-7241-4580-A345-F39185C1EC81}" srcOrd="0" destOrd="0" presId="urn:microsoft.com/office/officeart/2016/7/layout/ChevronBlockProcess"/>
    <dgm:cxn modelId="{50F19981-41B7-4B07-B762-F6DB28483460}" type="presOf" srcId="{6911E2FE-418A-41A3-A890-DBB7C32E2BB5}" destId="{1AF3E136-0660-4C36-8C83-A686A4F7E9AB}" srcOrd="0" destOrd="0" presId="urn:microsoft.com/office/officeart/2016/7/layout/ChevronBlockProcess"/>
    <dgm:cxn modelId="{F490BCA8-100C-4C0A-ABE6-F710A2C654C2}" srcId="{60B23267-EFAC-4C6E-B09D-028468B4CA03}" destId="{A6CFA06E-CC65-46ED-A444-6449A93968A0}" srcOrd="2" destOrd="0" parTransId="{0A927800-7F52-419C-9128-FB1187D31B71}" sibTransId="{3541956B-69BB-4289-B1E6-1D2DF532B6DB}"/>
    <dgm:cxn modelId="{A3002DB6-64D3-455D-B839-E00A18DDBEAC}" srcId="{60B23267-EFAC-4C6E-B09D-028468B4CA03}" destId="{95DC3006-3AC4-4F8F-AEF3-4CD6F8E7FD20}" srcOrd="1" destOrd="0" parTransId="{368C2054-B9C2-4A93-822F-BD220117D2B4}" sibTransId="{4AB2D51E-E7E8-4E3D-915F-BB30ADE816D4}"/>
    <dgm:cxn modelId="{2DC2D9BA-841A-4B29-81B1-267D3C4CDA1C}" type="presOf" srcId="{6655CFC4-B88C-497A-B45D-A6E046429A30}" destId="{87C3FC1E-2E70-4BDE-8C99-19E40168B8CF}" srcOrd="0" destOrd="0" presId="urn:microsoft.com/office/officeart/2016/7/layout/ChevronBlockProcess"/>
    <dgm:cxn modelId="{A632C7D4-26B7-4822-978C-AD116CF67FBD}" type="presOf" srcId="{A6CFA06E-CC65-46ED-A444-6449A93968A0}" destId="{3D7BA6B1-2899-4C3E-9B3E-39217AA36060}" srcOrd="0" destOrd="0" presId="urn:microsoft.com/office/officeart/2016/7/layout/ChevronBlockProcess"/>
    <dgm:cxn modelId="{ECCA5CDA-F10C-413D-914C-855BE2927A4F}" srcId="{60B23267-EFAC-4C6E-B09D-028468B4CA03}" destId="{C3F6B7CD-F0F7-43EB-BC23-5B39C42FCD69}" srcOrd="0" destOrd="0" parTransId="{25CD678A-B260-4EDA-AB78-931F5664AD4E}" sibTransId="{090989F8-4860-4A8B-A930-110DC4160470}"/>
    <dgm:cxn modelId="{D7CF16DB-4F81-4CA0-84CF-9809CAEFC3EB}" srcId="{C3F6B7CD-F0F7-43EB-BC23-5B39C42FCD69}" destId="{6655CFC4-B88C-497A-B45D-A6E046429A30}" srcOrd="0" destOrd="0" parTransId="{0319802B-6764-4B92-AF5B-CA713850DAD3}" sibTransId="{ECE40F21-0B20-4FBD-92BC-7A991999592D}"/>
    <dgm:cxn modelId="{03B1D3EE-CDF8-4D86-83F2-0C6A9DC439F0}" type="presOf" srcId="{95DC3006-3AC4-4F8F-AEF3-4CD6F8E7FD20}" destId="{78767BC9-1D55-459C-969F-3ACDCAE01142}" srcOrd="0" destOrd="0" presId="urn:microsoft.com/office/officeart/2016/7/layout/ChevronBlockProcess"/>
    <dgm:cxn modelId="{2F5329F4-37DA-459F-87E8-11A1E45849BA}" srcId="{A6CFA06E-CC65-46ED-A444-6449A93968A0}" destId="{D16F3DBA-4238-4E9F-A77C-CA67688182A7}" srcOrd="0" destOrd="0" parTransId="{17BE0F17-1358-47C4-A412-768955957DBE}" sibTransId="{8F2EBC1A-DABA-434F-8CA7-D02E1A36E931}"/>
    <dgm:cxn modelId="{4F0EFBBD-4BC2-45D0-9B7F-44013BC454A0}" type="presParOf" srcId="{D094E767-D1DB-4F57-8C5C-C6C4E2A10FDD}" destId="{EEB63DF0-CDDF-4F4E-B198-B3FBC5797FAF}" srcOrd="0" destOrd="0" presId="urn:microsoft.com/office/officeart/2016/7/layout/ChevronBlockProcess"/>
    <dgm:cxn modelId="{9D4F1E6E-C1E1-4B77-8B61-A0C4BC9D6D95}" type="presParOf" srcId="{EEB63DF0-CDDF-4F4E-B198-B3FBC5797FAF}" destId="{2767A336-F42C-443B-8025-A5C7D34F4603}" srcOrd="0" destOrd="0" presId="urn:microsoft.com/office/officeart/2016/7/layout/ChevronBlockProcess"/>
    <dgm:cxn modelId="{95812A20-5608-44FD-8875-9586F07043E3}" type="presParOf" srcId="{EEB63DF0-CDDF-4F4E-B198-B3FBC5797FAF}" destId="{87C3FC1E-2E70-4BDE-8C99-19E40168B8CF}" srcOrd="1" destOrd="0" presId="urn:microsoft.com/office/officeart/2016/7/layout/ChevronBlockProcess"/>
    <dgm:cxn modelId="{52E4DD5E-5011-4F8B-92BE-AF440F498C50}" type="presParOf" srcId="{D094E767-D1DB-4F57-8C5C-C6C4E2A10FDD}" destId="{E99EFF4D-CAE0-4EEE-9FD4-9AF1B4383396}" srcOrd="1" destOrd="0" presId="urn:microsoft.com/office/officeart/2016/7/layout/ChevronBlockProcess"/>
    <dgm:cxn modelId="{6EC2E48B-E62C-4F56-B500-EF097DC5F4FB}" type="presParOf" srcId="{D094E767-D1DB-4F57-8C5C-C6C4E2A10FDD}" destId="{B82873C2-C887-4E95-9E3A-705295F97F63}" srcOrd="2" destOrd="0" presId="urn:microsoft.com/office/officeart/2016/7/layout/ChevronBlockProcess"/>
    <dgm:cxn modelId="{19BB46D1-DB26-4035-98DC-106C0649958D}" type="presParOf" srcId="{B82873C2-C887-4E95-9E3A-705295F97F63}" destId="{78767BC9-1D55-459C-969F-3ACDCAE01142}" srcOrd="0" destOrd="0" presId="urn:microsoft.com/office/officeart/2016/7/layout/ChevronBlockProcess"/>
    <dgm:cxn modelId="{D6FAC634-B3A8-458D-97AC-1805C0539A5C}" type="presParOf" srcId="{B82873C2-C887-4E95-9E3A-705295F97F63}" destId="{1AF3E136-0660-4C36-8C83-A686A4F7E9AB}" srcOrd="1" destOrd="0" presId="urn:microsoft.com/office/officeart/2016/7/layout/ChevronBlockProcess"/>
    <dgm:cxn modelId="{6D119AF1-C40C-4497-8847-069829FBC062}" type="presParOf" srcId="{D094E767-D1DB-4F57-8C5C-C6C4E2A10FDD}" destId="{E0897052-E9DE-48DA-BBBD-409FA4CF248D}" srcOrd="3" destOrd="0" presId="urn:microsoft.com/office/officeart/2016/7/layout/ChevronBlockProcess"/>
    <dgm:cxn modelId="{2CE10451-AB61-45DB-AC18-C798F3CA544A}" type="presParOf" srcId="{D094E767-D1DB-4F57-8C5C-C6C4E2A10FDD}" destId="{2ED6F768-8E5A-4817-BF18-E11E1C7F2295}" srcOrd="4" destOrd="0" presId="urn:microsoft.com/office/officeart/2016/7/layout/ChevronBlockProcess"/>
    <dgm:cxn modelId="{D044DA21-B7D8-4884-A809-6EDB216ACD21}" type="presParOf" srcId="{2ED6F768-8E5A-4817-BF18-E11E1C7F2295}" destId="{3D7BA6B1-2899-4C3E-9B3E-39217AA36060}" srcOrd="0" destOrd="0" presId="urn:microsoft.com/office/officeart/2016/7/layout/ChevronBlockProcess"/>
    <dgm:cxn modelId="{A8116330-6036-4B1D-AAD7-6B676DAB1948}" type="presParOf" srcId="{2ED6F768-8E5A-4817-BF18-E11E1C7F2295}" destId="{6CD4A906-7241-4580-A345-F39185C1EC81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30A303-81D9-474B-B7C7-87FFBB705E7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FE87E9-C8B1-4F4E-9F5B-479D81F9CC1D}">
      <dgm:prSet/>
      <dgm:spPr/>
      <dgm:t>
        <a:bodyPr/>
        <a:lstStyle/>
        <a:p>
          <a:r>
            <a:rPr lang="en-US"/>
            <a:t>Trained for 30 epochs using Adam optimizer</a:t>
          </a:r>
        </a:p>
      </dgm:t>
    </dgm:pt>
    <dgm:pt modelId="{77C30AD9-A0F8-444F-B5B6-0072DE7E5424}" type="parTrans" cxnId="{FDA1B774-14B3-4E1D-AD57-455141A04A71}">
      <dgm:prSet/>
      <dgm:spPr/>
      <dgm:t>
        <a:bodyPr/>
        <a:lstStyle/>
        <a:p>
          <a:endParaRPr lang="en-US"/>
        </a:p>
      </dgm:t>
    </dgm:pt>
    <dgm:pt modelId="{0696BA44-79BF-4E7F-9BF3-FE9A6B657A3F}" type="sibTrans" cxnId="{FDA1B774-14B3-4E1D-AD57-455141A04A71}">
      <dgm:prSet/>
      <dgm:spPr/>
      <dgm:t>
        <a:bodyPr/>
        <a:lstStyle/>
        <a:p>
          <a:endParaRPr lang="en-US"/>
        </a:p>
      </dgm:t>
    </dgm:pt>
    <dgm:pt modelId="{35AE0190-01CA-4B48-9785-F57383CA23B7}">
      <dgm:prSet/>
      <dgm:spPr/>
      <dgm:t>
        <a:bodyPr/>
        <a:lstStyle/>
        <a:p>
          <a:r>
            <a:rPr lang="en-US"/>
            <a:t>Evaluated using the Testing dataset</a:t>
          </a:r>
        </a:p>
      </dgm:t>
    </dgm:pt>
    <dgm:pt modelId="{43A4A6B7-D5E4-40BC-B0AC-8C2ABB14F0BE}" type="parTrans" cxnId="{D78A91C7-630E-4FC1-AE15-3A484F6A76D9}">
      <dgm:prSet/>
      <dgm:spPr/>
      <dgm:t>
        <a:bodyPr/>
        <a:lstStyle/>
        <a:p>
          <a:endParaRPr lang="en-US"/>
        </a:p>
      </dgm:t>
    </dgm:pt>
    <dgm:pt modelId="{43F857C4-B633-45F1-9B51-67F773DB780A}" type="sibTrans" cxnId="{D78A91C7-630E-4FC1-AE15-3A484F6A76D9}">
      <dgm:prSet/>
      <dgm:spPr/>
      <dgm:t>
        <a:bodyPr/>
        <a:lstStyle/>
        <a:p>
          <a:endParaRPr lang="en-US"/>
        </a:p>
      </dgm:t>
    </dgm:pt>
    <dgm:pt modelId="{2B9FC8BF-3E86-4DE8-B8E3-268A4D06DA1D}">
      <dgm:prSet/>
      <dgm:spPr/>
      <dgm:t>
        <a:bodyPr/>
        <a:lstStyle/>
        <a:p>
          <a:r>
            <a:rPr lang="en-US"/>
            <a:t>The accuracy was 94.5%</a:t>
          </a:r>
        </a:p>
      </dgm:t>
    </dgm:pt>
    <dgm:pt modelId="{14498E4B-08EB-4DE2-B28C-AF0292895E3C}" type="parTrans" cxnId="{624DAB3C-446F-460E-9B71-6DA83263FC1F}">
      <dgm:prSet/>
      <dgm:spPr/>
      <dgm:t>
        <a:bodyPr/>
        <a:lstStyle/>
        <a:p>
          <a:endParaRPr lang="en-US"/>
        </a:p>
      </dgm:t>
    </dgm:pt>
    <dgm:pt modelId="{4264530F-B917-42DB-A588-83AF4628A730}" type="sibTrans" cxnId="{624DAB3C-446F-460E-9B71-6DA83263FC1F}">
      <dgm:prSet/>
      <dgm:spPr/>
      <dgm:t>
        <a:bodyPr/>
        <a:lstStyle/>
        <a:p>
          <a:endParaRPr lang="en-US"/>
        </a:p>
      </dgm:t>
    </dgm:pt>
    <dgm:pt modelId="{0EB53F25-19A7-4EFE-9E03-002CB6DE8737}" type="pres">
      <dgm:prSet presAssocID="{2430A303-81D9-474B-B7C7-87FFBB705E7B}" presName="outerComposite" presStyleCnt="0">
        <dgm:presLayoutVars>
          <dgm:chMax val="5"/>
          <dgm:dir/>
          <dgm:resizeHandles val="exact"/>
        </dgm:presLayoutVars>
      </dgm:prSet>
      <dgm:spPr/>
    </dgm:pt>
    <dgm:pt modelId="{D4F6F255-70F1-490C-8567-CC77642384AB}" type="pres">
      <dgm:prSet presAssocID="{2430A303-81D9-474B-B7C7-87FFBB705E7B}" presName="dummyMaxCanvas" presStyleCnt="0">
        <dgm:presLayoutVars/>
      </dgm:prSet>
      <dgm:spPr/>
    </dgm:pt>
    <dgm:pt modelId="{46776B6A-42E8-4123-BE04-1858C0DA8192}" type="pres">
      <dgm:prSet presAssocID="{2430A303-81D9-474B-B7C7-87FFBB705E7B}" presName="ThreeNodes_1" presStyleLbl="node1" presStyleIdx="0" presStyleCnt="3">
        <dgm:presLayoutVars>
          <dgm:bulletEnabled val="1"/>
        </dgm:presLayoutVars>
      </dgm:prSet>
      <dgm:spPr/>
    </dgm:pt>
    <dgm:pt modelId="{EE9726D1-4877-46BF-AD40-38ABAE5970C0}" type="pres">
      <dgm:prSet presAssocID="{2430A303-81D9-474B-B7C7-87FFBB705E7B}" presName="ThreeNodes_2" presStyleLbl="node1" presStyleIdx="1" presStyleCnt="3">
        <dgm:presLayoutVars>
          <dgm:bulletEnabled val="1"/>
        </dgm:presLayoutVars>
      </dgm:prSet>
      <dgm:spPr/>
    </dgm:pt>
    <dgm:pt modelId="{6D03E29C-0277-4EF3-8BAE-E6D22543B720}" type="pres">
      <dgm:prSet presAssocID="{2430A303-81D9-474B-B7C7-87FFBB705E7B}" presName="ThreeNodes_3" presStyleLbl="node1" presStyleIdx="2" presStyleCnt="3">
        <dgm:presLayoutVars>
          <dgm:bulletEnabled val="1"/>
        </dgm:presLayoutVars>
      </dgm:prSet>
      <dgm:spPr/>
    </dgm:pt>
    <dgm:pt modelId="{F1677DC2-EE1F-46A1-B7BD-C841688A432B}" type="pres">
      <dgm:prSet presAssocID="{2430A303-81D9-474B-B7C7-87FFBB705E7B}" presName="ThreeConn_1-2" presStyleLbl="fgAccFollowNode1" presStyleIdx="0" presStyleCnt="2">
        <dgm:presLayoutVars>
          <dgm:bulletEnabled val="1"/>
        </dgm:presLayoutVars>
      </dgm:prSet>
      <dgm:spPr/>
    </dgm:pt>
    <dgm:pt modelId="{2A3F0527-46F2-4A48-A4F7-7D43D90D9377}" type="pres">
      <dgm:prSet presAssocID="{2430A303-81D9-474B-B7C7-87FFBB705E7B}" presName="ThreeConn_2-3" presStyleLbl="fgAccFollowNode1" presStyleIdx="1" presStyleCnt="2">
        <dgm:presLayoutVars>
          <dgm:bulletEnabled val="1"/>
        </dgm:presLayoutVars>
      </dgm:prSet>
      <dgm:spPr/>
    </dgm:pt>
    <dgm:pt modelId="{166F274D-ECDE-460C-8660-91DA15E17D80}" type="pres">
      <dgm:prSet presAssocID="{2430A303-81D9-474B-B7C7-87FFBB705E7B}" presName="ThreeNodes_1_text" presStyleLbl="node1" presStyleIdx="2" presStyleCnt="3">
        <dgm:presLayoutVars>
          <dgm:bulletEnabled val="1"/>
        </dgm:presLayoutVars>
      </dgm:prSet>
      <dgm:spPr/>
    </dgm:pt>
    <dgm:pt modelId="{089170FA-93A8-4669-9031-57B8D146F305}" type="pres">
      <dgm:prSet presAssocID="{2430A303-81D9-474B-B7C7-87FFBB705E7B}" presName="ThreeNodes_2_text" presStyleLbl="node1" presStyleIdx="2" presStyleCnt="3">
        <dgm:presLayoutVars>
          <dgm:bulletEnabled val="1"/>
        </dgm:presLayoutVars>
      </dgm:prSet>
      <dgm:spPr/>
    </dgm:pt>
    <dgm:pt modelId="{A91F53E3-214E-423D-998E-F7A7B39A5C17}" type="pres">
      <dgm:prSet presAssocID="{2430A303-81D9-474B-B7C7-87FFBB705E7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3A03803-B935-4C9B-A8D2-C0AC67D8BAEB}" type="presOf" srcId="{2B9FC8BF-3E86-4DE8-B8E3-268A4D06DA1D}" destId="{6D03E29C-0277-4EF3-8BAE-E6D22543B720}" srcOrd="0" destOrd="0" presId="urn:microsoft.com/office/officeart/2005/8/layout/vProcess5"/>
    <dgm:cxn modelId="{456D4618-88BF-445A-8583-D1613E429878}" type="presOf" srcId="{2B9FC8BF-3E86-4DE8-B8E3-268A4D06DA1D}" destId="{A91F53E3-214E-423D-998E-F7A7B39A5C17}" srcOrd="1" destOrd="0" presId="urn:microsoft.com/office/officeart/2005/8/layout/vProcess5"/>
    <dgm:cxn modelId="{624DAB3C-446F-460E-9B71-6DA83263FC1F}" srcId="{2430A303-81D9-474B-B7C7-87FFBB705E7B}" destId="{2B9FC8BF-3E86-4DE8-B8E3-268A4D06DA1D}" srcOrd="2" destOrd="0" parTransId="{14498E4B-08EB-4DE2-B28C-AF0292895E3C}" sibTransId="{4264530F-B917-42DB-A588-83AF4628A730}"/>
    <dgm:cxn modelId="{FDA1B774-14B3-4E1D-AD57-455141A04A71}" srcId="{2430A303-81D9-474B-B7C7-87FFBB705E7B}" destId="{AAFE87E9-C8B1-4F4E-9F5B-479D81F9CC1D}" srcOrd="0" destOrd="0" parTransId="{77C30AD9-A0F8-444F-B5B6-0072DE7E5424}" sibTransId="{0696BA44-79BF-4E7F-9BF3-FE9A6B657A3F}"/>
    <dgm:cxn modelId="{428AE65A-84EB-46E6-9599-FADB85A993B0}" type="presOf" srcId="{AAFE87E9-C8B1-4F4E-9F5B-479D81F9CC1D}" destId="{46776B6A-42E8-4123-BE04-1858C0DA8192}" srcOrd="0" destOrd="0" presId="urn:microsoft.com/office/officeart/2005/8/layout/vProcess5"/>
    <dgm:cxn modelId="{8ECA469F-3034-443E-9C56-09FAB9E6B410}" type="presOf" srcId="{AAFE87E9-C8B1-4F4E-9F5B-479D81F9CC1D}" destId="{166F274D-ECDE-460C-8660-91DA15E17D80}" srcOrd="1" destOrd="0" presId="urn:microsoft.com/office/officeart/2005/8/layout/vProcess5"/>
    <dgm:cxn modelId="{CC9AF4BF-00AA-45AA-AFBF-EABFECF58A9D}" type="presOf" srcId="{0696BA44-79BF-4E7F-9BF3-FE9A6B657A3F}" destId="{F1677DC2-EE1F-46A1-B7BD-C841688A432B}" srcOrd="0" destOrd="0" presId="urn:microsoft.com/office/officeart/2005/8/layout/vProcess5"/>
    <dgm:cxn modelId="{D78A91C7-630E-4FC1-AE15-3A484F6A76D9}" srcId="{2430A303-81D9-474B-B7C7-87FFBB705E7B}" destId="{35AE0190-01CA-4B48-9785-F57383CA23B7}" srcOrd="1" destOrd="0" parTransId="{43A4A6B7-D5E4-40BC-B0AC-8C2ABB14F0BE}" sibTransId="{43F857C4-B633-45F1-9B51-67F773DB780A}"/>
    <dgm:cxn modelId="{79B736D5-46D1-445B-99B8-0069FA804E00}" type="presOf" srcId="{35AE0190-01CA-4B48-9785-F57383CA23B7}" destId="{EE9726D1-4877-46BF-AD40-38ABAE5970C0}" srcOrd="0" destOrd="0" presId="urn:microsoft.com/office/officeart/2005/8/layout/vProcess5"/>
    <dgm:cxn modelId="{A8C609E2-186D-4D47-A15F-31D39C728221}" type="presOf" srcId="{35AE0190-01CA-4B48-9785-F57383CA23B7}" destId="{089170FA-93A8-4669-9031-57B8D146F305}" srcOrd="1" destOrd="0" presId="urn:microsoft.com/office/officeart/2005/8/layout/vProcess5"/>
    <dgm:cxn modelId="{9D197EE4-52A5-44D4-81AC-CD7CECA7C955}" type="presOf" srcId="{43F857C4-B633-45F1-9B51-67F773DB780A}" destId="{2A3F0527-46F2-4A48-A4F7-7D43D90D9377}" srcOrd="0" destOrd="0" presId="urn:microsoft.com/office/officeart/2005/8/layout/vProcess5"/>
    <dgm:cxn modelId="{6FC781F5-B313-48B9-8E2D-702B20D1E49E}" type="presOf" srcId="{2430A303-81D9-474B-B7C7-87FFBB705E7B}" destId="{0EB53F25-19A7-4EFE-9E03-002CB6DE8737}" srcOrd="0" destOrd="0" presId="urn:microsoft.com/office/officeart/2005/8/layout/vProcess5"/>
    <dgm:cxn modelId="{107918E7-A85C-43D0-BA04-C774DE425AC9}" type="presParOf" srcId="{0EB53F25-19A7-4EFE-9E03-002CB6DE8737}" destId="{D4F6F255-70F1-490C-8567-CC77642384AB}" srcOrd="0" destOrd="0" presId="urn:microsoft.com/office/officeart/2005/8/layout/vProcess5"/>
    <dgm:cxn modelId="{87F688D8-C292-4977-BA80-82966CA764FE}" type="presParOf" srcId="{0EB53F25-19A7-4EFE-9E03-002CB6DE8737}" destId="{46776B6A-42E8-4123-BE04-1858C0DA8192}" srcOrd="1" destOrd="0" presId="urn:microsoft.com/office/officeart/2005/8/layout/vProcess5"/>
    <dgm:cxn modelId="{50C1DE84-D813-46DB-BC17-A9BE8B1C7920}" type="presParOf" srcId="{0EB53F25-19A7-4EFE-9E03-002CB6DE8737}" destId="{EE9726D1-4877-46BF-AD40-38ABAE5970C0}" srcOrd="2" destOrd="0" presId="urn:microsoft.com/office/officeart/2005/8/layout/vProcess5"/>
    <dgm:cxn modelId="{91240C22-3C1D-4155-B054-68E67EF35F20}" type="presParOf" srcId="{0EB53F25-19A7-4EFE-9E03-002CB6DE8737}" destId="{6D03E29C-0277-4EF3-8BAE-E6D22543B720}" srcOrd="3" destOrd="0" presId="urn:microsoft.com/office/officeart/2005/8/layout/vProcess5"/>
    <dgm:cxn modelId="{1AA12E24-3180-4F99-8F5E-CAEAE9C9B1ED}" type="presParOf" srcId="{0EB53F25-19A7-4EFE-9E03-002CB6DE8737}" destId="{F1677DC2-EE1F-46A1-B7BD-C841688A432B}" srcOrd="4" destOrd="0" presId="urn:microsoft.com/office/officeart/2005/8/layout/vProcess5"/>
    <dgm:cxn modelId="{0FAAA9EB-334C-41AA-9A29-722EBEE23D3D}" type="presParOf" srcId="{0EB53F25-19A7-4EFE-9E03-002CB6DE8737}" destId="{2A3F0527-46F2-4A48-A4F7-7D43D90D9377}" srcOrd="5" destOrd="0" presId="urn:microsoft.com/office/officeart/2005/8/layout/vProcess5"/>
    <dgm:cxn modelId="{6E5D55DA-D34E-4539-8921-577D3E78BC70}" type="presParOf" srcId="{0EB53F25-19A7-4EFE-9E03-002CB6DE8737}" destId="{166F274D-ECDE-460C-8660-91DA15E17D80}" srcOrd="6" destOrd="0" presId="urn:microsoft.com/office/officeart/2005/8/layout/vProcess5"/>
    <dgm:cxn modelId="{3F004138-A2DC-4BCC-BA6D-B6F4AB466F1E}" type="presParOf" srcId="{0EB53F25-19A7-4EFE-9E03-002CB6DE8737}" destId="{089170FA-93A8-4669-9031-57B8D146F305}" srcOrd="7" destOrd="0" presId="urn:microsoft.com/office/officeart/2005/8/layout/vProcess5"/>
    <dgm:cxn modelId="{F107543C-A846-439E-8257-0B66E6445A10}" type="presParOf" srcId="{0EB53F25-19A7-4EFE-9E03-002CB6DE8737}" destId="{A91F53E3-214E-423D-998E-F7A7B39A5C1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56B8E-BBAD-4D46-95B5-E2504BC4EB65}">
      <dsp:nvSpPr>
        <dsp:cNvPr id="0" name=""/>
        <dsp:cNvSpPr/>
      </dsp:nvSpPr>
      <dsp:spPr>
        <a:xfrm>
          <a:off x="701520" y="320529"/>
          <a:ext cx="751573" cy="7515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A230B-0417-41E3-BB6F-052C20E09D18}">
      <dsp:nvSpPr>
        <dsp:cNvPr id="0" name=""/>
        <dsp:cNvSpPr/>
      </dsp:nvSpPr>
      <dsp:spPr>
        <a:xfrm>
          <a:off x="3630" y="1137252"/>
          <a:ext cx="2147354" cy="372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- Classification of five types of flowers.</a:t>
          </a:r>
          <a:endParaRPr lang="en-US" sz="1400" kern="1200"/>
        </a:p>
      </dsp:txBody>
      <dsp:txXfrm>
        <a:off x="3630" y="1137252"/>
        <a:ext cx="2147354" cy="372431"/>
      </dsp:txXfrm>
    </dsp:sp>
    <dsp:sp modelId="{FECFE15A-7981-47AA-BFF5-A0B4D6A02C68}">
      <dsp:nvSpPr>
        <dsp:cNvPr id="0" name=""/>
        <dsp:cNvSpPr/>
      </dsp:nvSpPr>
      <dsp:spPr>
        <a:xfrm>
          <a:off x="3630" y="1539986"/>
          <a:ext cx="2147354" cy="295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. Lilli, Lotus, Orchid, Sunflower, and Tulip</a:t>
          </a:r>
          <a:endParaRPr lang="en-US" sz="1100" kern="1200"/>
        </a:p>
      </dsp:txBody>
      <dsp:txXfrm>
        <a:off x="3630" y="1539986"/>
        <a:ext cx="2147354" cy="295646"/>
      </dsp:txXfrm>
    </dsp:sp>
    <dsp:sp modelId="{8CEC8CFB-DC2D-4653-97ED-103DA31E1FF9}">
      <dsp:nvSpPr>
        <dsp:cNvPr id="0" name=""/>
        <dsp:cNvSpPr/>
      </dsp:nvSpPr>
      <dsp:spPr>
        <a:xfrm>
          <a:off x="3224661" y="320529"/>
          <a:ext cx="751573" cy="7515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A5DA6-0CA3-4520-B23D-185C83B7E585}">
      <dsp:nvSpPr>
        <dsp:cNvPr id="0" name=""/>
        <dsp:cNvSpPr/>
      </dsp:nvSpPr>
      <dsp:spPr>
        <a:xfrm>
          <a:off x="2526771" y="1137252"/>
          <a:ext cx="2147354" cy="372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- Dataset obtained from Kaggle</a:t>
          </a:r>
          <a:endParaRPr lang="en-US" sz="1400" kern="1200"/>
        </a:p>
      </dsp:txBody>
      <dsp:txXfrm>
        <a:off x="2526771" y="1137252"/>
        <a:ext cx="2147354" cy="372431"/>
      </dsp:txXfrm>
    </dsp:sp>
    <dsp:sp modelId="{CE228B21-69B4-4D17-85C6-361E6916AA64}">
      <dsp:nvSpPr>
        <dsp:cNvPr id="0" name=""/>
        <dsp:cNvSpPr/>
      </dsp:nvSpPr>
      <dsp:spPr>
        <a:xfrm>
          <a:off x="2526771" y="1539986"/>
          <a:ext cx="2147354" cy="295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BD659-0B6D-49BC-B937-6A3F97473CED}">
      <dsp:nvSpPr>
        <dsp:cNvPr id="0" name=""/>
        <dsp:cNvSpPr/>
      </dsp:nvSpPr>
      <dsp:spPr>
        <a:xfrm>
          <a:off x="5747802" y="320529"/>
          <a:ext cx="751573" cy="7515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F166F-7D8B-4259-BF3C-02A69ED063CC}">
      <dsp:nvSpPr>
        <dsp:cNvPr id="0" name=""/>
        <dsp:cNvSpPr/>
      </dsp:nvSpPr>
      <dsp:spPr>
        <a:xfrm>
          <a:off x="5049912" y="1137252"/>
          <a:ext cx="2147354" cy="372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- Includes 1000 images each</a:t>
          </a:r>
          <a:endParaRPr lang="en-US" sz="1400" kern="1200"/>
        </a:p>
      </dsp:txBody>
      <dsp:txXfrm>
        <a:off x="5049912" y="1137252"/>
        <a:ext cx="2147354" cy="372431"/>
      </dsp:txXfrm>
    </dsp:sp>
    <dsp:sp modelId="{9CCCB020-F8BD-4D68-B31A-017A23439022}">
      <dsp:nvSpPr>
        <dsp:cNvPr id="0" name=""/>
        <dsp:cNvSpPr/>
      </dsp:nvSpPr>
      <dsp:spPr>
        <a:xfrm>
          <a:off x="5049912" y="1539986"/>
          <a:ext cx="2147354" cy="295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7A336-F42C-443B-8025-A5C7D34F4603}">
      <dsp:nvSpPr>
        <dsp:cNvPr id="0" name=""/>
        <dsp:cNvSpPr/>
      </dsp:nvSpPr>
      <dsp:spPr>
        <a:xfrm>
          <a:off x="6115" y="4028"/>
          <a:ext cx="2420201" cy="726060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648" tIns="89648" rIns="89648" bIns="896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Develop</a:t>
          </a:r>
        </a:p>
      </dsp:txBody>
      <dsp:txXfrm>
        <a:off x="223933" y="4028"/>
        <a:ext cx="1984565" cy="726060"/>
      </dsp:txXfrm>
    </dsp:sp>
    <dsp:sp modelId="{87C3FC1E-2E70-4BDE-8C99-19E40168B8CF}">
      <dsp:nvSpPr>
        <dsp:cNvPr id="0" name=""/>
        <dsp:cNvSpPr/>
      </dsp:nvSpPr>
      <dsp:spPr>
        <a:xfrm>
          <a:off x="6115" y="730088"/>
          <a:ext cx="2202383" cy="150513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37" tIns="174037" rIns="174037" bIns="348075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 a CNN model that accurately classifies flowers</a:t>
          </a:r>
        </a:p>
      </dsp:txBody>
      <dsp:txXfrm>
        <a:off x="6115" y="730088"/>
        <a:ext cx="2202383" cy="1505139"/>
      </dsp:txXfrm>
    </dsp:sp>
    <dsp:sp modelId="{78767BC9-1D55-459C-969F-3ACDCAE01142}">
      <dsp:nvSpPr>
        <dsp:cNvPr id="0" name=""/>
        <dsp:cNvSpPr/>
      </dsp:nvSpPr>
      <dsp:spPr>
        <a:xfrm>
          <a:off x="2390348" y="4028"/>
          <a:ext cx="2420201" cy="726060"/>
        </a:xfrm>
        <a:prstGeom prst="chevron">
          <a:avLst>
            <a:gd name="adj" fmla="val 30000"/>
          </a:avLst>
        </a:prstGeom>
        <a:solidFill>
          <a:schemeClr val="accent5">
            <a:hueOff val="496582"/>
            <a:satOff val="288"/>
            <a:lumOff val="2843"/>
            <a:alphaOff val="0"/>
          </a:schemeClr>
        </a:solidFill>
        <a:ln w="15875" cap="flat" cmpd="sng" algn="ctr">
          <a:solidFill>
            <a:schemeClr val="accent5">
              <a:hueOff val="496582"/>
              <a:satOff val="288"/>
              <a:lumOff val="2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648" tIns="89648" rIns="89648" bIns="896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Evaluate</a:t>
          </a:r>
        </a:p>
      </dsp:txBody>
      <dsp:txXfrm>
        <a:off x="2608166" y="4028"/>
        <a:ext cx="1984565" cy="726060"/>
      </dsp:txXfrm>
    </dsp:sp>
    <dsp:sp modelId="{1AF3E136-0660-4C36-8C83-A686A4F7E9AB}">
      <dsp:nvSpPr>
        <dsp:cNvPr id="0" name=""/>
        <dsp:cNvSpPr/>
      </dsp:nvSpPr>
      <dsp:spPr>
        <a:xfrm>
          <a:off x="2390348" y="730088"/>
          <a:ext cx="2202383" cy="1505139"/>
        </a:xfrm>
        <a:prstGeom prst="rect">
          <a:avLst/>
        </a:prstGeom>
        <a:solidFill>
          <a:schemeClr val="accent5">
            <a:tint val="40000"/>
            <a:alpha val="90000"/>
            <a:hueOff val="620749"/>
            <a:satOff val="1602"/>
            <a:lumOff val="348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620749"/>
              <a:satOff val="1602"/>
              <a:lumOff val="3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37" tIns="174037" rIns="174037" bIns="348075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Evaluate the effectiveness of the model</a:t>
          </a:r>
        </a:p>
      </dsp:txBody>
      <dsp:txXfrm>
        <a:off x="2390348" y="730088"/>
        <a:ext cx="2202383" cy="1505139"/>
      </dsp:txXfrm>
    </dsp:sp>
    <dsp:sp modelId="{3D7BA6B1-2899-4C3E-9B3E-39217AA36060}">
      <dsp:nvSpPr>
        <dsp:cNvPr id="0" name=""/>
        <dsp:cNvSpPr/>
      </dsp:nvSpPr>
      <dsp:spPr>
        <a:xfrm>
          <a:off x="4774580" y="4028"/>
          <a:ext cx="2420201" cy="726060"/>
        </a:xfrm>
        <a:prstGeom prst="chevron">
          <a:avLst>
            <a:gd name="adj" fmla="val 30000"/>
          </a:avLst>
        </a:prstGeom>
        <a:solidFill>
          <a:schemeClr val="accent5">
            <a:hueOff val="993165"/>
            <a:satOff val="576"/>
            <a:lumOff val="5686"/>
            <a:alphaOff val="0"/>
          </a:schemeClr>
        </a:solidFill>
        <a:ln w="15875" cap="flat" cmpd="sng" algn="ctr">
          <a:solidFill>
            <a:schemeClr val="accent5">
              <a:hueOff val="993165"/>
              <a:satOff val="576"/>
              <a:lumOff val="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648" tIns="89648" rIns="89648" bIns="8964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Demonstrate</a:t>
          </a:r>
        </a:p>
      </dsp:txBody>
      <dsp:txXfrm>
        <a:off x="4992398" y="4028"/>
        <a:ext cx="1984565" cy="726060"/>
      </dsp:txXfrm>
    </dsp:sp>
    <dsp:sp modelId="{6CD4A906-7241-4580-A345-F39185C1EC81}">
      <dsp:nvSpPr>
        <dsp:cNvPr id="0" name=""/>
        <dsp:cNvSpPr/>
      </dsp:nvSpPr>
      <dsp:spPr>
        <a:xfrm>
          <a:off x="4774580" y="730088"/>
          <a:ext cx="2202383" cy="1505139"/>
        </a:xfrm>
        <a:prstGeom prst="rect">
          <a:avLst/>
        </a:prstGeom>
        <a:solidFill>
          <a:schemeClr val="accent5">
            <a:tint val="40000"/>
            <a:alpha val="90000"/>
            <a:hueOff val="1241497"/>
            <a:satOff val="3204"/>
            <a:lumOff val="696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1241497"/>
              <a:satOff val="3204"/>
              <a:lumOff val="6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037" tIns="174037" rIns="174037" bIns="348075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Demonstrate the potential of CNN models</a:t>
          </a:r>
        </a:p>
      </dsp:txBody>
      <dsp:txXfrm>
        <a:off x="4774580" y="730088"/>
        <a:ext cx="2202383" cy="1505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76B6A-42E8-4123-BE04-1858C0DA8192}">
      <dsp:nvSpPr>
        <dsp:cNvPr id="0" name=""/>
        <dsp:cNvSpPr/>
      </dsp:nvSpPr>
      <dsp:spPr>
        <a:xfrm>
          <a:off x="0" y="0"/>
          <a:ext cx="6120762" cy="746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Trained for 30 epochs using Adam optimizer</a:t>
          </a:r>
        </a:p>
      </dsp:txBody>
      <dsp:txXfrm>
        <a:off x="21872" y="21872"/>
        <a:ext cx="5314949" cy="703016"/>
      </dsp:txXfrm>
    </dsp:sp>
    <dsp:sp modelId="{EE9726D1-4877-46BF-AD40-38ABAE5970C0}">
      <dsp:nvSpPr>
        <dsp:cNvPr id="0" name=""/>
        <dsp:cNvSpPr/>
      </dsp:nvSpPr>
      <dsp:spPr>
        <a:xfrm>
          <a:off x="540067" y="871220"/>
          <a:ext cx="6120762" cy="746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Evaluated using the Testing dataset</a:t>
          </a:r>
        </a:p>
      </dsp:txBody>
      <dsp:txXfrm>
        <a:off x="561939" y="893092"/>
        <a:ext cx="5051556" cy="703016"/>
      </dsp:txXfrm>
    </dsp:sp>
    <dsp:sp modelId="{6D03E29C-0277-4EF3-8BAE-E6D22543B720}">
      <dsp:nvSpPr>
        <dsp:cNvPr id="0" name=""/>
        <dsp:cNvSpPr/>
      </dsp:nvSpPr>
      <dsp:spPr>
        <a:xfrm>
          <a:off x="1080134" y="1742441"/>
          <a:ext cx="6120762" cy="746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accuracy was 94.5%</a:t>
          </a:r>
        </a:p>
      </dsp:txBody>
      <dsp:txXfrm>
        <a:off x="1102006" y="1764313"/>
        <a:ext cx="5051556" cy="703016"/>
      </dsp:txXfrm>
    </dsp:sp>
    <dsp:sp modelId="{F1677DC2-EE1F-46A1-B7BD-C841688A432B}">
      <dsp:nvSpPr>
        <dsp:cNvPr id="0" name=""/>
        <dsp:cNvSpPr/>
      </dsp:nvSpPr>
      <dsp:spPr>
        <a:xfrm>
          <a:off x="5635368" y="566293"/>
          <a:ext cx="485394" cy="48539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744582" y="566293"/>
        <a:ext cx="266966" cy="365259"/>
      </dsp:txXfrm>
    </dsp:sp>
    <dsp:sp modelId="{2A3F0527-46F2-4A48-A4F7-7D43D90D9377}">
      <dsp:nvSpPr>
        <dsp:cNvPr id="0" name=""/>
        <dsp:cNvSpPr/>
      </dsp:nvSpPr>
      <dsp:spPr>
        <a:xfrm>
          <a:off x="6175435" y="1432535"/>
          <a:ext cx="485394" cy="48539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284649" y="1432535"/>
        <a:ext cx="266966" cy="365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a2ced7fed2_0_1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a2ced7fed2_0_1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ab38256eb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ab38256eba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ab38256eb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ab38256eba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358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a25d6e3485_0_1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a25d6e3485_0_1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11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8368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8616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168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27144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5336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1537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081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951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22"/>
          <p:cNvSpPr txBox="1">
            <a:spLocks noGrp="1"/>
          </p:cNvSpPr>
          <p:nvPr>
            <p:ph type="body" idx="1"/>
          </p:nvPr>
        </p:nvSpPr>
        <p:spPr>
          <a:xfrm>
            <a:off x="715100" y="943300"/>
            <a:ext cx="7759200" cy="3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4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8272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>
            <a:spLocks noGrp="1"/>
          </p:cNvSpPr>
          <p:nvPr>
            <p:ph type="title" hasCustomPrompt="1"/>
          </p:nvPr>
        </p:nvSpPr>
        <p:spPr>
          <a:xfrm>
            <a:off x="2232588" y="1303350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1"/>
          </p:nvPr>
        </p:nvSpPr>
        <p:spPr>
          <a:xfrm>
            <a:off x="2232588" y="2279076"/>
            <a:ext cx="21873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subTitle" idx="2"/>
          </p:nvPr>
        </p:nvSpPr>
        <p:spPr>
          <a:xfrm>
            <a:off x="2232588" y="1831447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3" hasCustomPrompt="1"/>
          </p:nvPr>
        </p:nvSpPr>
        <p:spPr>
          <a:xfrm>
            <a:off x="4724113" y="1303350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4"/>
          </p:nvPr>
        </p:nvSpPr>
        <p:spPr>
          <a:xfrm>
            <a:off x="4724113" y="2279075"/>
            <a:ext cx="21873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subTitle" idx="5"/>
          </p:nvPr>
        </p:nvSpPr>
        <p:spPr>
          <a:xfrm>
            <a:off x="4724113" y="1831447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title" idx="6" hasCustomPrompt="1"/>
          </p:nvPr>
        </p:nvSpPr>
        <p:spPr>
          <a:xfrm>
            <a:off x="2232588" y="2987725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>
            <a:spLocks noGrp="1"/>
          </p:cNvSpPr>
          <p:nvPr>
            <p:ph type="subTitle" idx="7"/>
          </p:nvPr>
        </p:nvSpPr>
        <p:spPr>
          <a:xfrm>
            <a:off x="2232588" y="3953283"/>
            <a:ext cx="21924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subTitle" idx="8"/>
          </p:nvPr>
        </p:nvSpPr>
        <p:spPr>
          <a:xfrm>
            <a:off x="2232588" y="3507374"/>
            <a:ext cx="21924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title" idx="9" hasCustomPrompt="1"/>
          </p:nvPr>
        </p:nvSpPr>
        <p:spPr>
          <a:xfrm>
            <a:off x="4724113" y="2987725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6" name="Google Shape;296;p13"/>
          <p:cNvSpPr txBox="1">
            <a:spLocks noGrp="1"/>
          </p:cNvSpPr>
          <p:nvPr>
            <p:ph type="subTitle" idx="13"/>
          </p:nvPr>
        </p:nvSpPr>
        <p:spPr>
          <a:xfrm>
            <a:off x="4724113" y="3953283"/>
            <a:ext cx="2187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subTitle" idx="14"/>
          </p:nvPr>
        </p:nvSpPr>
        <p:spPr>
          <a:xfrm>
            <a:off x="4724113" y="3507374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59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6689-E5B8-4322-9C76-2776E1FAC4F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135D-8929-4FF2-AB2F-53E68FDD2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729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0"/>
          <p:cNvSpPr txBox="1">
            <a:spLocks noGrp="1"/>
          </p:cNvSpPr>
          <p:nvPr>
            <p:ph type="title"/>
          </p:nvPr>
        </p:nvSpPr>
        <p:spPr>
          <a:xfrm>
            <a:off x="3279450" y="3211950"/>
            <a:ext cx="2594400" cy="40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20"/>
          <p:cNvSpPr txBox="1">
            <a:spLocks noGrp="1"/>
          </p:cNvSpPr>
          <p:nvPr>
            <p:ph type="title" idx="2"/>
          </p:nvPr>
        </p:nvSpPr>
        <p:spPr>
          <a:xfrm>
            <a:off x="1866300" y="2000250"/>
            <a:ext cx="5411400" cy="1198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4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713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12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6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84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67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1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16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3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942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3383-9238-490A-E2B7-3417EFB1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071" y="809028"/>
            <a:ext cx="7200897" cy="977900"/>
          </a:xfrm>
        </p:spPr>
        <p:txBody>
          <a:bodyPr/>
          <a:lstStyle/>
          <a:p>
            <a:endParaRPr lang="en-US" dirty="0">
              <a:latin typeface="Garamond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EF7D6-E103-CFF4-D81B-CD3D04A30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70" y="1990127"/>
            <a:ext cx="7200897" cy="846347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Garamond (Body)"/>
              </a:rPr>
              <a:t>Machine Learning Presentation</a:t>
            </a:r>
          </a:p>
          <a:p>
            <a:pPr marL="0" indent="0" algn="ctr">
              <a:buNone/>
            </a:pPr>
            <a:r>
              <a:rPr lang="en-US" b="1" dirty="0">
                <a:latin typeface="Garamond (Body)"/>
              </a:rPr>
              <a:t>Flowers Image Classifier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FB6077A7-0218-509D-67A3-1BA2EFEDC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869" y="818858"/>
            <a:ext cx="2699327" cy="96807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747;p29">
            <a:extLst>
              <a:ext uri="{FF2B5EF4-FFF2-40B4-BE49-F238E27FC236}">
                <a16:creationId xmlns:a16="http://schemas.microsoft.com/office/drawing/2014/main" id="{3655AE48-99E5-B9E7-957F-BD6DF7B97870}"/>
              </a:ext>
            </a:extLst>
          </p:cNvPr>
          <p:cNvSpPr txBox="1">
            <a:spLocks/>
          </p:cNvSpPr>
          <p:nvPr/>
        </p:nvSpPr>
        <p:spPr>
          <a:xfrm>
            <a:off x="501704" y="3039673"/>
            <a:ext cx="7977628" cy="119769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5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3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Garamond (Body)"/>
                <a:cs typeface="Times New Roman" panose="02020603050405020304" pitchFamily="18" charset="0"/>
              </a:rPr>
              <a:t>Name: Henok Daniel Kahsay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Garamond (Body)"/>
                <a:cs typeface="Times New Roman" panose="02020603050405020304" pitchFamily="18" charset="0"/>
              </a:rPr>
              <a:t>ID: 100053694</a:t>
            </a:r>
          </a:p>
        </p:txBody>
      </p:sp>
    </p:spTree>
    <p:extLst>
      <p:ext uri="{BB962C8B-B14F-4D97-AF65-F5344CB8AC3E}">
        <p14:creationId xmlns:p14="http://schemas.microsoft.com/office/powerpoint/2010/main" val="118232283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3940" y="1049910"/>
            <a:ext cx="5856119" cy="307797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46249" y="1155698"/>
            <a:ext cx="5657851" cy="287655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342727"/>
            <a:ext cx="9173373" cy="494744"/>
            <a:chOff x="-16934" y="3123631"/>
            <a:chExt cx="12231160" cy="659658"/>
          </a:xfrm>
        </p:grpSpPr>
        <p:sp>
          <p:nvSpPr>
            <p:cNvPr id="16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8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5FC9B9C-BC99-F500-310C-F034300BE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298" y="1403348"/>
            <a:ext cx="5111752" cy="113665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299" y="2641598"/>
            <a:ext cx="511175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67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9" name="Group 758">
            <a:extLst>
              <a:ext uri="{FF2B5EF4-FFF2-40B4-BE49-F238E27FC236}">
                <a16:creationId xmlns:a16="http://schemas.microsoft.com/office/drawing/2014/main" id="{C93797FD-7F0A-483E-966E-7FE88F8D8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5142160"/>
            <a:chOff x="-15736" y="0"/>
            <a:chExt cx="12229962" cy="6856214"/>
          </a:xfrm>
        </p:grpSpPr>
        <p:pic>
          <p:nvPicPr>
            <p:cNvPr id="760" name="Picture 759">
              <a:extLst>
                <a:ext uri="{FF2B5EF4-FFF2-40B4-BE49-F238E27FC236}">
                  <a16:creationId xmlns:a16="http://schemas.microsoft.com/office/drawing/2014/main" id="{94299858-315B-4242-A342-32FD05E4D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61" name="Rectangle 760">
              <a:extLst>
                <a:ext uri="{FF2B5EF4-FFF2-40B4-BE49-F238E27FC236}">
                  <a16:creationId xmlns:a16="http://schemas.microsoft.com/office/drawing/2014/main" id="{5783D501-1479-4FE1-A62C-B9C86249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62" name="Picture 761">
              <a:extLst>
                <a:ext uri="{FF2B5EF4-FFF2-40B4-BE49-F238E27FC236}">
                  <a16:creationId xmlns:a16="http://schemas.microsoft.com/office/drawing/2014/main" id="{C53C2CCF-3504-410A-A978-9BCC7D29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63" name="Picture 762">
              <a:extLst>
                <a:ext uri="{FF2B5EF4-FFF2-40B4-BE49-F238E27FC236}">
                  <a16:creationId xmlns:a16="http://schemas.microsoft.com/office/drawing/2014/main" id="{444AA77E-0BD7-413F-9123-2CDF296BA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765" name="Straight Connector 764">
            <a:extLst>
              <a:ext uri="{FF2B5EF4-FFF2-40B4-BE49-F238E27FC236}">
                <a16:creationId xmlns:a16="http://schemas.microsoft.com/office/drawing/2014/main" id="{DDB3BAEE-5BE4-4B17-A2DA-B334759C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126" y="181609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2" name="Google Shape;752;p30"/>
          <p:cNvSpPr txBox="1">
            <a:spLocks noGrp="1"/>
          </p:cNvSpPr>
          <p:nvPr>
            <p:ph type="title"/>
          </p:nvPr>
        </p:nvSpPr>
        <p:spPr>
          <a:xfrm>
            <a:off x="971551" y="736599"/>
            <a:ext cx="7200897" cy="9779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400" b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</a:p>
        </p:txBody>
      </p:sp>
      <p:graphicFrame>
        <p:nvGraphicFramePr>
          <p:cNvPr id="755" name="Google Shape;753;p30">
            <a:extLst>
              <a:ext uri="{FF2B5EF4-FFF2-40B4-BE49-F238E27FC236}">
                <a16:creationId xmlns:a16="http://schemas.microsoft.com/office/drawing/2014/main" id="{A26D1E98-A13C-36B1-D359-EAC2A2AFE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7104457"/>
              </p:ext>
            </p:extLst>
          </p:nvPr>
        </p:nvGraphicFramePr>
        <p:xfrm>
          <a:off x="971550" y="2079288"/>
          <a:ext cx="7200897" cy="2156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5600-C859-6A45-CF31-A32D9C98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9144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9144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9144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9144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9144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9144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r>
              <a:rPr lang="en-US" sz="4400" b="1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        </a:t>
            </a:r>
            <a:r>
              <a:rPr lang="en-US" sz="4400" b="1" dirty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6562E-95CE-A68A-5544-300B4861B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38F118B-7DE6-2310-D3D5-C1DFAC18AD2D}"/>
              </a:ext>
            </a:extLst>
          </p:cNvPr>
          <p:cNvSpPr txBox="1">
            <a:spLocks/>
          </p:cNvSpPr>
          <p:nvPr/>
        </p:nvSpPr>
        <p:spPr>
          <a:xfrm>
            <a:off x="4803139" y="1237661"/>
            <a:ext cx="1584472" cy="432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504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None/>
              <a:defRPr sz="36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0" algn="l" defTabSz="9144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None/>
              <a:defRPr sz="3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828800" indent="0" algn="l" defTabSz="9144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None/>
              <a:defRPr sz="3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743200" indent="0" algn="l" defTabSz="9144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None/>
              <a:defRPr sz="3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3657600" indent="0" algn="l" defTabSz="9144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None/>
              <a:defRPr sz="3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4572000" indent="0" algn="l" defTabSz="9144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None/>
              <a:defRPr sz="3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5486400" indent="0" algn="l" defTabSz="9144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None/>
              <a:defRPr sz="3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6400800" indent="0" algn="l" defTabSz="9144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None/>
              <a:defRPr sz="3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7315200" indent="0" algn="l" defTabSz="9144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None/>
              <a:defRPr sz="3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2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9" name="Content Placeholder 7">
            <a:extLst>
              <a:ext uri="{FF2B5EF4-FFF2-40B4-BE49-F238E27FC236}">
                <a16:creationId xmlns:a16="http://schemas.microsoft.com/office/drawing/2014/main" id="{6C3ECA93-0DD0-E826-A96A-39C2BB66D9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3206167"/>
              </p:ext>
            </p:extLst>
          </p:nvPr>
        </p:nvGraphicFramePr>
        <p:xfrm>
          <a:off x="971550" y="2006866"/>
          <a:ext cx="7200898" cy="2239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452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1618" cy="5142161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D02E2B-F70B-8965-7AD1-83E98F05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1" y="736599"/>
            <a:ext cx="7200897" cy="56921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100" b="1" dirty="0">
                <a:latin typeface="+mj-lt"/>
              </a:rPr>
            </a:br>
            <a:r>
              <a:rPr lang="en-US" sz="3100" b="1" dirty="0">
                <a:latin typeface="+mj-lt"/>
              </a:rPr>
              <a:t>Data Preprocessing</a:t>
            </a:r>
            <a:br>
              <a:rPr lang="en-US" sz="3100" b="1" dirty="0">
                <a:latin typeface="+mj-lt"/>
              </a:rPr>
            </a:br>
            <a:endParaRPr lang="en-US" sz="31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2281" y="1800479"/>
            <a:ext cx="69553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00D3E-6CE3-02A0-8E23-E323CD5DE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585214"/>
            <a:ext cx="7200897" cy="310108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					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100" b="1" dirty="0">
                <a:latin typeface="+mj-lt"/>
              </a:rPr>
              <a:t>Batch size = 32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100" b="1" dirty="0">
                <a:latin typeface="+mj-lt"/>
              </a:rPr>
              <a:t>Image size = (224, 224)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100" b="1" dirty="0">
                <a:latin typeface="+mj-lt"/>
              </a:rPr>
              <a:t>80% for Training dataset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100" b="1" dirty="0">
                <a:latin typeface="+mj-lt"/>
              </a:rPr>
              <a:t>10% for Validation dataset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100" b="1" dirty="0">
                <a:latin typeface="+mj-lt"/>
              </a:rPr>
              <a:t>10% for Testing dataset </a:t>
            </a:r>
          </a:p>
          <a:p>
            <a:endParaRPr lang="en-US" b="1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0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06F0D4-051E-63F3-A5D0-C2DC78C33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74" y="0"/>
            <a:ext cx="8463517" cy="496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5142160"/>
            <a:chOff x="-15736" y="0"/>
            <a:chExt cx="12229962" cy="6856214"/>
          </a:xfrm>
        </p:grpSpPr>
        <p:pic>
          <p:nvPicPr>
            <p:cNvPr id="1032" name="Picture 1031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4" name="Picture 1033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035" name="Picture 1034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126" y="181609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5142160"/>
            <a:chOff x="-15736" y="0"/>
            <a:chExt cx="12229962" cy="6856214"/>
          </a:xfrm>
        </p:grpSpPr>
        <p:pic>
          <p:nvPicPr>
            <p:cNvPr id="1042" name="Picture 1041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44" name="Picture 1043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045" name="Picture 1044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9" name="Title 6">
            <a:extLst>
              <a:ext uri="{FF2B5EF4-FFF2-40B4-BE49-F238E27FC236}">
                <a16:creationId xmlns:a16="http://schemas.microsoft.com/office/drawing/2014/main" id="{2F4FF633-50FD-DCDB-340D-E45B5C7F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1" y="736599"/>
            <a:ext cx="2745042" cy="9940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2100" b="1">
                <a:solidFill>
                  <a:srgbClr val="262626"/>
                </a:solidFill>
              </a:rPr>
              <a:t>Model Development</a:t>
            </a:r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1550" y="1800479"/>
            <a:ext cx="27450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F170D5-D34D-F757-52FF-9422EFEB98AB}"/>
              </a:ext>
            </a:extLst>
          </p:cNvPr>
          <p:cNvSpPr txBox="1"/>
          <p:nvPr/>
        </p:nvSpPr>
        <p:spPr>
          <a:xfrm>
            <a:off x="971550" y="1870330"/>
            <a:ext cx="2745043" cy="25365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200">
                <a:solidFill>
                  <a:srgbClr val="262626"/>
                </a:solidFill>
              </a:rPr>
              <a:t>Used InceptionV3 as Base model</a:t>
            </a:r>
          </a:p>
          <a:p>
            <a:pPr marL="1200150" lvl="1" indent="-285750" algn="ctr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200">
              <a:solidFill>
                <a:srgbClr val="262626"/>
              </a:solidFill>
            </a:endParaRPr>
          </a:p>
          <a:p>
            <a:pPr marL="571500" indent="-571500" algn="ctr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200">
              <a:solidFill>
                <a:srgbClr val="262626"/>
              </a:solidFill>
            </a:endParaRPr>
          </a:p>
          <a:p>
            <a:pPr marL="571500" indent="-571500" algn="ctr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200">
              <a:solidFill>
                <a:srgbClr val="262626"/>
              </a:solidFill>
            </a:endParaRPr>
          </a:p>
          <a:p>
            <a:pPr marL="571500" indent="-571500" algn="ctr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200">
              <a:solidFill>
                <a:srgbClr val="262626"/>
              </a:solidFill>
            </a:endParaRPr>
          </a:p>
          <a:p>
            <a:pPr marL="571500" indent="-571500" algn="ctr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200">
              <a:solidFill>
                <a:srgbClr val="262626"/>
              </a:solidFill>
            </a:endParaRPr>
          </a:p>
          <a:p>
            <a:pPr marL="571500" indent="-571500" algn="ctr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200">
              <a:solidFill>
                <a:srgbClr val="262626"/>
              </a:solidFill>
            </a:endParaRPr>
          </a:p>
          <a:p>
            <a:pPr marL="571500" indent="-571500" algn="ctr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200">
              <a:solidFill>
                <a:srgbClr val="262626"/>
              </a:solidFill>
            </a:endParaRPr>
          </a:p>
          <a:p>
            <a:pPr algn="ctr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200">
              <a:solidFill>
                <a:srgbClr val="262626"/>
              </a:solidFill>
            </a:endParaRPr>
          </a:p>
        </p:txBody>
      </p:sp>
      <p:pic>
        <p:nvPicPr>
          <p:cNvPr id="1026" name="Picture 2" descr="Inception-v3 | Deep Learning with TensorFlow - Second Edition">
            <a:extLst>
              <a:ext uri="{FF2B5EF4-FFF2-40B4-BE49-F238E27FC236}">
                <a16:creationId xmlns:a16="http://schemas.microsoft.com/office/drawing/2014/main" id="{89C20177-9E58-B796-84A7-5A8881AE8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4001" y="1320608"/>
            <a:ext cx="4102099" cy="2502280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5142160"/>
            <a:chOff x="-15736" y="0"/>
            <a:chExt cx="12229962" cy="6856214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126" y="181609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5142160"/>
            <a:chOff x="-15736" y="0"/>
            <a:chExt cx="12229962" cy="685621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9" name="Title 6">
            <a:extLst>
              <a:ext uri="{FF2B5EF4-FFF2-40B4-BE49-F238E27FC236}">
                <a16:creationId xmlns:a16="http://schemas.microsoft.com/office/drawing/2014/main" id="{2F4FF633-50FD-DCDB-340D-E45B5C7F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1" y="736599"/>
            <a:ext cx="2745042" cy="9940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Model Development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1550" y="1800479"/>
            <a:ext cx="27450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F170D5-D34D-F757-52FF-9422EFEB98AB}"/>
              </a:ext>
            </a:extLst>
          </p:cNvPr>
          <p:cNvSpPr txBox="1"/>
          <p:nvPr/>
        </p:nvSpPr>
        <p:spPr>
          <a:xfrm>
            <a:off x="971550" y="1870330"/>
            <a:ext cx="2745043" cy="25365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Added the following layers to the base model</a:t>
            </a:r>
          </a:p>
          <a:p>
            <a:pPr marL="285750" indent="-285750" algn="ctr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1" indent="-285750" algn="ctr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71500" indent="-571500" algn="ctr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71500" indent="-571500" algn="ctr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71500" indent="-571500" algn="ctr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71500" indent="-571500" algn="ctr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71500" indent="-571500" algn="ctr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71500" indent="-571500" algn="ctr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5DE780E-E9A8-C1BE-CFD2-7AE02FB770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72" r="46925" b="-1"/>
          <a:stretch/>
        </p:blipFill>
        <p:spPr>
          <a:xfrm>
            <a:off x="4117015" y="736598"/>
            <a:ext cx="4049085" cy="3670301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03383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6A1E69E-D176-601D-BE45-773B30670B61}"/>
              </a:ext>
            </a:extLst>
          </p:cNvPr>
          <p:cNvSpPr txBox="1"/>
          <p:nvPr/>
        </p:nvSpPr>
        <p:spPr>
          <a:xfrm>
            <a:off x="376518" y="394447"/>
            <a:ext cx="840889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						</a:t>
            </a:r>
          </a:p>
          <a:p>
            <a:r>
              <a:rPr lang="en-US" sz="3200" b="1" dirty="0">
                <a:latin typeface="+mj-lt"/>
              </a:rPr>
              <a:t>		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CA5FA-E530-8BB1-C3DB-82D715AB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j-lt"/>
              </a:rPr>
              <a:t>Model Evaluation</a:t>
            </a:r>
            <a:endParaRPr lang="en-US" dirty="0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063AD44C-A2AD-9252-3706-4CB88EE19E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1551" y="1917699"/>
          <a:ext cx="7200897" cy="2489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469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DE871-1D55-B884-EB13-5D8855DE1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sz="2800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BEBC29-58DA-25D5-CBE6-8F40B5860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70" y="0"/>
            <a:ext cx="7142671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199</TotalTime>
  <Words>159</Words>
  <Application>Microsoft Office PowerPoint</Application>
  <PresentationFormat>On-screen Show (16:9)</PresentationFormat>
  <Paragraphs>48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Times New Roman</vt:lpstr>
      <vt:lpstr>Blinker SemiBold</vt:lpstr>
      <vt:lpstr>Trebuchet MS</vt:lpstr>
      <vt:lpstr>Big Shoulders Text Light</vt:lpstr>
      <vt:lpstr>Garamond (Body)</vt:lpstr>
      <vt:lpstr>Garamond</vt:lpstr>
      <vt:lpstr>Arial</vt:lpstr>
      <vt:lpstr>Organic</vt:lpstr>
      <vt:lpstr>PowerPoint Presentation</vt:lpstr>
      <vt:lpstr>1. Introduction</vt:lpstr>
      <vt:lpstr>         Objectives</vt:lpstr>
      <vt:lpstr> Data Preprocessing </vt:lpstr>
      <vt:lpstr>PowerPoint Presentation</vt:lpstr>
      <vt:lpstr>Model Development</vt:lpstr>
      <vt:lpstr>Model Development</vt:lpstr>
      <vt:lpstr>Model Evaluation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Design Project Smart trash bin</dc:title>
  <dc:creator>Amine</dc:creator>
  <cp:lastModifiedBy>Henok Daniel Kahsay Kahsay</cp:lastModifiedBy>
  <cp:revision>15</cp:revision>
  <dcterms:modified xsi:type="dcterms:W3CDTF">2023-04-27T10:55:09Z</dcterms:modified>
</cp:coreProperties>
</file>