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0"/>
  </p:notesMasterIdLst>
  <p:sldIdLst>
    <p:sldId id="256" r:id="rId2"/>
    <p:sldId id="257" r:id="rId3"/>
    <p:sldId id="264" r:id="rId4"/>
    <p:sldId id="263" r:id="rId5"/>
    <p:sldId id="260" r:id="rId6"/>
    <p:sldId id="265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C1E62C-1FC4-4332-BAAD-4AA1C7C2850B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277F8CF-7453-4F8F-9566-4A117319E054}">
      <dgm:prSet/>
      <dgm:spPr/>
      <dgm:t>
        <a:bodyPr/>
        <a:lstStyle/>
        <a:p>
          <a:r>
            <a:rPr lang="en-US"/>
            <a:t>Button turns on the system</a:t>
          </a:r>
        </a:p>
      </dgm:t>
    </dgm:pt>
    <dgm:pt modelId="{FCE929F6-CC76-4D57-B449-A3ABAAFF2136}" type="parTrans" cxnId="{D82A07AC-9BA9-46C9-AF2A-EDF0EC1DBEDF}">
      <dgm:prSet/>
      <dgm:spPr/>
      <dgm:t>
        <a:bodyPr/>
        <a:lstStyle/>
        <a:p>
          <a:endParaRPr lang="en-US"/>
        </a:p>
      </dgm:t>
    </dgm:pt>
    <dgm:pt modelId="{CFCBC10D-C8A9-4612-AEC5-6CD4F6A290F6}" type="sibTrans" cxnId="{D82A07AC-9BA9-46C9-AF2A-EDF0EC1DBEDF}">
      <dgm:prSet/>
      <dgm:spPr/>
      <dgm:t>
        <a:bodyPr/>
        <a:lstStyle/>
        <a:p>
          <a:endParaRPr lang="en-US"/>
        </a:p>
      </dgm:t>
    </dgm:pt>
    <dgm:pt modelId="{7683C975-2866-4F2D-9F13-4173069EC8A9}">
      <dgm:prSet/>
      <dgm:spPr/>
      <dgm:t>
        <a:bodyPr/>
        <a:lstStyle/>
        <a:p>
          <a:r>
            <a:rPr lang="en-US"/>
            <a:t>Ultrasonic sensor continuously measures distance</a:t>
          </a:r>
        </a:p>
      </dgm:t>
    </dgm:pt>
    <dgm:pt modelId="{44C1B861-AD1D-4C24-9137-123A38ED1E3D}" type="parTrans" cxnId="{7FF53C05-5DE8-401F-8844-5D1E623A8CC7}">
      <dgm:prSet/>
      <dgm:spPr/>
      <dgm:t>
        <a:bodyPr/>
        <a:lstStyle/>
        <a:p>
          <a:endParaRPr lang="en-US"/>
        </a:p>
      </dgm:t>
    </dgm:pt>
    <dgm:pt modelId="{CC4BD505-6F1B-4712-883F-DA002A1D39FD}" type="sibTrans" cxnId="{7FF53C05-5DE8-401F-8844-5D1E623A8CC7}">
      <dgm:prSet/>
      <dgm:spPr/>
      <dgm:t>
        <a:bodyPr/>
        <a:lstStyle/>
        <a:p>
          <a:endParaRPr lang="en-US"/>
        </a:p>
      </dgm:t>
    </dgm:pt>
    <dgm:pt modelId="{F9943E8F-C012-4815-B341-2483A2070853}">
      <dgm:prSet/>
      <dgm:spPr/>
      <dgm:t>
        <a:bodyPr/>
        <a:lstStyle/>
        <a:p>
          <a:r>
            <a:rPr lang="en-US" dirty="0"/>
            <a:t>LCD simultaneously displays measured distance</a:t>
          </a:r>
        </a:p>
      </dgm:t>
    </dgm:pt>
    <dgm:pt modelId="{17379407-90DC-4603-8EBF-F7D05E5D0648}" type="parTrans" cxnId="{A90E481D-7A94-4BFA-BC35-91DE5FF0E342}">
      <dgm:prSet/>
      <dgm:spPr/>
      <dgm:t>
        <a:bodyPr/>
        <a:lstStyle/>
        <a:p>
          <a:endParaRPr lang="en-US"/>
        </a:p>
      </dgm:t>
    </dgm:pt>
    <dgm:pt modelId="{45914D1B-0BDD-4CF4-BE15-31B5B13DE0A2}" type="sibTrans" cxnId="{A90E481D-7A94-4BFA-BC35-91DE5FF0E342}">
      <dgm:prSet/>
      <dgm:spPr/>
      <dgm:t>
        <a:bodyPr/>
        <a:lstStyle/>
        <a:p>
          <a:endParaRPr lang="en-US"/>
        </a:p>
      </dgm:t>
    </dgm:pt>
    <dgm:pt modelId="{A8A70078-2704-4495-AE7E-5A6168C4E2C3}">
      <dgm:prSet/>
      <dgm:spPr/>
      <dgm:t>
        <a:bodyPr/>
        <a:lstStyle/>
        <a:p>
          <a:r>
            <a:rPr lang="en-US" dirty="0"/>
            <a:t>Green LED lights         up if distance is less than 50 cm</a:t>
          </a:r>
        </a:p>
      </dgm:t>
    </dgm:pt>
    <dgm:pt modelId="{79E144C8-DCCF-48E3-8C48-9D2E8F2FBF32}" type="parTrans" cxnId="{EA37CF76-2DF1-4BE0-B172-5CD0A986659D}">
      <dgm:prSet/>
      <dgm:spPr/>
      <dgm:t>
        <a:bodyPr/>
        <a:lstStyle/>
        <a:p>
          <a:endParaRPr lang="en-US"/>
        </a:p>
      </dgm:t>
    </dgm:pt>
    <dgm:pt modelId="{6D7A0678-BB1E-4A53-8AC5-BA5023F04DF2}" type="sibTrans" cxnId="{EA37CF76-2DF1-4BE0-B172-5CD0A986659D}">
      <dgm:prSet/>
      <dgm:spPr/>
      <dgm:t>
        <a:bodyPr/>
        <a:lstStyle/>
        <a:p>
          <a:endParaRPr lang="en-US"/>
        </a:p>
      </dgm:t>
    </dgm:pt>
    <dgm:pt modelId="{FF5894FD-63D3-4E40-A077-4B33594AFFB3}">
      <dgm:prSet/>
      <dgm:spPr/>
      <dgm:t>
        <a:bodyPr/>
        <a:lstStyle/>
        <a:p>
          <a:r>
            <a:rPr lang="en-US"/>
            <a:t>Buzzer sounds if distance is less than 50 cm</a:t>
          </a:r>
        </a:p>
      </dgm:t>
    </dgm:pt>
    <dgm:pt modelId="{A9F32746-5631-40F2-AFBA-2089D4E2788B}" type="parTrans" cxnId="{E7239D9F-738C-4A54-9910-B0C4F77C79D4}">
      <dgm:prSet/>
      <dgm:spPr/>
      <dgm:t>
        <a:bodyPr/>
        <a:lstStyle/>
        <a:p>
          <a:endParaRPr lang="en-US"/>
        </a:p>
      </dgm:t>
    </dgm:pt>
    <dgm:pt modelId="{79C902D1-5D60-46A0-AC6A-24CD88F00770}" type="sibTrans" cxnId="{E7239D9F-738C-4A54-9910-B0C4F77C79D4}">
      <dgm:prSet/>
      <dgm:spPr/>
      <dgm:t>
        <a:bodyPr/>
        <a:lstStyle/>
        <a:p>
          <a:endParaRPr lang="en-US"/>
        </a:p>
      </dgm:t>
    </dgm:pt>
    <dgm:pt modelId="{16E023F1-1ADA-4271-977D-E98D73E54991}">
      <dgm:prSet/>
      <dgm:spPr/>
      <dgm:t>
        <a:bodyPr/>
        <a:lstStyle/>
        <a:p>
          <a:r>
            <a:rPr lang="en-US" dirty="0"/>
            <a:t>Blue LED lights up if distance is less than 20 cm</a:t>
          </a:r>
        </a:p>
      </dgm:t>
    </dgm:pt>
    <dgm:pt modelId="{F8F8DE3D-8762-40EE-A248-FD36554E10EB}" type="parTrans" cxnId="{5834D754-ED79-4811-B67B-EC2D6118602A}">
      <dgm:prSet/>
      <dgm:spPr/>
      <dgm:t>
        <a:bodyPr/>
        <a:lstStyle/>
        <a:p>
          <a:endParaRPr lang="en-US"/>
        </a:p>
      </dgm:t>
    </dgm:pt>
    <dgm:pt modelId="{E78FC2D0-FF2A-43AD-9D4A-5099FD6883E4}" type="sibTrans" cxnId="{5834D754-ED79-4811-B67B-EC2D6118602A}">
      <dgm:prSet/>
      <dgm:spPr/>
      <dgm:t>
        <a:bodyPr/>
        <a:lstStyle/>
        <a:p>
          <a:endParaRPr lang="en-US"/>
        </a:p>
      </dgm:t>
    </dgm:pt>
    <dgm:pt modelId="{33527904-07FD-475A-A24B-E37BCE93FEFE}">
      <dgm:prSet/>
      <dgm:spPr/>
      <dgm:t>
        <a:bodyPr/>
        <a:lstStyle/>
        <a:p>
          <a:r>
            <a:rPr lang="en-US" dirty="0"/>
            <a:t>Red LED lights up if distance is less than 10 cm</a:t>
          </a:r>
        </a:p>
      </dgm:t>
    </dgm:pt>
    <dgm:pt modelId="{26162658-409C-44C9-BBAD-E17E2D91D2A4}" type="parTrans" cxnId="{DB1B7B85-69CC-4F48-A9D6-CCFD8F6AA7EF}">
      <dgm:prSet/>
      <dgm:spPr/>
      <dgm:t>
        <a:bodyPr/>
        <a:lstStyle/>
        <a:p>
          <a:endParaRPr lang="en-US"/>
        </a:p>
      </dgm:t>
    </dgm:pt>
    <dgm:pt modelId="{B8EE7D1F-A184-49FE-B3A9-BDDBCCCE0B14}" type="sibTrans" cxnId="{DB1B7B85-69CC-4F48-A9D6-CCFD8F6AA7EF}">
      <dgm:prSet/>
      <dgm:spPr/>
      <dgm:t>
        <a:bodyPr/>
        <a:lstStyle/>
        <a:p>
          <a:endParaRPr lang="en-US"/>
        </a:p>
      </dgm:t>
    </dgm:pt>
    <dgm:pt modelId="{933F97B1-F072-4687-99FC-112F3092AC6F}">
      <dgm:prSet/>
      <dgm:spPr/>
      <dgm:t>
        <a:bodyPr/>
        <a:lstStyle/>
        <a:p>
          <a:r>
            <a:rPr lang="en-US" dirty="0"/>
            <a:t>Button turns off the system</a:t>
          </a:r>
        </a:p>
      </dgm:t>
    </dgm:pt>
    <dgm:pt modelId="{54CBDE14-0AE3-4766-ACBF-C130813162FE}" type="parTrans" cxnId="{4EC3C3B7-B0D2-45BB-A7D7-95EE13FBD384}">
      <dgm:prSet/>
      <dgm:spPr/>
      <dgm:t>
        <a:bodyPr/>
        <a:lstStyle/>
        <a:p>
          <a:endParaRPr lang="en-US"/>
        </a:p>
      </dgm:t>
    </dgm:pt>
    <dgm:pt modelId="{42CF6F8D-DF68-4490-AC1A-A9F35F4DE14C}" type="sibTrans" cxnId="{4EC3C3B7-B0D2-45BB-A7D7-95EE13FBD384}">
      <dgm:prSet/>
      <dgm:spPr/>
      <dgm:t>
        <a:bodyPr/>
        <a:lstStyle/>
        <a:p>
          <a:endParaRPr lang="en-US"/>
        </a:p>
      </dgm:t>
    </dgm:pt>
    <dgm:pt modelId="{1B1C83F2-AB75-46C8-A0BA-E4863B7AE91B}" type="pres">
      <dgm:prSet presAssocID="{4CC1E62C-1FC4-4332-BAAD-4AA1C7C2850B}" presName="diagram" presStyleCnt="0">
        <dgm:presLayoutVars>
          <dgm:dir/>
          <dgm:resizeHandles val="exact"/>
        </dgm:presLayoutVars>
      </dgm:prSet>
      <dgm:spPr/>
    </dgm:pt>
    <dgm:pt modelId="{0DDF1061-60EA-4E3A-9696-1557CBD58904}" type="pres">
      <dgm:prSet presAssocID="{4277F8CF-7453-4F8F-9566-4A117319E054}" presName="node" presStyleLbl="node1" presStyleIdx="0" presStyleCnt="8" custLinFactNeighborX="-11390" custLinFactNeighborY="-1573">
        <dgm:presLayoutVars>
          <dgm:bulletEnabled val="1"/>
        </dgm:presLayoutVars>
      </dgm:prSet>
      <dgm:spPr/>
    </dgm:pt>
    <dgm:pt modelId="{ED371375-2AAD-4011-8ADE-09EF9DE35685}" type="pres">
      <dgm:prSet presAssocID="{CFCBC10D-C8A9-4612-AEC5-6CD4F6A290F6}" presName="sibTrans" presStyleCnt="0"/>
      <dgm:spPr/>
    </dgm:pt>
    <dgm:pt modelId="{20D37C4E-76B7-4DB5-A581-FFFF266A6C71}" type="pres">
      <dgm:prSet presAssocID="{7683C975-2866-4F2D-9F13-4173069EC8A9}" presName="node" presStyleLbl="node1" presStyleIdx="1" presStyleCnt="8">
        <dgm:presLayoutVars>
          <dgm:bulletEnabled val="1"/>
        </dgm:presLayoutVars>
      </dgm:prSet>
      <dgm:spPr/>
    </dgm:pt>
    <dgm:pt modelId="{09F6472A-DFDB-45F4-836E-CA0E3E015234}" type="pres">
      <dgm:prSet presAssocID="{CC4BD505-6F1B-4712-883F-DA002A1D39FD}" presName="sibTrans" presStyleCnt="0"/>
      <dgm:spPr/>
    </dgm:pt>
    <dgm:pt modelId="{2A5ACD19-9B81-4E91-8C2F-9A672AD562E3}" type="pres">
      <dgm:prSet presAssocID="{F9943E8F-C012-4815-B341-2483A2070853}" presName="node" presStyleLbl="node1" presStyleIdx="2" presStyleCnt="8">
        <dgm:presLayoutVars>
          <dgm:bulletEnabled val="1"/>
        </dgm:presLayoutVars>
      </dgm:prSet>
      <dgm:spPr/>
    </dgm:pt>
    <dgm:pt modelId="{70602FCA-2F39-4104-A19B-A0FB3DFE0035}" type="pres">
      <dgm:prSet presAssocID="{45914D1B-0BDD-4CF4-BE15-31B5B13DE0A2}" presName="sibTrans" presStyleCnt="0"/>
      <dgm:spPr/>
    </dgm:pt>
    <dgm:pt modelId="{496EA21F-6D3B-46BC-927E-3F7B09E455D1}" type="pres">
      <dgm:prSet presAssocID="{A8A70078-2704-4495-AE7E-5A6168C4E2C3}" presName="node" presStyleLbl="node1" presStyleIdx="3" presStyleCnt="8">
        <dgm:presLayoutVars>
          <dgm:bulletEnabled val="1"/>
        </dgm:presLayoutVars>
      </dgm:prSet>
      <dgm:spPr/>
    </dgm:pt>
    <dgm:pt modelId="{EABA103D-41B5-47EA-9623-148BF045364B}" type="pres">
      <dgm:prSet presAssocID="{6D7A0678-BB1E-4A53-8AC5-BA5023F04DF2}" presName="sibTrans" presStyleCnt="0"/>
      <dgm:spPr/>
    </dgm:pt>
    <dgm:pt modelId="{76C37BD6-0AB3-41C3-9242-40DCAA015735}" type="pres">
      <dgm:prSet presAssocID="{FF5894FD-63D3-4E40-A077-4B33594AFFB3}" presName="node" presStyleLbl="node1" presStyleIdx="4" presStyleCnt="8" custLinFactX="132441" custLinFactNeighborX="200000" custLinFactNeighborY="231">
        <dgm:presLayoutVars>
          <dgm:bulletEnabled val="1"/>
        </dgm:presLayoutVars>
      </dgm:prSet>
      <dgm:spPr/>
    </dgm:pt>
    <dgm:pt modelId="{A2134C7C-1409-4931-B728-E80DA5E2DC65}" type="pres">
      <dgm:prSet presAssocID="{79C902D1-5D60-46A0-AC6A-24CD88F00770}" presName="sibTrans" presStyleCnt="0"/>
      <dgm:spPr/>
    </dgm:pt>
    <dgm:pt modelId="{8C90EECE-803B-400D-B38B-A79D727A26F3}" type="pres">
      <dgm:prSet presAssocID="{16E023F1-1ADA-4271-977D-E98D73E54991}" presName="node" presStyleLbl="node1" presStyleIdx="5" presStyleCnt="8" custLinFactX="9279" custLinFactNeighborX="100000" custLinFactNeighborY="231">
        <dgm:presLayoutVars>
          <dgm:bulletEnabled val="1"/>
        </dgm:presLayoutVars>
      </dgm:prSet>
      <dgm:spPr/>
    </dgm:pt>
    <dgm:pt modelId="{91B8AB76-B90D-4CF9-96ED-3268ED8CD2CF}" type="pres">
      <dgm:prSet presAssocID="{E78FC2D0-FF2A-43AD-9D4A-5099FD6883E4}" presName="sibTrans" presStyleCnt="0"/>
      <dgm:spPr/>
    </dgm:pt>
    <dgm:pt modelId="{E78F8505-E58D-4FC6-952E-16BB7A40E836}" type="pres">
      <dgm:prSet presAssocID="{33527904-07FD-475A-A24B-E37BCE93FEFE}" presName="node" presStyleLbl="node1" presStyleIdx="6" presStyleCnt="8" custLinFactX="-9869" custLinFactNeighborX="-100000" custLinFactNeighborY="1795">
        <dgm:presLayoutVars>
          <dgm:bulletEnabled val="1"/>
        </dgm:presLayoutVars>
      </dgm:prSet>
      <dgm:spPr/>
    </dgm:pt>
    <dgm:pt modelId="{C3097166-5491-4474-B907-649BE352AFC4}" type="pres">
      <dgm:prSet presAssocID="{B8EE7D1F-A184-49FE-B3A9-BDDBCCCE0B14}" presName="sibTrans" presStyleCnt="0"/>
      <dgm:spPr/>
    </dgm:pt>
    <dgm:pt modelId="{0BFC7BB5-CF81-43B7-8C43-BD61C85806F2}" type="pres">
      <dgm:prSet presAssocID="{933F97B1-F072-4687-99FC-112F3092AC6F}" presName="node" presStyleLbl="node1" presStyleIdx="7" presStyleCnt="8" custLinFactX="-130126" custLinFactNeighborX="-200000" custLinFactNeighborY="3332">
        <dgm:presLayoutVars>
          <dgm:bulletEnabled val="1"/>
        </dgm:presLayoutVars>
      </dgm:prSet>
      <dgm:spPr/>
    </dgm:pt>
  </dgm:ptLst>
  <dgm:cxnLst>
    <dgm:cxn modelId="{7FF53C05-5DE8-401F-8844-5D1E623A8CC7}" srcId="{4CC1E62C-1FC4-4332-BAAD-4AA1C7C2850B}" destId="{7683C975-2866-4F2D-9F13-4173069EC8A9}" srcOrd="1" destOrd="0" parTransId="{44C1B861-AD1D-4C24-9137-123A38ED1E3D}" sibTransId="{CC4BD505-6F1B-4712-883F-DA002A1D39FD}"/>
    <dgm:cxn modelId="{C48F311D-61DB-44ED-9B6D-AEB8A1722DB9}" type="presOf" srcId="{FF5894FD-63D3-4E40-A077-4B33594AFFB3}" destId="{76C37BD6-0AB3-41C3-9242-40DCAA015735}" srcOrd="0" destOrd="0" presId="urn:microsoft.com/office/officeart/2005/8/layout/default"/>
    <dgm:cxn modelId="{A90E481D-7A94-4BFA-BC35-91DE5FF0E342}" srcId="{4CC1E62C-1FC4-4332-BAAD-4AA1C7C2850B}" destId="{F9943E8F-C012-4815-B341-2483A2070853}" srcOrd="2" destOrd="0" parTransId="{17379407-90DC-4603-8EBF-F7D05E5D0648}" sibTransId="{45914D1B-0BDD-4CF4-BE15-31B5B13DE0A2}"/>
    <dgm:cxn modelId="{8BDDD71E-68BD-4D24-9409-1B9781377D15}" type="presOf" srcId="{7683C975-2866-4F2D-9F13-4173069EC8A9}" destId="{20D37C4E-76B7-4DB5-A581-FFFF266A6C71}" srcOrd="0" destOrd="0" presId="urn:microsoft.com/office/officeart/2005/8/layout/default"/>
    <dgm:cxn modelId="{F93E7F45-131E-4E24-B23D-C7F42D52079C}" type="presOf" srcId="{4277F8CF-7453-4F8F-9566-4A117319E054}" destId="{0DDF1061-60EA-4E3A-9696-1557CBD58904}" srcOrd="0" destOrd="0" presId="urn:microsoft.com/office/officeart/2005/8/layout/default"/>
    <dgm:cxn modelId="{C91D0B6D-A7BB-42F5-9AEA-33BA90C59F31}" type="presOf" srcId="{A8A70078-2704-4495-AE7E-5A6168C4E2C3}" destId="{496EA21F-6D3B-46BC-927E-3F7B09E455D1}" srcOrd="0" destOrd="0" presId="urn:microsoft.com/office/officeart/2005/8/layout/default"/>
    <dgm:cxn modelId="{5834D754-ED79-4811-B67B-EC2D6118602A}" srcId="{4CC1E62C-1FC4-4332-BAAD-4AA1C7C2850B}" destId="{16E023F1-1ADA-4271-977D-E98D73E54991}" srcOrd="5" destOrd="0" parTransId="{F8F8DE3D-8762-40EE-A248-FD36554E10EB}" sibTransId="{E78FC2D0-FF2A-43AD-9D4A-5099FD6883E4}"/>
    <dgm:cxn modelId="{EA37CF76-2DF1-4BE0-B172-5CD0A986659D}" srcId="{4CC1E62C-1FC4-4332-BAAD-4AA1C7C2850B}" destId="{A8A70078-2704-4495-AE7E-5A6168C4E2C3}" srcOrd="3" destOrd="0" parTransId="{79E144C8-DCCF-48E3-8C48-9D2E8F2FBF32}" sibTransId="{6D7A0678-BB1E-4A53-8AC5-BA5023F04DF2}"/>
    <dgm:cxn modelId="{DB1B7B85-69CC-4F48-A9D6-CCFD8F6AA7EF}" srcId="{4CC1E62C-1FC4-4332-BAAD-4AA1C7C2850B}" destId="{33527904-07FD-475A-A24B-E37BCE93FEFE}" srcOrd="6" destOrd="0" parTransId="{26162658-409C-44C9-BBAD-E17E2D91D2A4}" sibTransId="{B8EE7D1F-A184-49FE-B3A9-BDDBCCCE0B14}"/>
    <dgm:cxn modelId="{0565E286-D5F1-4EEF-A6CE-64078B917CC2}" type="presOf" srcId="{16E023F1-1ADA-4271-977D-E98D73E54991}" destId="{8C90EECE-803B-400D-B38B-A79D727A26F3}" srcOrd="0" destOrd="0" presId="urn:microsoft.com/office/officeart/2005/8/layout/default"/>
    <dgm:cxn modelId="{34438091-FC3C-4B1F-8F77-55B88D1AF197}" type="presOf" srcId="{933F97B1-F072-4687-99FC-112F3092AC6F}" destId="{0BFC7BB5-CF81-43B7-8C43-BD61C85806F2}" srcOrd="0" destOrd="0" presId="urn:microsoft.com/office/officeart/2005/8/layout/default"/>
    <dgm:cxn modelId="{E720369E-709A-4E55-A9C6-F5EE7DA3E597}" type="presOf" srcId="{F9943E8F-C012-4815-B341-2483A2070853}" destId="{2A5ACD19-9B81-4E91-8C2F-9A672AD562E3}" srcOrd="0" destOrd="0" presId="urn:microsoft.com/office/officeart/2005/8/layout/default"/>
    <dgm:cxn modelId="{E7239D9F-738C-4A54-9910-B0C4F77C79D4}" srcId="{4CC1E62C-1FC4-4332-BAAD-4AA1C7C2850B}" destId="{FF5894FD-63D3-4E40-A077-4B33594AFFB3}" srcOrd="4" destOrd="0" parTransId="{A9F32746-5631-40F2-AFBA-2089D4E2788B}" sibTransId="{79C902D1-5D60-46A0-AC6A-24CD88F00770}"/>
    <dgm:cxn modelId="{D82A07AC-9BA9-46C9-AF2A-EDF0EC1DBEDF}" srcId="{4CC1E62C-1FC4-4332-BAAD-4AA1C7C2850B}" destId="{4277F8CF-7453-4F8F-9566-4A117319E054}" srcOrd="0" destOrd="0" parTransId="{FCE929F6-CC76-4D57-B449-A3ABAAFF2136}" sibTransId="{CFCBC10D-C8A9-4612-AEC5-6CD4F6A290F6}"/>
    <dgm:cxn modelId="{8563BDB1-136F-49AA-BE5F-77183B1CFD56}" type="presOf" srcId="{33527904-07FD-475A-A24B-E37BCE93FEFE}" destId="{E78F8505-E58D-4FC6-952E-16BB7A40E836}" srcOrd="0" destOrd="0" presId="urn:microsoft.com/office/officeart/2005/8/layout/default"/>
    <dgm:cxn modelId="{4EC3C3B7-B0D2-45BB-A7D7-95EE13FBD384}" srcId="{4CC1E62C-1FC4-4332-BAAD-4AA1C7C2850B}" destId="{933F97B1-F072-4687-99FC-112F3092AC6F}" srcOrd="7" destOrd="0" parTransId="{54CBDE14-0AE3-4766-ACBF-C130813162FE}" sibTransId="{42CF6F8D-DF68-4490-AC1A-A9F35F4DE14C}"/>
    <dgm:cxn modelId="{D25292F6-7451-46D7-B1A6-BF27E25B28B4}" type="presOf" srcId="{4CC1E62C-1FC4-4332-BAAD-4AA1C7C2850B}" destId="{1B1C83F2-AB75-46C8-A0BA-E4863B7AE91B}" srcOrd="0" destOrd="0" presId="urn:microsoft.com/office/officeart/2005/8/layout/default"/>
    <dgm:cxn modelId="{DADEAA91-7FBE-4726-BA19-C7BF9BA15289}" type="presParOf" srcId="{1B1C83F2-AB75-46C8-A0BA-E4863B7AE91B}" destId="{0DDF1061-60EA-4E3A-9696-1557CBD58904}" srcOrd="0" destOrd="0" presId="urn:microsoft.com/office/officeart/2005/8/layout/default"/>
    <dgm:cxn modelId="{BC003033-A1AC-413D-B541-209A556A9D6F}" type="presParOf" srcId="{1B1C83F2-AB75-46C8-A0BA-E4863B7AE91B}" destId="{ED371375-2AAD-4011-8ADE-09EF9DE35685}" srcOrd="1" destOrd="0" presId="urn:microsoft.com/office/officeart/2005/8/layout/default"/>
    <dgm:cxn modelId="{B2FD303C-0B65-4BD3-B6FE-537FC0474000}" type="presParOf" srcId="{1B1C83F2-AB75-46C8-A0BA-E4863B7AE91B}" destId="{20D37C4E-76B7-4DB5-A581-FFFF266A6C71}" srcOrd="2" destOrd="0" presId="urn:microsoft.com/office/officeart/2005/8/layout/default"/>
    <dgm:cxn modelId="{41CC5BD5-3F8A-415A-B57E-189E1FC73470}" type="presParOf" srcId="{1B1C83F2-AB75-46C8-A0BA-E4863B7AE91B}" destId="{09F6472A-DFDB-45F4-836E-CA0E3E015234}" srcOrd="3" destOrd="0" presId="urn:microsoft.com/office/officeart/2005/8/layout/default"/>
    <dgm:cxn modelId="{AF60C528-D6E9-485A-B15B-4B567FD1A970}" type="presParOf" srcId="{1B1C83F2-AB75-46C8-A0BA-E4863B7AE91B}" destId="{2A5ACD19-9B81-4E91-8C2F-9A672AD562E3}" srcOrd="4" destOrd="0" presId="urn:microsoft.com/office/officeart/2005/8/layout/default"/>
    <dgm:cxn modelId="{9EBA7781-D174-45C6-922E-C49F19B82A1D}" type="presParOf" srcId="{1B1C83F2-AB75-46C8-A0BA-E4863B7AE91B}" destId="{70602FCA-2F39-4104-A19B-A0FB3DFE0035}" srcOrd="5" destOrd="0" presId="urn:microsoft.com/office/officeart/2005/8/layout/default"/>
    <dgm:cxn modelId="{EDA549AC-93BB-4DE6-A830-036F7FAD0E2E}" type="presParOf" srcId="{1B1C83F2-AB75-46C8-A0BA-E4863B7AE91B}" destId="{496EA21F-6D3B-46BC-927E-3F7B09E455D1}" srcOrd="6" destOrd="0" presId="urn:microsoft.com/office/officeart/2005/8/layout/default"/>
    <dgm:cxn modelId="{D9BED4F7-BB70-4FE2-96B3-91F3CBC98B3D}" type="presParOf" srcId="{1B1C83F2-AB75-46C8-A0BA-E4863B7AE91B}" destId="{EABA103D-41B5-47EA-9623-148BF045364B}" srcOrd="7" destOrd="0" presId="urn:microsoft.com/office/officeart/2005/8/layout/default"/>
    <dgm:cxn modelId="{7D77A07E-0A83-42DC-9177-8DA7A2E31D99}" type="presParOf" srcId="{1B1C83F2-AB75-46C8-A0BA-E4863B7AE91B}" destId="{76C37BD6-0AB3-41C3-9242-40DCAA015735}" srcOrd="8" destOrd="0" presId="urn:microsoft.com/office/officeart/2005/8/layout/default"/>
    <dgm:cxn modelId="{A87B243F-E9B0-4B40-84F3-A8CE80974074}" type="presParOf" srcId="{1B1C83F2-AB75-46C8-A0BA-E4863B7AE91B}" destId="{A2134C7C-1409-4931-B728-E80DA5E2DC65}" srcOrd="9" destOrd="0" presId="urn:microsoft.com/office/officeart/2005/8/layout/default"/>
    <dgm:cxn modelId="{4EC0948B-3444-4813-9329-94E3C78A582B}" type="presParOf" srcId="{1B1C83F2-AB75-46C8-A0BA-E4863B7AE91B}" destId="{8C90EECE-803B-400D-B38B-A79D727A26F3}" srcOrd="10" destOrd="0" presId="urn:microsoft.com/office/officeart/2005/8/layout/default"/>
    <dgm:cxn modelId="{C790F395-F3C1-4CED-9928-9D5C58D18EE1}" type="presParOf" srcId="{1B1C83F2-AB75-46C8-A0BA-E4863B7AE91B}" destId="{91B8AB76-B90D-4CF9-96ED-3268ED8CD2CF}" srcOrd="11" destOrd="0" presId="urn:microsoft.com/office/officeart/2005/8/layout/default"/>
    <dgm:cxn modelId="{B19EB6FD-11EA-4317-A603-619B6B226D19}" type="presParOf" srcId="{1B1C83F2-AB75-46C8-A0BA-E4863B7AE91B}" destId="{E78F8505-E58D-4FC6-952E-16BB7A40E836}" srcOrd="12" destOrd="0" presId="urn:microsoft.com/office/officeart/2005/8/layout/default"/>
    <dgm:cxn modelId="{769370B2-7F92-4902-BF08-4DFCC109E20D}" type="presParOf" srcId="{1B1C83F2-AB75-46C8-A0BA-E4863B7AE91B}" destId="{C3097166-5491-4474-B907-649BE352AFC4}" srcOrd="13" destOrd="0" presId="urn:microsoft.com/office/officeart/2005/8/layout/default"/>
    <dgm:cxn modelId="{8AF59F6B-4613-43B6-9A57-B707312891BA}" type="presParOf" srcId="{1B1C83F2-AB75-46C8-A0BA-E4863B7AE91B}" destId="{0BFC7BB5-CF81-43B7-8C43-BD61C85806F2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F1061-60EA-4E3A-9696-1557CBD58904}">
      <dsp:nvSpPr>
        <dsp:cNvPr id="0" name=""/>
        <dsp:cNvSpPr/>
      </dsp:nvSpPr>
      <dsp:spPr>
        <a:xfrm>
          <a:off x="0" y="394141"/>
          <a:ext cx="2424461" cy="14546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Button turns on the system</a:t>
          </a:r>
        </a:p>
      </dsp:txBody>
      <dsp:txXfrm>
        <a:off x="0" y="394141"/>
        <a:ext cx="2424461" cy="1454676"/>
      </dsp:txXfrm>
    </dsp:sp>
    <dsp:sp modelId="{20D37C4E-76B7-4DB5-A581-FFFF266A6C71}">
      <dsp:nvSpPr>
        <dsp:cNvPr id="0" name=""/>
        <dsp:cNvSpPr/>
      </dsp:nvSpPr>
      <dsp:spPr>
        <a:xfrm>
          <a:off x="2669963" y="417023"/>
          <a:ext cx="2424461" cy="1454676"/>
        </a:xfrm>
        <a:prstGeom prst="rect">
          <a:avLst/>
        </a:prstGeom>
        <a:solidFill>
          <a:schemeClr val="accent5">
            <a:hueOff val="-530803"/>
            <a:satOff val="523"/>
            <a:lumOff val="117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Ultrasonic sensor continuously measures distance</a:t>
          </a:r>
        </a:p>
      </dsp:txBody>
      <dsp:txXfrm>
        <a:off x="2669963" y="417023"/>
        <a:ext cx="2424461" cy="1454676"/>
      </dsp:txXfrm>
    </dsp:sp>
    <dsp:sp modelId="{2A5ACD19-9B81-4E91-8C2F-9A672AD562E3}">
      <dsp:nvSpPr>
        <dsp:cNvPr id="0" name=""/>
        <dsp:cNvSpPr/>
      </dsp:nvSpPr>
      <dsp:spPr>
        <a:xfrm>
          <a:off x="5336871" y="417023"/>
          <a:ext cx="2424461" cy="1454676"/>
        </a:xfrm>
        <a:prstGeom prst="rect">
          <a:avLst/>
        </a:prstGeom>
        <a:solidFill>
          <a:schemeClr val="accent5">
            <a:hueOff val="-1061606"/>
            <a:satOff val="1045"/>
            <a:lumOff val="235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LCD simultaneously displays measured distance</a:t>
          </a:r>
        </a:p>
      </dsp:txBody>
      <dsp:txXfrm>
        <a:off x="5336871" y="417023"/>
        <a:ext cx="2424461" cy="1454676"/>
      </dsp:txXfrm>
    </dsp:sp>
    <dsp:sp modelId="{496EA21F-6D3B-46BC-927E-3F7B09E455D1}">
      <dsp:nvSpPr>
        <dsp:cNvPr id="0" name=""/>
        <dsp:cNvSpPr/>
      </dsp:nvSpPr>
      <dsp:spPr>
        <a:xfrm>
          <a:off x="8003778" y="417023"/>
          <a:ext cx="2424461" cy="1454676"/>
        </a:xfrm>
        <a:prstGeom prst="rect">
          <a:avLst/>
        </a:prstGeom>
        <a:solidFill>
          <a:schemeClr val="accent5">
            <a:hueOff val="-1592409"/>
            <a:satOff val="1568"/>
            <a:lumOff val="353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Green LED lights         up if distance is less than 50 cm</a:t>
          </a:r>
        </a:p>
      </dsp:txBody>
      <dsp:txXfrm>
        <a:off x="8003778" y="417023"/>
        <a:ext cx="2424461" cy="1454676"/>
      </dsp:txXfrm>
    </dsp:sp>
    <dsp:sp modelId="{76C37BD6-0AB3-41C3-9242-40DCAA015735}">
      <dsp:nvSpPr>
        <dsp:cNvPr id="0" name=""/>
        <dsp:cNvSpPr/>
      </dsp:nvSpPr>
      <dsp:spPr>
        <a:xfrm>
          <a:off x="8006834" y="2117506"/>
          <a:ext cx="2424461" cy="1454676"/>
        </a:xfrm>
        <a:prstGeom prst="rect">
          <a:avLst/>
        </a:prstGeom>
        <a:solidFill>
          <a:schemeClr val="accent5">
            <a:hueOff val="-2123213"/>
            <a:satOff val="2090"/>
            <a:lumOff val="470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Buzzer sounds if distance is less than 50 cm</a:t>
          </a:r>
        </a:p>
      </dsp:txBody>
      <dsp:txXfrm>
        <a:off x="8006834" y="2117506"/>
        <a:ext cx="2424461" cy="1454676"/>
      </dsp:txXfrm>
    </dsp:sp>
    <dsp:sp modelId="{8C90EECE-803B-400D-B38B-A79D727A26F3}">
      <dsp:nvSpPr>
        <dsp:cNvPr id="0" name=""/>
        <dsp:cNvSpPr/>
      </dsp:nvSpPr>
      <dsp:spPr>
        <a:xfrm>
          <a:off x="5319390" y="2117506"/>
          <a:ext cx="2424461" cy="1454676"/>
        </a:xfrm>
        <a:prstGeom prst="rect">
          <a:avLst/>
        </a:prstGeom>
        <a:solidFill>
          <a:schemeClr val="accent5">
            <a:hueOff val="-2654016"/>
            <a:satOff val="2613"/>
            <a:lumOff val="588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Blue LED lights up if distance is less than 20 cm</a:t>
          </a:r>
        </a:p>
      </dsp:txBody>
      <dsp:txXfrm>
        <a:off x="5319390" y="2117506"/>
        <a:ext cx="2424461" cy="1454676"/>
      </dsp:txXfrm>
    </dsp:sp>
    <dsp:sp modelId="{E78F8505-E58D-4FC6-952E-16BB7A40E836}">
      <dsp:nvSpPr>
        <dsp:cNvPr id="0" name=""/>
        <dsp:cNvSpPr/>
      </dsp:nvSpPr>
      <dsp:spPr>
        <a:xfrm>
          <a:off x="2673139" y="2140257"/>
          <a:ext cx="2424461" cy="1454676"/>
        </a:xfrm>
        <a:prstGeom prst="rect">
          <a:avLst/>
        </a:prstGeom>
        <a:solidFill>
          <a:schemeClr val="accent5">
            <a:hueOff val="-3184819"/>
            <a:satOff val="3135"/>
            <a:lumOff val="705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Red LED lights up if distance is less than 10 cm</a:t>
          </a:r>
        </a:p>
      </dsp:txBody>
      <dsp:txXfrm>
        <a:off x="2673139" y="2140257"/>
        <a:ext cx="2424461" cy="1454676"/>
      </dsp:txXfrm>
    </dsp:sp>
    <dsp:sp modelId="{0BFC7BB5-CF81-43B7-8C43-BD61C85806F2}">
      <dsp:nvSpPr>
        <dsp:cNvPr id="0" name=""/>
        <dsp:cNvSpPr/>
      </dsp:nvSpPr>
      <dsp:spPr>
        <a:xfrm>
          <a:off x="1" y="2162615"/>
          <a:ext cx="2424461" cy="1454676"/>
        </a:xfrm>
        <a:prstGeom prst="rect">
          <a:avLst/>
        </a:prstGeom>
        <a:solidFill>
          <a:schemeClr val="accent5">
            <a:hueOff val="-3715622"/>
            <a:satOff val="3658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Button turns off the system</a:t>
          </a:r>
        </a:p>
      </dsp:txBody>
      <dsp:txXfrm>
        <a:off x="1" y="2162615"/>
        <a:ext cx="2424461" cy="1454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10D89-F67B-4B54-A632-3F9E94FBD4EC}" type="datetimeFigureOut">
              <a:rPr lang="en-AE" smtClean="0"/>
              <a:t>05/04/2023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7EBC0-9510-4C06-927B-E710303340E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7227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DD0-05AB-4C80-871D-38DEE19155DC}" type="datetimeFigureOut">
              <a:rPr lang="en-AE" smtClean="0"/>
              <a:t>05/04/2023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8C91-0F80-4F63-BBB9-3414A3792B0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3244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DD0-05AB-4C80-871D-38DEE19155DC}" type="datetimeFigureOut">
              <a:rPr lang="en-AE" smtClean="0"/>
              <a:t>05/04/2023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8C91-0F80-4F63-BBB9-3414A3792B0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0310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DD0-05AB-4C80-871D-38DEE19155DC}" type="datetimeFigureOut">
              <a:rPr lang="en-AE" smtClean="0"/>
              <a:t>05/04/2023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8C91-0F80-4F63-BBB9-3414A3792B0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71310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DD0-05AB-4C80-871D-38DEE19155DC}" type="datetimeFigureOut">
              <a:rPr lang="en-AE" smtClean="0"/>
              <a:t>05/04/2023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8C91-0F80-4F63-BBB9-3414A3792B0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35102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DD0-05AB-4C80-871D-38DEE19155DC}" type="datetimeFigureOut">
              <a:rPr lang="en-AE" smtClean="0"/>
              <a:t>05/04/2023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8C91-0F80-4F63-BBB9-3414A3792B0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97111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DD0-05AB-4C80-871D-38DEE19155DC}" type="datetimeFigureOut">
              <a:rPr lang="en-AE" smtClean="0"/>
              <a:t>05/04/2023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8C91-0F80-4F63-BBB9-3414A3792B0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86087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DD0-05AB-4C80-871D-38DEE19155DC}" type="datetimeFigureOut">
              <a:rPr lang="en-AE" smtClean="0"/>
              <a:t>05/04/2023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8C91-0F80-4F63-BBB9-3414A3792B0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38393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DD0-05AB-4C80-871D-38DEE19155DC}" type="datetimeFigureOut">
              <a:rPr lang="en-AE" smtClean="0"/>
              <a:t>05/04/2023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8C91-0F80-4F63-BBB9-3414A3792B0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05298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DD0-05AB-4C80-871D-38DEE19155DC}" type="datetimeFigureOut">
              <a:rPr lang="en-AE" smtClean="0"/>
              <a:t>05/04/2023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8C91-0F80-4F63-BBB9-3414A3792B0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8432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DD0-05AB-4C80-871D-38DEE19155DC}" type="datetimeFigureOut">
              <a:rPr lang="en-AE" smtClean="0"/>
              <a:t>05/04/2023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3738C91-0F80-4F63-BBB9-3414A3792B0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0593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DD0-05AB-4C80-871D-38DEE19155DC}" type="datetimeFigureOut">
              <a:rPr lang="en-AE" smtClean="0"/>
              <a:t>05/04/2023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8C91-0F80-4F63-BBB9-3414A3792B0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6854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DD0-05AB-4C80-871D-38DEE19155DC}" type="datetimeFigureOut">
              <a:rPr lang="en-AE" smtClean="0"/>
              <a:t>05/04/2023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8C91-0F80-4F63-BBB9-3414A3792B0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3727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DD0-05AB-4C80-871D-38DEE19155DC}" type="datetimeFigureOut">
              <a:rPr lang="en-AE" smtClean="0"/>
              <a:t>05/04/2023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8C91-0F80-4F63-BBB9-3414A3792B0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7729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DD0-05AB-4C80-871D-38DEE19155DC}" type="datetimeFigureOut">
              <a:rPr lang="en-AE" smtClean="0"/>
              <a:t>05/04/2023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8C91-0F80-4F63-BBB9-3414A3792B0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9215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DD0-05AB-4C80-871D-38DEE19155DC}" type="datetimeFigureOut">
              <a:rPr lang="en-AE" smtClean="0"/>
              <a:t>05/04/2023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8C91-0F80-4F63-BBB9-3414A3792B0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4294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DD0-05AB-4C80-871D-38DEE19155DC}" type="datetimeFigureOut">
              <a:rPr lang="en-AE" smtClean="0"/>
              <a:t>05/04/2023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8C91-0F80-4F63-BBB9-3414A3792B0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0172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DD0-05AB-4C80-871D-38DEE19155DC}" type="datetimeFigureOut">
              <a:rPr lang="en-AE" smtClean="0"/>
              <a:t>05/04/2023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8C91-0F80-4F63-BBB9-3414A3792B0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8747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F63DD0-05AB-4C80-871D-38DEE19155DC}" type="datetimeFigureOut">
              <a:rPr lang="en-AE" smtClean="0"/>
              <a:t>05/04/2023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738C91-0F80-4F63-BBB9-3414A3792B0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6116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D90A-5027-F458-4CC7-AB9E39E6C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1815" y="1356764"/>
            <a:ext cx="4960635" cy="83197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 panose="02050604050505020204" pitchFamily="18" charset="0"/>
              </a:rPr>
              <a:t>Security System</a:t>
            </a:r>
            <a:endParaRPr lang="en-AE" sz="440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4C21E-E623-83A7-3A25-3412BD3E1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087" y="2243072"/>
            <a:ext cx="6471017" cy="83198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		 Arduino uno and ultrasonic sensor</a:t>
            </a:r>
            <a:endParaRPr lang="en-A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88675A4-CF68-29FB-67EC-5A032BEDE54D}"/>
              </a:ext>
            </a:extLst>
          </p:cNvPr>
          <p:cNvSpPr txBox="1">
            <a:spLocks/>
          </p:cNvSpPr>
          <p:nvPr/>
        </p:nvSpPr>
        <p:spPr>
          <a:xfrm>
            <a:off x="4490352" y="3253558"/>
            <a:ext cx="6804488" cy="22476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Name: Henok Daniel - 100053694                 </a:t>
            </a: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Instructor: Dr. Abdulhadi Shoufan</a:t>
            </a: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Submission Date: 04/05/2023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AE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3BDAE74-62E5-F31F-9D4D-C6CD0B5C9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756" y="-38091"/>
            <a:ext cx="3970330" cy="133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0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8A03B1-475D-DAAC-9A71-B95DF7BFD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3596" y="214605"/>
            <a:ext cx="7958772" cy="1190559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Goal of project</a:t>
            </a:r>
            <a:endParaRPr lang="en-AE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4C21E-E623-83A7-3A25-3412BD3E1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8596" y="1651625"/>
            <a:ext cx="9244563" cy="279142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This project aims to design a Security system using Arduino Uno.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The purpose of this project is to guard against unwanted intruders.</a:t>
            </a:r>
          </a:p>
          <a:p>
            <a:endParaRPr lang="en-AE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24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8A03B1-475D-DAAC-9A71-B95DF7BFD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8563" y="366012"/>
            <a:ext cx="7958772" cy="1190559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Project description</a:t>
            </a:r>
            <a:endParaRPr lang="en-AE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4C21E-E623-83A7-3A25-3412BD3E1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7716" y="1851119"/>
            <a:ext cx="8820467" cy="404558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  <a:cs typeface="Arial" panose="020B0604020202020204" pitchFamily="34" charset="0"/>
              </a:rPr>
              <a:t>U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ses a Button to turn the whole system on/off.</a:t>
            </a:r>
            <a:endParaRPr lang="en-US" sz="2000" dirty="0"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  <a:cs typeface="Arial" panose="020B0604020202020204" pitchFamily="34" charset="0"/>
              </a:rPr>
              <a:t>U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ses Ultrasonic sensor to measure distance .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Lights LEDs as an object crosses 3 set distance thresholds.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Buzzer makes sound whenever the object is within any of the distance thresholds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LCD displays the distance of the object from the sensor.</a:t>
            </a:r>
          </a:p>
        </p:txBody>
      </p:sp>
    </p:spTree>
    <p:extLst>
      <p:ext uri="{BB962C8B-B14F-4D97-AF65-F5344CB8AC3E}">
        <p14:creationId xmlns:p14="http://schemas.microsoft.com/office/powerpoint/2010/main" val="344513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8A03B1-475D-DAAC-9A71-B95DF7BFD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6242" y="298800"/>
            <a:ext cx="7958772" cy="1190559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Used Components</a:t>
            </a:r>
            <a:endParaRPr lang="en-AE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4C21E-E623-83A7-3A25-3412BD3E1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2733" y="2034179"/>
            <a:ext cx="8820467" cy="392974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Arduino Uno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Bookman Old Style" panose="02050604050505020204" pitchFamily="18" charset="0"/>
                <a:cs typeface="Arial" panose="020B0604020202020204" pitchFamily="34" charset="0"/>
              </a:rPr>
              <a:t>Ultrasonic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 sensor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LCD display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Breadboard and jumper wires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Bookman Old Style" panose="02050604050505020204" pitchFamily="18" charset="0"/>
                <a:cs typeface="Arial" panose="020B0604020202020204" pitchFamily="34" charset="0"/>
              </a:rPr>
              <a:t>Push button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Buzzer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Bookman Old Style" panose="02050604050505020204" pitchFamily="18" charset="0"/>
                <a:cs typeface="Arial" panose="020B0604020202020204" pitchFamily="34" charset="0"/>
              </a:rPr>
              <a:t>LEDs</a:t>
            </a:r>
            <a:endParaRPr lang="en-US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94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8A03B1-475D-DAAC-9A71-B95DF7BFD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8030" y="93307"/>
            <a:ext cx="8481048" cy="1022608"/>
          </a:xfrm>
        </p:spPr>
        <p:txBody>
          <a:bodyPr>
            <a:no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		 Circuit Schematics</a:t>
            </a:r>
            <a:endParaRPr lang="en-AE" dirty="0">
              <a:latin typeface="Bookman Old Style" panose="0205060405050502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6E2F5B-A3D6-B4D7-3987-D6048443B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858" y="1115915"/>
            <a:ext cx="7049484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8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4A60-8B59-7457-2BF0-16B6ACB8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180151" cy="1213338"/>
          </a:xfrm>
        </p:spPr>
        <p:txBody>
          <a:bodyPr>
            <a:normAutofit/>
          </a:bodyPr>
          <a:lstStyle/>
          <a:p>
            <a:r>
              <a:rPr lang="en-US" sz="6000" dirty="0"/>
              <a:t>Real schematics</a:t>
            </a:r>
          </a:p>
        </p:txBody>
      </p:sp>
      <p:pic>
        <p:nvPicPr>
          <p:cNvPr id="5" name="Content Placeholder 4" descr="A circuit board with wires&#10;&#10;Description automatically generated with low confidence">
            <a:extLst>
              <a:ext uri="{FF2B5EF4-FFF2-40B4-BE49-F238E27FC236}">
                <a16:creationId xmlns:a16="http://schemas.microsoft.com/office/drawing/2014/main" id="{18EE6691-0C6C-3689-B493-A681F215D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134" y="1899139"/>
            <a:ext cx="4702503" cy="4349816"/>
          </a:xfrm>
        </p:spPr>
      </p:pic>
    </p:spTree>
    <p:extLst>
      <p:ext uri="{BB962C8B-B14F-4D97-AF65-F5344CB8AC3E}">
        <p14:creationId xmlns:p14="http://schemas.microsoft.com/office/powerpoint/2010/main" val="339836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8A03B1-475D-DAAC-9A71-B95DF7BFDF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73288" y="196850"/>
            <a:ext cx="10018712" cy="12588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Software Flowchart</a:t>
            </a:r>
          </a:p>
        </p:txBody>
      </p:sp>
      <p:graphicFrame>
        <p:nvGraphicFramePr>
          <p:cNvPr id="8" name="TextBox 2">
            <a:extLst>
              <a:ext uri="{FF2B5EF4-FFF2-40B4-BE49-F238E27FC236}">
                <a16:creationId xmlns:a16="http://schemas.microsoft.com/office/drawing/2014/main" id="{47E120A9-1A9D-B9AF-9792-8149AD19DF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1362906"/>
              </p:ext>
            </p:extLst>
          </p:nvPr>
        </p:nvGraphicFramePr>
        <p:xfrm>
          <a:off x="1455904" y="1455655"/>
          <a:ext cx="10431296" cy="3985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B8C30AE2-933E-97AC-E239-A0C15D627C71}"/>
              </a:ext>
            </a:extLst>
          </p:cNvPr>
          <p:cNvSpPr/>
          <p:nvPr/>
        </p:nvSpPr>
        <p:spPr>
          <a:xfrm>
            <a:off x="3824232" y="2389395"/>
            <a:ext cx="4458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3D890E7-09C4-8B51-A3B7-C731BD0C5D5E}"/>
              </a:ext>
            </a:extLst>
          </p:cNvPr>
          <p:cNvSpPr/>
          <p:nvPr/>
        </p:nvSpPr>
        <p:spPr>
          <a:xfrm rot="5400000">
            <a:off x="10459494" y="3230615"/>
            <a:ext cx="4458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2940D51-DF00-0C0F-BBDF-0EF488498D07}"/>
              </a:ext>
            </a:extLst>
          </p:cNvPr>
          <p:cNvSpPr/>
          <p:nvPr/>
        </p:nvSpPr>
        <p:spPr>
          <a:xfrm>
            <a:off x="9072984" y="2367037"/>
            <a:ext cx="4458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D2284A0-EB15-2771-0536-D2CD4F27DD1B}"/>
              </a:ext>
            </a:extLst>
          </p:cNvPr>
          <p:cNvSpPr/>
          <p:nvPr/>
        </p:nvSpPr>
        <p:spPr>
          <a:xfrm>
            <a:off x="6448608" y="2367037"/>
            <a:ext cx="4458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1D00C21-5F45-6428-5021-7E200B2A088E}"/>
              </a:ext>
            </a:extLst>
          </p:cNvPr>
          <p:cNvSpPr/>
          <p:nvPr/>
        </p:nvSpPr>
        <p:spPr>
          <a:xfrm rot="10800000">
            <a:off x="3685858" y="4069602"/>
            <a:ext cx="4458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50566BC-FFD8-70FC-DFA0-03CBBB2B60EF}"/>
              </a:ext>
            </a:extLst>
          </p:cNvPr>
          <p:cNvSpPr/>
          <p:nvPr/>
        </p:nvSpPr>
        <p:spPr>
          <a:xfrm rot="10800000">
            <a:off x="9127384" y="4069602"/>
            <a:ext cx="4458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1EECE2A-9858-0954-ED1F-6E831D56C60A}"/>
              </a:ext>
            </a:extLst>
          </p:cNvPr>
          <p:cNvSpPr/>
          <p:nvPr/>
        </p:nvSpPr>
        <p:spPr>
          <a:xfrm rot="10800000">
            <a:off x="6427875" y="4069602"/>
            <a:ext cx="4458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4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8A03B1-475D-DAAC-9A71-B95DF7BFD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960" y="130287"/>
            <a:ext cx="7958772" cy="164810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Conclusion</a:t>
            </a:r>
            <a:endParaRPr lang="en-AE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4C21E-E623-83A7-3A25-3412BD3E1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2456" y="2479656"/>
            <a:ext cx="8820467" cy="392974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Security system is cheap to make and easily mobile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Bookman Old Style" panose="02050604050505020204" pitchFamily="18" charset="0"/>
                <a:cs typeface="Arial" panose="020B0604020202020204" pitchFamily="34" charset="0"/>
              </a:rPr>
              <a:t>It can be applicable in homes or any other building</a:t>
            </a:r>
            <a:endParaRPr lang="en-US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Bookman Old Style" panose="02050604050505020204" pitchFamily="18" charset="0"/>
                <a:cs typeface="Arial" panose="020B0604020202020204" pitchFamily="34" charset="0"/>
              </a:rPr>
              <a:t>Arduino Uno can be used for several applications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It has a vast of available library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It is compatible with many devices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 </a:t>
            </a:r>
          </a:p>
          <a:p>
            <a:endParaRPr lang="en-AE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802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665</TotalTime>
  <Words>242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Bookman Old Style</vt:lpstr>
      <vt:lpstr>Calibri</vt:lpstr>
      <vt:lpstr>Corbel</vt:lpstr>
      <vt:lpstr>Wingdings</vt:lpstr>
      <vt:lpstr>Wingdings 3</vt:lpstr>
      <vt:lpstr>Parallax</vt:lpstr>
      <vt:lpstr>Security System</vt:lpstr>
      <vt:lpstr>Goal of project</vt:lpstr>
      <vt:lpstr>Project description</vt:lpstr>
      <vt:lpstr>Used Components</vt:lpstr>
      <vt:lpstr>   Circuit Schematics</vt:lpstr>
      <vt:lpstr>Real schematics</vt:lpstr>
      <vt:lpstr>Software Flowchart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Garden</dc:title>
  <dc:creator>Noah Yohannes Woldegiorgish Woldegiorgish</dc:creator>
  <cp:lastModifiedBy>Henok Daniel Kahsay Kahsay</cp:lastModifiedBy>
  <cp:revision>9</cp:revision>
  <dcterms:created xsi:type="dcterms:W3CDTF">2023-05-02T15:29:12Z</dcterms:created>
  <dcterms:modified xsi:type="dcterms:W3CDTF">2023-05-04T07:29:35Z</dcterms:modified>
</cp:coreProperties>
</file>