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8E93-A103-47ED-9126-13513985271E}" type="datetimeFigureOut">
              <a:rPr lang="es-ES"/>
              <a:t>05/09/2014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3224-1A24-4531-B8AF-0B0450FE11B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43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72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8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17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84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4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23224-1A24-4531-B8AF-0B0450FE11B4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2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5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5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9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766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81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59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1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2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7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1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9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Ayudantía Tarea 1: MPI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/>
              <a:t>Orlando Vásquez Herrera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¿Que es MPI?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798" y="1854319"/>
            <a:ext cx="8596668" cy="3880773"/>
          </a:xfrm>
        </p:spPr>
        <p:txBody>
          <a:bodyPr>
            <a:noAutofit/>
          </a:bodyPr>
          <a:lstStyle/>
          <a:p>
            <a:r>
              <a:rPr lang="es-ES" sz="2800">
                <a:latin typeface="Calibri" charset="0"/>
              </a:rPr>
              <a:t>Es un sistema de paso de mensajes estandarizado diseñado para funcionar en una amplia variedad de computadores paralelos</a:t>
            </a:r>
            <a:r>
              <a:rPr lang="en-US" sz="2800">
                <a:latin typeface="Calibri" charset="0"/>
              </a:rPr>
              <a:t>. </a:t>
            </a:r>
          </a:p>
          <a:p>
            <a:r>
              <a:rPr lang="es-ES" sz="2800">
                <a:latin typeface="Calibri" charset="0"/>
              </a:rPr>
              <a:t>El  estandar define la sintaxis y la semántica de una biblioteca de rutinas y permite a los usuarios escribir programas en los principales lenguajes de programación científicos.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9732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MPI for Python (</a:t>
            </a:r>
            <a:r>
              <a:rPr lang="es-ES" i="1"/>
              <a:t>mpi4py</a:t>
            </a:r>
            <a:r>
              <a:rPr lang="es-ES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798" y="1824885"/>
            <a:ext cx="8596668" cy="3880773"/>
          </a:xfrm>
        </p:spPr>
        <p:txBody>
          <a:bodyPr>
            <a:noAutofit/>
          </a:bodyPr>
          <a:lstStyle/>
          <a:p>
            <a:r>
              <a:rPr lang="en-US" sz="2800">
                <a:latin typeface="Trebuchet MS" charset="0"/>
              </a:rPr>
              <a:t>Puede comunicar cualquier objeto propio de python o </a:t>
            </a:r>
            <a:r>
              <a:rPr lang="es-ES" sz="2800">
                <a:latin typeface="Trebuchet MS" charset="0"/>
              </a:rPr>
              <a:t>uno definido tomado ventaja de las características que provee el </a:t>
            </a:r>
            <a:r>
              <a:rPr lang="en-US" sz="2800">
                <a:latin typeface="Trebuchet MS" charset="0"/>
              </a:rPr>
              <a:t>módulo pickle.  Estas características son usadas de manera rutinaria para construir representaciones binarias de </a:t>
            </a:r>
            <a:r>
              <a:rPr lang="es-ES" sz="2800">
                <a:latin typeface="Trebuchet MS" charset="0"/>
              </a:rPr>
              <a:t>los objetos a comunicar(en el proceso de envío) y </a:t>
            </a:r>
            <a:r>
              <a:rPr lang="en-US" sz="2800">
                <a:latin typeface="Trebuchet MS" charset="0"/>
              </a:rPr>
              <a:t>al momento de recuperarlos</a:t>
            </a:r>
            <a:r>
              <a:rPr lang="es-ES" sz="2800">
                <a:latin typeface="Trebuchet MS" charset="0"/>
              </a:rPr>
              <a:t> </a:t>
            </a:r>
            <a:r>
              <a:rPr lang="en-US" sz="2800">
                <a:latin typeface="Trebuchet MS" charset="0"/>
              </a:rPr>
              <a:t>(en los procesos receptores). </a:t>
            </a:r>
            <a:endParaRPr lang="es-ES" sz="280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Comunicadores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913" y="2187575"/>
            <a:ext cx="10067591" cy="3881438"/>
          </a:xfrm>
        </p:spPr>
        <p:txBody>
          <a:bodyPr>
            <a:noAutofit/>
          </a:bodyPr>
          <a:lstStyle/>
          <a:p>
            <a:r>
              <a:rPr lang="es-ES" sz="2800">
                <a:latin typeface="Trebuchet MS" charset="0"/>
              </a:rPr>
              <a:t>Comm es la clase base de los comunicadores</a:t>
            </a:r>
            <a:r>
              <a:rPr lang="en-US" sz="2800">
                <a:latin typeface="Trebuchet MS" charset="0"/>
              </a:rPr>
              <a:t>. </a:t>
            </a:r>
            <a:r>
              <a:rPr lang="es-ES" sz="2800">
                <a:latin typeface="Trebuchet MS" charset="0"/>
              </a:rPr>
              <a:t>Las clases Intracomm y </a:t>
            </a:r>
            <a:r>
              <a:rPr lang="en-US" sz="2800">
                <a:latin typeface="Trebuchet MS" charset="0"/>
              </a:rPr>
              <a:t>Intercomm </a:t>
            </a:r>
            <a:r>
              <a:rPr lang="es-ES" sz="2800">
                <a:latin typeface="Trebuchet MS" charset="0"/>
              </a:rPr>
              <a:t>son subclases de </a:t>
            </a:r>
            <a:r>
              <a:rPr lang="en-US" sz="2800">
                <a:latin typeface="Trebuchet MS" charset="0"/>
              </a:rPr>
              <a:t>Comm</a:t>
            </a:r>
            <a:r>
              <a:rPr lang="es-ES" sz="2800">
                <a:latin typeface="Trebuchet MS" charset="0"/>
              </a:rPr>
              <a:t> </a:t>
            </a:r>
            <a:r>
              <a:rPr lang="en-US" sz="2800">
                <a:latin typeface="Trebuchet MS" charset="0"/>
              </a:rPr>
              <a:t>. </a:t>
            </a:r>
            <a:r>
              <a:rPr lang="es-ES" sz="2800">
                <a:latin typeface="Trebuchet MS" charset="0"/>
              </a:rPr>
              <a:t>Los métodos Is_inter</a:t>
            </a:r>
            <a:r>
              <a:rPr lang="en-US" sz="2800">
                <a:latin typeface="Trebuchet MS" charset="0"/>
              </a:rPr>
              <a:t>() </a:t>
            </a:r>
            <a:r>
              <a:rPr lang="es-ES" sz="2800">
                <a:latin typeface="Trebuchet MS" charset="0"/>
              </a:rPr>
              <a:t>e </a:t>
            </a:r>
            <a:r>
              <a:rPr lang="en-US" sz="2800">
                <a:latin typeface="Trebuchet MS" charset="0"/>
              </a:rPr>
              <a:t>Is_intra</a:t>
            </a:r>
            <a:r>
              <a:rPr lang="es-ES" sz="2800">
                <a:latin typeface="Trebuchet MS" charset="0"/>
              </a:rPr>
              <a:t>() son utilizados para reconocerlas</a:t>
            </a:r>
            <a:r>
              <a:rPr lang="en-US" sz="2800">
                <a:latin typeface="Trebuchet MS" charset="0"/>
              </a:rPr>
              <a:t>.</a:t>
            </a:r>
          </a:p>
          <a:p>
            <a:r>
              <a:rPr lang="es-ES" sz="2800">
                <a:latin typeface="Trebuchet MS" charset="0"/>
              </a:rPr>
              <a:t>Las dos instancias de  intracomunicadores son</a:t>
            </a:r>
            <a:r>
              <a:rPr lang="en-US" sz="2800">
                <a:latin typeface="Trebuchet MS" charset="0"/>
              </a:rPr>
              <a:t>: COMM_SELF and COMM_WORLD. </a:t>
            </a:r>
            <a:r>
              <a:rPr lang="es-ES" sz="2800">
                <a:latin typeface="Trebuchet MS" charset="0"/>
              </a:rPr>
              <a:t>A partir de ellas se pueden crear nuevos comunicadores</a:t>
            </a:r>
            <a:r>
              <a:rPr lang="en-US" sz="2800">
                <a:latin typeface="Trebuchet MS" charset="0"/>
              </a:rPr>
              <a:t>.</a:t>
            </a:r>
          </a:p>
          <a:p>
            <a:r>
              <a:rPr lang="es-ES" sz="2800">
                <a:latin typeface="Trebuchet MS" charset="0"/>
              </a:rPr>
              <a:t>El número de procesos y el rank pueden ser obtenidos con los métodos Get_size() y Get_rank() respectivamente</a:t>
            </a:r>
          </a:p>
          <a:p>
            <a:endParaRPr lang="es-ES" sz="280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Comunicación Punto a Punto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863" y="2160588"/>
            <a:ext cx="10528591" cy="3881437"/>
          </a:xfrm>
        </p:spPr>
        <p:txBody>
          <a:bodyPr>
            <a:normAutofit/>
          </a:bodyPr>
          <a:lstStyle/>
          <a:p>
            <a:r>
              <a:rPr lang="en-US" sz="2800">
                <a:latin typeface="Trebuchet MS" charset="0"/>
              </a:rPr>
              <a:t>Es una capacidad fundamental </a:t>
            </a:r>
            <a:r>
              <a:rPr lang="es-ES" sz="2800">
                <a:latin typeface="Trebuchet MS" charset="0"/>
              </a:rPr>
              <a:t>de un sistema de </a:t>
            </a:r>
            <a:r>
              <a:rPr lang="en-US" sz="2800">
                <a:latin typeface="Trebuchet MS" charset="0"/>
              </a:rPr>
              <a:t>paso de mensajes. </a:t>
            </a:r>
            <a:r>
              <a:rPr lang="es-ES" sz="2800">
                <a:latin typeface="Trebuchet MS" charset="0"/>
              </a:rPr>
              <a:t>Este mecanismo permite la transmición de datos </a:t>
            </a:r>
            <a:r>
              <a:rPr lang="en-US" sz="2800">
                <a:latin typeface="Trebuchet MS" charset="0"/>
              </a:rPr>
              <a:t>entre un par de procesos, </a:t>
            </a:r>
            <a:r>
              <a:rPr lang="es-ES" sz="2800">
                <a:latin typeface="Trebuchet MS" charset="0"/>
              </a:rPr>
              <a:t>uno </a:t>
            </a:r>
            <a:r>
              <a:rPr lang="en-US" sz="2800">
                <a:latin typeface="Trebuchet MS" charset="0"/>
              </a:rPr>
              <a:t>envia mensajes </a:t>
            </a:r>
            <a:r>
              <a:rPr lang="es-ES" sz="2800">
                <a:latin typeface="Trebuchet MS" charset="0"/>
              </a:rPr>
              <a:t>y </a:t>
            </a:r>
            <a:r>
              <a:rPr lang="en-US" sz="2800">
                <a:latin typeface="Trebuchet MS" charset="0"/>
              </a:rPr>
              <a:t>el otro recibe. </a:t>
            </a:r>
          </a:p>
          <a:p>
            <a:r>
              <a:rPr lang="en-US" sz="2800">
                <a:latin typeface="Trebuchet MS" charset="0"/>
              </a:rPr>
              <a:t>MPI </a:t>
            </a:r>
            <a:r>
              <a:rPr lang="es-ES" sz="2800">
                <a:latin typeface="Trebuchet MS" charset="0"/>
              </a:rPr>
              <a:t>provee un conjunto de funciones </a:t>
            </a:r>
            <a:r>
              <a:rPr lang="en-US" sz="2800" i="1">
                <a:latin typeface="Trebuchet MS" charset="0"/>
              </a:rPr>
              <a:t>send</a:t>
            </a:r>
            <a:r>
              <a:rPr lang="en-US" sz="2800">
                <a:latin typeface="Trebuchet MS" charset="0"/>
              </a:rPr>
              <a:t> y </a:t>
            </a:r>
            <a:r>
              <a:rPr lang="en-US" sz="2800" i="1">
                <a:latin typeface="Trebuchet MS" charset="0"/>
              </a:rPr>
              <a:t>receive</a:t>
            </a:r>
            <a:r>
              <a:rPr lang="en-US" sz="2800">
                <a:latin typeface="Trebuchet MS" charset="0"/>
              </a:rPr>
              <a:t> permitiendo la comunicación </a:t>
            </a:r>
            <a:r>
              <a:rPr lang="es-ES" sz="2800">
                <a:latin typeface="Trebuchet MS" charset="0"/>
              </a:rPr>
              <a:t>de datos con un </a:t>
            </a:r>
            <a:r>
              <a:rPr lang="es-ES" sz="2800" i="1">
                <a:latin typeface="Trebuchet MS" charset="0"/>
              </a:rPr>
              <a:t>tag</a:t>
            </a:r>
            <a:r>
              <a:rPr lang="es-ES" sz="2800">
                <a:latin typeface="Trebuchet MS" charset="0"/>
              </a:rPr>
              <a:t> asociado.</a:t>
            </a:r>
          </a:p>
          <a:p>
            <a:r>
              <a:rPr lang="en-US" sz="2800">
                <a:latin typeface="Trebuchet MS" charset="0"/>
              </a:rPr>
              <a:t>Tipos de comunicacion Bloquiante,no bloquiante y persistente</a:t>
            </a:r>
            <a:endParaRPr lang="es-ES" sz="280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7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/>
              <a:t>En Windows debes tener pip (python package index) instalado</a:t>
            </a:r>
          </a:p>
          <a:p>
            <a:pPr lvl="1"/>
            <a:r>
              <a:rPr lang="es-ES" sz="2800"/>
              <a:t>Viene </a:t>
            </a:r>
            <a:r>
              <a:rPr lang="it-IT" sz="2800"/>
              <a:t>con </a:t>
            </a:r>
            <a:r>
              <a:rPr lang="es-ES" sz="2800"/>
              <a:t>Python (desde la version 3.4)</a:t>
            </a:r>
          </a:p>
          <a:p>
            <a:pPr lvl="2"/>
            <a:r>
              <a:rPr lang="es-ES" sz="2800"/>
              <a:t>Se debe agregar a las variables de entorno el path C:\\Python34\Scripts</a:t>
            </a:r>
          </a:p>
          <a:p>
            <a:pPr lvl="2"/>
            <a:r>
              <a:rPr lang="es-ES" sz="2600"/>
              <a:t>Comando </a:t>
            </a:r>
            <a:r>
              <a:rPr lang="es-ES" sz="2600" i="1">
                <a:latin typeface="Trebuchet MS" charset="0"/>
              </a:rPr>
              <a:t>pip install mpi4py==dev</a:t>
            </a:r>
          </a:p>
          <a:p>
            <a:r>
              <a:rPr lang="es-ES" sz="3000">
                <a:latin typeface="Trebuchet MS" charset="0"/>
              </a:rPr>
              <a:t>En Linux</a:t>
            </a:r>
          </a:p>
          <a:p>
            <a:pPr lvl="1"/>
            <a:r>
              <a:rPr lang="es-ES" sz="2800" i="1"/>
              <a:t>sudo apt-get install python3-mpi4py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58966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mpi4py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/>
              <a:t>Para utilizar este páquete debes utilizar la siguiente linea de código</a:t>
            </a:r>
          </a:p>
          <a:p>
            <a:pPr lvl="1"/>
            <a:r>
              <a:rPr lang="es-ES" sz="2800"/>
              <a:t>from mpi4py import MPI</a:t>
            </a:r>
          </a:p>
          <a:p>
            <a:r>
              <a:rPr lang="es-ES" sz="3000"/>
              <a:t>Para ejecutar un script se utiliza el comando</a:t>
            </a:r>
          </a:p>
          <a:p>
            <a:pPr lvl="1"/>
            <a:r>
              <a:rPr lang="es-ES" sz="2800">
                <a:latin typeface="Trebuchet MS" charset="0"/>
              </a:rPr>
              <a:t>mpiexec -n [n_procesos] python [archivo.py]</a:t>
            </a:r>
          </a:p>
          <a:p>
            <a:pPr marL="457200" lvl="1" indent="0">
              <a:buNone/>
            </a:pPr>
            <a:endParaRPr lang="es-ES" sz="280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22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Panorámica</PresentationFormat>
  <Paragraphs>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Faceta</vt:lpstr>
      <vt:lpstr>Ayudantía Tarea 1: MPI</vt:lpstr>
      <vt:lpstr>¿Que es MPI?</vt:lpstr>
      <vt:lpstr>MPI for Python (mpi4py)</vt:lpstr>
      <vt:lpstr>Comunicadores</vt:lpstr>
      <vt:lpstr>Comunicación Punto a Punto</vt:lpstr>
      <vt:lpstr>Instalación</vt:lpstr>
      <vt:lpstr>Uso de mpi4py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Tarea 1: MPI</dc:title>
  <dc:creator/>
  <cp:lastModifiedBy/>
  <cp:revision>14</cp:revision>
  <dcterms:created xsi:type="dcterms:W3CDTF">2012-07-30T22:48:03Z</dcterms:created>
  <dcterms:modified xsi:type="dcterms:W3CDTF">2014-09-05T07:59:12Z</dcterms:modified>
</cp:coreProperties>
</file>