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FC96-CD4C-4CEC-9773-8ED672FE7A3F}" type="datetimeFigureOut">
              <a:rPr lang="fr-FR" smtClean="0"/>
              <a:pPr/>
              <a:t>11/02/2019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FA87-4DD7-4053-B964-3B05EC2D6F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9419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FC96-CD4C-4CEC-9773-8ED672FE7A3F}" type="datetimeFigureOut">
              <a:rPr lang="fr-FR" smtClean="0"/>
              <a:pPr/>
              <a:t>11/02/2019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FA87-4DD7-4053-B964-3B05EC2D6F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1446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FC96-CD4C-4CEC-9773-8ED672FE7A3F}" type="datetimeFigureOut">
              <a:rPr lang="fr-FR" smtClean="0"/>
              <a:pPr/>
              <a:t>11/02/2019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FA87-4DD7-4053-B964-3B05EC2D6F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780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FC96-CD4C-4CEC-9773-8ED672FE7A3F}" type="datetimeFigureOut">
              <a:rPr lang="fr-FR" smtClean="0"/>
              <a:pPr/>
              <a:t>11/02/2019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FA87-4DD7-4053-B964-3B05EC2D6F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4422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FC96-CD4C-4CEC-9773-8ED672FE7A3F}" type="datetimeFigureOut">
              <a:rPr lang="fr-FR" smtClean="0"/>
              <a:pPr/>
              <a:t>11/02/2019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FA87-4DD7-4053-B964-3B05EC2D6F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5704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FC96-CD4C-4CEC-9773-8ED672FE7A3F}" type="datetimeFigureOut">
              <a:rPr lang="fr-FR" smtClean="0"/>
              <a:pPr/>
              <a:t>11/02/2019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FA87-4DD7-4053-B964-3B05EC2D6F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4236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FC96-CD4C-4CEC-9773-8ED672FE7A3F}" type="datetimeFigureOut">
              <a:rPr lang="fr-FR" smtClean="0"/>
              <a:pPr/>
              <a:t>11/02/2019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FA87-4DD7-4053-B964-3B05EC2D6F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2263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FC96-CD4C-4CEC-9773-8ED672FE7A3F}" type="datetimeFigureOut">
              <a:rPr lang="fr-FR" smtClean="0"/>
              <a:pPr/>
              <a:t>11/02/2019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FA87-4DD7-4053-B964-3B05EC2D6F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1960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FC96-CD4C-4CEC-9773-8ED672FE7A3F}" type="datetimeFigureOut">
              <a:rPr lang="fr-FR" smtClean="0"/>
              <a:pPr/>
              <a:t>11/02/2019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FA87-4DD7-4053-B964-3B05EC2D6F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7317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FC96-CD4C-4CEC-9773-8ED672FE7A3F}" type="datetimeFigureOut">
              <a:rPr lang="fr-FR" smtClean="0"/>
              <a:pPr/>
              <a:t>11/02/2019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FA87-4DD7-4053-B964-3B05EC2D6F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3390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FC96-CD4C-4CEC-9773-8ED672FE7A3F}" type="datetimeFigureOut">
              <a:rPr lang="fr-FR" smtClean="0"/>
              <a:pPr/>
              <a:t>11/02/2019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FA87-4DD7-4053-B964-3B05EC2D6F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884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FC96-CD4C-4CEC-9773-8ED672FE7A3F}" type="datetimeFigureOut">
              <a:rPr lang="fr-FR" smtClean="0"/>
              <a:pPr/>
              <a:t>11/02/2019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FA87-4DD7-4053-B964-3B05EC2D6F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576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idescience.org/news/shamrock-science-st-patricks-day-symbol-versus-four-leaf-clover" TargetMode="External"/><Relationship Id="rId2" Type="http://schemas.openxmlformats.org/officeDocument/2006/relationships/hyperlink" Target="https://www.youtube.com/watch?v=AUr7tYfs7es&amp;index=95&amp;list=PL58g24NgWPIzvBk2IQVES_xC4WTm6-CD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188641"/>
            <a:ext cx="9036496" cy="4680519"/>
          </a:xfrm>
        </p:spPr>
        <p:txBody>
          <a:bodyPr>
            <a:normAutofit/>
          </a:bodyPr>
          <a:lstStyle/>
          <a:p>
            <a:r>
              <a:rPr lang="fr-FR" sz="2800" dirty="0" smtClean="0">
                <a:hlinkClick r:id="rId2"/>
              </a:rPr>
              <a:t>https://www.youtube.com/watch?v=AUr7tYfs7es&amp;index=95&amp;list=PL58g24NgWPIzvBk2IQVES_xC4WTm6-CDI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http://www.bhg.com/holidays/st-patricks-day/traditions/fun-facts-about-four-leaf-clovers/</a:t>
            </a:r>
            <a:br>
              <a:rPr lang="fr-FR" sz="2800" dirty="0" smtClean="0"/>
            </a:br>
            <a:r>
              <a:rPr lang="fr-FR" sz="2800" dirty="0" smtClean="0">
                <a:hlinkClick r:id="rId3"/>
              </a:rPr>
              <a:t>https://www.insidescience.org/news/shamrock-science-st-patricks-day-symbol-versus-four-leaf-clover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21095" y="5105400"/>
            <a:ext cx="9144000" cy="1752600"/>
          </a:xfrm>
        </p:spPr>
        <p:txBody>
          <a:bodyPr>
            <a:noAutofit/>
          </a:bodyPr>
          <a:lstStyle/>
          <a:p>
            <a:r>
              <a:rPr lang="en-US" sz="2400" dirty="0"/>
              <a:t>Today, four-leaf clovers are associated with St. </a:t>
            </a:r>
            <a:r>
              <a:rPr lang="en-US" sz="2800" dirty="0"/>
              <a:t>Patrick's Day, but they appear in centuries-old legends as symbols of good luck. The Druids (Celtic priests), in the early days of Ireland, believed that when they carried a three-leaf clover or shamrock, they could see evil spirits coming and have a chance to escape in time. Four-leaf clovers were Celtic charms, presumed to offer magical protection and ward off bad luck. Children in the Middle Ages believed if they carried a four-leaf clover, they would be able to see fairies, and the first literary reference to suggest their good fortune was made in 1620 </a:t>
            </a:r>
            <a:r>
              <a:rPr lang="en-US" sz="2400" dirty="0"/>
              <a:t>by Sir John Melton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220175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188641"/>
            <a:ext cx="9036496" cy="4680519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21095" y="5105400"/>
            <a:ext cx="9144000" cy="1752600"/>
          </a:xfrm>
        </p:spPr>
        <p:txBody>
          <a:bodyPr>
            <a:noAutofit/>
          </a:bodyPr>
          <a:lstStyle/>
          <a:p>
            <a:endParaRPr lang="fr-FR" sz="2400" dirty="0"/>
          </a:p>
        </p:txBody>
      </p:sp>
      <p:pic>
        <p:nvPicPr>
          <p:cNvPr id="1026" name="Picture 2" descr="C:\Users\DME\Desktop\c7971910f5c83c3e5315b628518421a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85738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396903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122</Words>
  <Application>Microsoft Office PowerPoint</Application>
  <PresentationFormat>Affichage à l'écran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https://www.youtube.com/watch?v=AUr7tYfs7es&amp;index=95&amp;list=PL58g24NgWPIzvBk2IQVES_xC4WTm6-CDI http://www.bhg.com/holidays/st-patricks-day/traditions/fun-facts-about-four-leaf-clovers/ https://www.insidescience.org/news/shamrock-science-st-patricks-day-symbol-versus-four-leaf-clover   </vt:lpstr>
      <vt:lpstr>Diapositive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DME</dc:creator>
  <cp:lastModifiedBy>Windows User Henry Letellier</cp:lastModifiedBy>
  <cp:revision>9</cp:revision>
  <dcterms:created xsi:type="dcterms:W3CDTF">2017-10-18T15:26:01Z</dcterms:created>
  <dcterms:modified xsi:type="dcterms:W3CDTF">2019-02-11T20:16:10Z</dcterms:modified>
</cp:coreProperties>
</file>