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 reina Letizia Ortiz"/>
          <p:cNvSpPr txBox="1"/>
          <p:nvPr>
            <p:ph type="title" idx="4294967295"/>
          </p:nvPr>
        </p:nvSpPr>
        <p:spPr>
          <a:xfrm>
            <a:off x="952500" y="241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La reina Letizia Ortiz </a:t>
            </a:r>
          </a:p>
        </p:txBody>
      </p:sp>
      <p:pic>
        <p:nvPicPr>
          <p:cNvPr id="120" name="letizia-d-espagne.jpeg" descr="letizia-d-espagn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718" y="2417896"/>
            <a:ext cx="9035364" cy="6262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felipe-3-35-a.jpg" descr="felipe-3-35-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2967" y="1957982"/>
            <a:ext cx="5347216" cy="399691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u matrimonio tiene lugar el 22 de mayo de 2004."/>
          <p:cNvSpPr txBox="1"/>
          <p:nvPr>
            <p:ph type="body" sz="quarter" idx="4294967295"/>
          </p:nvPr>
        </p:nvSpPr>
        <p:spPr>
          <a:xfrm>
            <a:off x="2861295" y="6400800"/>
            <a:ext cx="10406410" cy="1002308"/>
          </a:xfrm>
          <a:prstGeom prst="rect">
            <a:avLst/>
          </a:prstGeom>
        </p:spPr>
        <p:txBody>
          <a:bodyPr/>
          <a:lstStyle>
            <a:lvl1pPr marL="444499" indent="-444499">
              <a:defRPr sz="2500"/>
            </a:lvl1pPr>
          </a:lstStyle>
          <a:p>
            <a:pPr/>
            <a:r>
              <a:t>Su matrimonio tiene lugar el 22 de mayo de 2004. </a:t>
            </a:r>
          </a:p>
        </p:txBody>
      </p:sp>
      <p:pic>
        <p:nvPicPr>
          <p:cNvPr id="124" name="Au-mariage-du-prince-Felipe-d-Espagne-et-de-Letizia-Ortiz-il-y-a-15-ans.jpg" descr="Au-mariage-du-prince-Felipe-d-Espagne-et-de-Letizia-Ortiz-il-y-a-15-an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731" y="1957982"/>
            <a:ext cx="6001364" cy="3996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Unknown.jpeg" descr="Unknow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0923" y="3697634"/>
            <a:ext cx="2762954" cy="4167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posición_del_Toisón_de_Oro_a_la_princesa_de_Asturias_04.jpg" descr="Imposición_del_Toisón_de_Oro_a_la_princesa_de_Asturias_0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018" y="750738"/>
            <a:ext cx="3856782" cy="514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Unknown.jpeg" descr="Unknown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9000" y="750738"/>
            <a:ext cx="3773593" cy="514938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eonor de Borbòn y Ortiz"/>
          <p:cNvSpPr txBox="1"/>
          <p:nvPr>
            <p:ph type="title" idx="4294967295"/>
          </p:nvPr>
        </p:nvSpPr>
        <p:spPr>
          <a:xfrm>
            <a:off x="153193" y="6261100"/>
            <a:ext cx="4828432" cy="686495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Leonor de Borbòn y Ortiz </a:t>
            </a:r>
          </a:p>
        </p:txBody>
      </p:sp>
      <p:sp>
        <p:nvSpPr>
          <p:cNvPr id="130" name="Sofía de Borbón y Ortiz"/>
          <p:cNvSpPr txBox="1"/>
          <p:nvPr>
            <p:ph type="body" sz="quarter" idx="4294967295"/>
          </p:nvPr>
        </p:nvSpPr>
        <p:spPr>
          <a:xfrm>
            <a:off x="8023175" y="6308576"/>
            <a:ext cx="4828432" cy="59154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</a:t>
            </a:r>
            <a:r>
              <a:rPr sz="2500"/>
              <a:t>Sofía de Borbón y Ortiz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NEWS-117511-034.jpg" descr="NEWS-117511-0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423" y="1197719"/>
            <a:ext cx="7859954" cy="523415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La familia real española"/>
          <p:cNvSpPr txBox="1"/>
          <p:nvPr>
            <p:ph type="body" sz="quarter" idx="4294967295"/>
          </p:nvPr>
        </p:nvSpPr>
        <p:spPr>
          <a:xfrm>
            <a:off x="3942134" y="7048500"/>
            <a:ext cx="8244732" cy="923727"/>
          </a:xfrm>
          <a:prstGeom prst="rect">
            <a:avLst/>
          </a:prstGeom>
        </p:spPr>
        <p:txBody>
          <a:bodyPr/>
          <a:lstStyle/>
          <a:p>
            <a:pPr/>
            <a:r>
              <a:t>La familia real española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