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8" r:id="rId5"/>
    <p:sldId id="261" r:id="rId6"/>
    <p:sldId id="262" r:id="rId7"/>
    <p:sldId id="260" r:id="rId8"/>
    <p:sldId id="264" r:id="rId9"/>
    <p:sldId id="265" r:id="rId10"/>
    <p:sldId id="259"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2" d="100"/>
          <a:sy n="92" d="100"/>
        </p:scale>
        <p:origin x="9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E26A2861-305A-4714-AA97-6BA869B74328}"/>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xmlns="" id="{0522B41B-7512-44EF-83BD-4F85DA03FE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xmlns="" id="{0C0A74B0-867E-40B7-9FAC-7FE94B0EEE60}"/>
              </a:ext>
            </a:extLst>
          </p:cNvPr>
          <p:cNvSpPr>
            <a:spLocks noGrp="1"/>
          </p:cNvSpPr>
          <p:nvPr>
            <p:ph type="dt" sz="half" idx="10"/>
          </p:nvPr>
        </p:nvSpPr>
        <p:spPr/>
        <p:txBody>
          <a:bodyPr/>
          <a:lstStyle/>
          <a:p>
            <a:fld id="{944CB0FB-1F94-4819-9D47-10C4DB49959D}" type="datetimeFigureOut">
              <a:rPr lang="fr-FR" smtClean="0"/>
              <a:t>27/01/2020</a:t>
            </a:fld>
            <a:endParaRPr lang="fr-FR"/>
          </a:p>
        </p:txBody>
      </p:sp>
      <p:sp>
        <p:nvSpPr>
          <p:cNvPr id="5" name="Espace réservé du pied de page 4">
            <a:extLst>
              <a:ext uri="{FF2B5EF4-FFF2-40B4-BE49-F238E27FC236}">
                <a16:creationId xmlns:a16="http://schemas.microsoft.com/office/drawing/2014/main" xmlns="" id="{A96336C6-3C3D-49EE-9DC2-72F5D6C11AF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5F0362CC-DF4B-4B09-A02A-E4BEF0943071}"/>
              </a:ext>
            </a:extLst>
          </p:cNvPr>
          <p:cNvSpPr>
            <a:spLocks noGrp="1"/>
          </p:cNvSpPr>
          <p:nvPr>
            <p:ph type="sldNum" sz="quarter" idx="12"/>
          </p:nvPr>
        </p:nvSpPr>
        <p:spPr/>
        <p:txBody>
          <a:bodyPr/>
          <a:lstStyle/>
          <a:p>
            <a:fld id="{F7F2B08D-9483-43B4-A464-A44689A00BDC}" type="slidenum">
              <a:rPr lang="fr-FR" smtClean="0"/>
              <a:t>‹N°›</a:t>
            </a:fld>
            <a:endParaRPr lang="fr-FR"/>
          </a:p>
        </p:txBody>
      </p:sp>
    </p:spTree>
    <p:extLst>
      <p:ext uri="{BB962C8B-B14F-4D97-AF65-F5344CB8AC3E}">
        <p14:creationId xmlns:p14="http://schemas.microsoft.com/office/powerpoint/2010/main" val="170445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E66AD8A9-6268-4EC4-91D7-53285858B078}"/>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xmlns="" id="{F3456FFE-E476-4F67-A937-47BD29FECF1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xmlns="" id="{BC48EE1E-8282-49D9-B156-ACA8E68114A2}"/>
              </a:ext>
            </a:extLst>
          </p:cNvPr>
          <p:cNvSpPr>
            <a:spLocks noGrp="1"/>
          </p:cNvSpPr>
          <p:nvPr>
            <p:ph type="dt" sz="half" idx="10"/>
          </p:nvPr>
        </p:nvSpPr>
        <p:spPr/>
        <p:txBody>
          <a:bodyPr/>
          <a:lstStyle/>
          <a:p>
            <a:fld id="{944CB0FB-1F94-4819-9D47-10C4DB49959D}" type="datetimeFigureOut">
              <a:rPr lang="fr-FR" smtClean="0"/>
              <a:t>27/01/2020</a:t>
            </a:fld>
            <a:endParaRPr lang="fr-FR"/>
          </a:p>
        </p:txBody>
      </p:sp>
      <p:sp>
        <p:nvSpPr>
          <p:cNvPr id="5" name="Espace réservé du pied de page 4">
            <a:extLst>
              <a:ext uri="{FF2B5EF4-FFF2-40B4-BE49-F238E27FC236}">
                <a16:creationId xmlns:a16="http://schemas.microsoft.com/office/drawing/2014/main" xmlns="" id="{AD93A17F-6192-4E39-ADFE-DD9EC9F07E5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F1B97055-152B-458C-8D3C-6A778B301492}"/>
              </a:ext>
            </a:extLst>
          </p:cNvPr>
          <p:cNvSpPr>
            <a:spLocks noGrp="1"/>
          </p:cNvSpPr>
          <p:nvPr>
            <p:ph type="sldNum" sz="quarter" idx="12"/>
          </p:nvPr>
        </p:nvSpPr>
        <p:spPr/>
        <p:txBody>
          <a:bodyPr/>
          <a:lstStyle/>
          <a:p>
            <a:fld id="{F7F2B08D-9483-43B4-A464-A44689A00BDC}" type="slidenum">
              <a:rPr lang="fr-FR" smtClean="0"/>
              <a:t>‹N°›</a:t>
            </a:fld>
            <a:endParaRPr lang="fr-FR"/>
          </a:p>
        </p:txBody>
      </p:sp>
    </p:spTree>
    <p:extLst>
      <p:ext uri="{BB962C8B-B14F-4D97-AF65-F5344CB8AC3E}">
        <p14:creationId xmlns:p14="http://schemas.microsoft.com/office/powerpoint/2010/main" val="3524293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xmlns="" id="{C5211954-4939-4C97-A462-01DE2F09B5BF}"/>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xmlns="" id="{AAB4113A-D150-4329-A45F-40ECE9E44EE3}"/>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xmlns="" id="{6F3944B9-D502-4B19-9B44-C1CBBCF95F64}"/>
              </a:ext>
            </a:extLst>
          </p:cNvPr>
          <p:cNvSpPr>
            <a:spLocks noGrp="1"/>
          </p:cNvSpPr>
          <p:nvPr>
            <p:ph type="dt" sz="half" idx="10"/>
          </p:nvPr>
        </p:nvSpPr>
        <p:spPr/>
        <p:txBody>
          <a:bodyPr/>
          <a:lstStyle/>
          <a:p>
            <a:fld id="{944CB0FB-1F94-4819-9D47-10C4DB49959D}" type="datetimeFigureOut">
              <a:rPr lang="fr-FR" smtClean="0"/>
              <a:t>27/01/2020</a:t>
            </a:fld>
            <a:endParaRPr lang="fr-FR"/>
          </a:p>
        </p:txBody>
      </p:sp>
      <p:sp>
        <p:nvSpPr>
          <p:cNvPr id="5" name="Espace réservé du pied de page 4">
            <a:extLst>
              <a:ext uri="{FF2B5EF4-FFF2-40B4-BE49-F238E27FC236}">
                <a16:creationId xmlns:a16="http://schemas.microsoft.com/office/drawing/2014/main" xmlns="" id="{079F3918-29C5-4C29-991A-0328563669B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DC053CC3-4C40-4206-A5EC-AF4AC16AA10F}"/>
              </a:ext>
            </a:extLst>
          </p:cNvPr>
          <p:cNvSpPr>
            <a:spLocks noGrp="1"/>
          </p:cNvSpPr>
          <p:nvPr>
            <p:ph type="sldNum" sz="quarter" idx="12"/>
          </p:nvPr>
        </p:nvSpPr>
        <p:spPr/>
        <p:txBody>
          <a:bodyPr/>
          <a:lstStyle/>
          <a:p>
            <a:fld id="{F7F2B08D-9483-43B4-A464-A44689A00BDC}" type="slidenum">
              <a:rPr lang="fr-FR" smtClean="0"/>
              <a:t>‹N°›</a:t>
            </a:fld>
            <a:endParaRPr lang="fr-FR"/>
          </a:p>
        </p:txBody>
      </p:sp>
    </p:spTree>
    <p:extLst>
      <p:ext uri="{BB962C8B-B14F-4D97-AF65-F5344CB8AC3E}">
        <p14:creationId xmlns:p14="http://schemas.microsoft.com/office/powerpoint/2010/main" val="3607520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332AB27C-617D-49F3-BD65-D23BDE46A9D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xmlns="" id="{B988C42F-3CE3-49F1-9F89-54B42AF333D3}"/>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xmlns="" id="{263D06EB-6EC3-4B01-A66C-0AD451DE85FB}"/>
              </a:ext>
            </a:extLst>
          </p:cNvPr>
          <p:cNvSpPr>
            <a:spLocks noGrp="1"/>
          </p:cNvSpPr>
          <p:nvPr>
            <p:ph type="dt" sz="half" idx="10"/>
          </p:nvPr>
        </p:nvSpPr>
        <p:spPr/>
        <p:txBody>
          <a:bodyPr/>
          <a:lstStyle/>
          <a:p>
            <a:fld id="{944CB0FB-1F94-4819-9D47-10C4DB49959D}" type="datetimeFigureOut">
              <a:rPr lang="fr-FR" smtClean="0"/>
              <a:t>27/01/2020</a:t>
            </a:fld>
            <a:endParaRPr lang="fr-FR"/>
          </a:p>
        </p:txBody>
      </p:sp>
      <p:sp>
        <p:nvSpPr>
          <p:cNvPr id="5" name="Espace réservé du pied de page 4">
            <a:extLst>
              <a:ext uri="{FF2B5EF4-FFF2-40B4-BE49-F238E27FC236}">
                <a16:creationId xmlns:a16="http://schemas.microsoft.com/office/drawing/2014/main" xmlns="" id="{6CBB0804-9D90-46CB-878F-6E1F3446ECA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9A85F9AF-FBF8-4EBA-B592-00CBEAD44B01}"/>
              </a:ext>
            </a:extLst>
          </p:cNvPr>
          <p:cNvSpPr>
            <a:spLocks noGrp="1"/>
          </p:cNvSpPr>
          <p:nvPr>
            <p:ph type="sldNum" sz="quarter" idx="12"/>
          </p:nvPr>
        </p:nvSpPr>
        <p:spPr/>
        <p:txBody>
          <a:bodyPr/>
          <a:lstStyle/>
          <a:p>
            <a:fld id="{F7F2B08D-9483-43B4-A464-A44689A00BDC}" type="slidenum">
              <a:rPr lang="fr-FR" smtClean="0"/>
              <a:t>‹N°›</a:t>
            </a:fld>
            <a:endParaRPr lang="fr-FR"/>
          </a:p>
        </p:txBody>
      </p:sp>
    </p:spTree>
    <p:extLst>
      <p:ext uri="{BB962C8B-B14F-4D97-AF65-F5344CB8AC3E}">
        <p14:creationId xmlns:p14="http://schemas.microsoft.com/office/powerpoint/2010/main" val="3296631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9D8D57E5-FB22-47DC-B3CF-35BF17650D32}"/>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xmlns="" id="{EC913ADB-88A0-49F4-BDA9-149EF61525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xmlns="" id="{900055FC-2BCE-4386-8E95-E34D1FB7A358}"/>
              </a:ext>
            </a:extLst>
          </p:cNvPr>
          <p:cNvSpPr>
            <a:spLocks noGrp="1"/>
          </p:cNvSpPr>
          <p:nvPr>
            <p:ph type="dt" sz="half" idx="10"/>
          </p:nvPr>
        </p:nvSpPr>
        <p:spPr/>
        <p:txBody>
          <a:bodyPr/>
          <a:lstStyle/>
          <a:p>
            <a:fld id="{944CB0FB-1F94-4819-9D47-10C4DB49959D}" type="datetimeFigureOut">
              <a:rPr lang="fr-FR" smtClean="0"/>
              <a:t>27/01/2020</a:t>
            </a:fld>
            <a:endParaRPr lang="fr-FR"/>
          </a:p>
        </p:txBody>
      </p:sp>
      <p:sp>
        <p:nvSpPr>
          <p:cNvPr id="5" name="Espace réservé du pied de page 4">
            <a:extLst>
              <a:ext uri="{FF2B5EF4-FFF2-40B4-BE49-F238E27FC236}">
                <a16:creationId xmlns:a16="http://schemas.microsoft.com/office/drawing/2014/main" xmlns="" id="{38AD4F29-5EBF-4FCF-9728-7EABFC33A2A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A10752B9-379C-4F71-A8EA-F2AB9EA23A58}"/>
              </a:ext>
            </a:extLst>
          </p:cNvPr>
          <p:cNvSpPr>
            <a:spLocks noGrp="1"/>
          </p:cNvSpPr>
          <p:nvPr>
            <p:ph type="sldNum" sz="quarter" idx="12"/>
          </p:nvPr>
        </p:nvSpPr>
        <p:spPr/>
        <p:txBody>
          <a:bodyPr/>
          <a:lstStyle/>
          <a:p>
            <a:fld id="{F7F2B08D-9483-43B4-A464-A44689A00BDC}" type="slidenum">
              <a:rPr lang="fr-FR" smtClean="0"/>
              <a:t>‹N°›</a:t>
            </a:fld>
            <a:endParaRPr lang="fr-FR"/>
          </a:p>
        </p:txBody>
      </p:sp>
    </p:spTree>
    <p:extLst>
      <p:ext uri="{BB962C8B-B14F-4D97-AF65-F5344CB8AC3E}">
        <p14:creationId xmlns:p14="http://schemas.microsoft.com/office/powerpoint/2010/main" val="664633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93E2986C-7AFB-45D7-9666-CC05E67AD70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xmlns="" id="{8F407E55-33EE-4D72-BBD1-B9B971026748}"/>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xmlns="" id="{E5A4D2D0-C571-4B28-9541-256B3FB9A7C9}"/>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xmlns="" id="{27125523-8F8F-4B20-80AB-5AC496D8EA23}"/>
              </a:ext>
            </a:extLst>
          </p:cNvPr>
          <p:cNvSpPr>
            <a:spLocks noGrp="1"/>
          </p:cNvSpPr>
          <p:nvPr>
            <p:ph type="dt" sz="half" idx="10"/>
          </p:nvPr>
        </p:nvSpPr>
        <p:spPr/>
        <p:txBody>
          <a:bodyPr/>
          <a:lstStyle/>
          <a:p>
            <a:fld id="{944CB0FB-1F94-4819-9D47-10C4DB49959D}" type="datetimeFigureOut">
              <a:rPr lang="fr-FR" smtClean="0"/>
              <a:t>27/01/2020</a:t>
            </a:fld>
            <a:endParaRPr lang="fr-FR"/>
          </a:p>
        </p:txBody>
      </p:sp>
      <p:sp>
        <p:nvSpPr>
          <p:cNvPr id="6" name="Espace réservé du pied de page 5">
            <a:extLst>
              <a:ext uri="{FF2B5EF4-FFF2-40B4-BE49-F238E27FC236}">
                <a16:creationId xmlns:a16="http://schemas.microsoft.com/office/drawing/2014/main" xmlns="" id="{7EC739C6-BB75-4F11-B119-DA30E1DEE5A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xmlns="" id="{46C0F3D5-DAD2-42EF-87D4-B8353279C95C}"/>
              </a:ext>
            </a:extLst>
          </p:cNvPr>
          <p:cNvSpPr>
            <a:spLocks noGrp="1"/>
          </p:cNvSpPr>
          <p:nvPr>
            <p:ph type="sldNum" sz="quarter" idx="12"/>
          </p:nvPr>
        </p:nvSpPr>
        <p:spPr/>
        <p:txBody>
          <a:bodyPr/>
          <a:lstStyle/>
          <a:p>
            <a:fld id="{F7F2B08D-9483-43B4-A464-A44689A00BDC}" type="slidenum">
              <a:rPr lang="fr-FR" smtClean="0"/>
              <a:t>‹N°›</a:t>
            </a:fld>
            <a:endParaRPr lang="fr-FR"/>
          </a:p>
        </p:txBody>
      </p:sp>
    </p:spTree>
    <p:extLst>
      <p:ext uri="{BB962C8B-B14F-4D97-AF65-F5344CB8AC3E}">
        <p14:creationId xmlns:p14="http://schemas.microsoft.com/office/powerpoint/2010/main" val="2247801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38F635B5-7916-4098-B69F-038F17BC6314}"/>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xmlns="" id="{4CFAA211-19DE-4BE7-9645-EC1F1B95EF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xmlns="" id="{E190192D-D75B-47F7-ADDC-4525F6647D7C}"/>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xmlns="" id="{EEBEAA21-7134-40CB-8FB3-5373E208EA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xmlns="" id="{EC6FDF4B-B3FA-4BB2-B8D4-AFF17EA3C6AE}"/>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xmlns="" id="{7F82729F-CBFD-4BEB-B7E3-E5CC1DE7162F}"/>
              </a:ext>
            </a:extLst>
          </p:cNvPr>
          <p:cNvSpPr>
            <a:spLocks noGrp="1"/>
          </p:cNvSpPr>
          <p:nvPr>
            <p:ph type="dt" sz="half" idx="10"/>
          </p:nvPr>
        </p:nvSpPr>
        <p:spPr/>
        <p:txBody>
          <a:bodyPr/>
          <a:lstStyle/>
          <a:p>
            <a:fld id="{944CB0FB-1F94-4819-9D47-10C4DB49959D}" type="datetimeFigureOut">
              <a:rPr lang="fr-FR" smtClean="0"/>
              <a:t>27/01/2020</a:t>
            </a:fld>
            <a:endParaRPr lang="fr-FR"/>
          </a:p>
        </p:txBody>
      </p:sp>
      <p:sp>
        <p:nvSpPr>
          <p:cNvPr id="8" name="Espace réservé du pied de page 7">
            <a:extLst>
              <a:ext uri="{FF2B5EF4-FFF2-40B4-BE49-F238E27FC236}">
                <a16:creationId xmlns:a16="http://schemas.microsoft.com/office/drawing/2014/main" xmlns="" id="{48FFA322-78E2-4DBE-A388-8C6BCC047B96}"/>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xmlns="" id="{2A43527D-62DA-425E-A964-731411AA00FC}"/>
              </a:ext>
            </a:extLst>
          </p:cNvPr>
          <p:cNvSpPr>
            <a:spLocks noGrp="1"/>
          </p:cNvSpPr>
          <p:nvPr>
            <p:ph type="sldNum" sz="quarter" idx="12"/>
          </p:nvPr>
        </p:nvSpPr>
        <p:spPr/>
        <p:txBody>
          <a:bodyPr/>
          <a:lstStyle/>
          <a:p>
            <a:fld id="{F7F2B08D-9483-43B4-A464-A44689A00BDC}" type="slidenum">
              <a:rPr lang="fr-FR" smtClean="0"/>
              <a:t>‹N°›</a:t>
            </a:fld>
            <a:endParaRPr lang="fr-FR"/>
          </a:p>
        </p:txBody>
      </p:sp>
    </p:spTree>
    <p:extLst>
      <p:ext uri="{BB962C8B-B14F-4D97-AF65-F5344CB8AC3E}">
        <p14:creationId xmlns:p14="http://schemas.microsoft.com/office/powerpoint/2010/main" val="3526038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374B468B-0013-43CF-8D44-2D954165127F}"/>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xmlns="" id="{91007A3B-05B9-45D2-9C6E-27C33A676109}"/>
              </a:ext>
            </a:extLst>
          </p:cNvPr>
          <p:cNvSpPr>
            <a:spLocks noGrp="1"/>
          </p:cNvSpPr>
          <p:nvPr>
            <p:ph type="dt" sz="half" idx="10"/>
          </p:nvPr>
        </p:nvSpPr>
        <p:spPr/>
        <p:txBody>
          <a:bodyPr/>
          <a:lstStyle/>
          <a:p>
            <a:fld id="{944CB0FB-1F94-4819-9D47-10C4DB49959D}" type="datetimeFigureOut">
              <a:rPr lang="fr-FR" smtClean="0"/>
              <a:t>27/01/2020</a:t>
            </a:fld>
            <a:endParaRPr lang="fr-FR"/>
          </a:p>
        </p:txBody>
      </p:sp>
      <p:sp>
        <p:nvSpPr>
          <p:cNvPr id="4" name="Espace réservé du pied de page 3">
            <a:extLst>
              <a:ext uri="{FF2B5EF4-FFF2-40B4-BE49-F238E27FC236}">
                <a16:creationId xmlns:a16="http://schemas.microsoft.com/office/drawing/2014/main" xmlns="" id="{9FCA238C-D46D-4055-91AF-17C33DC4320A}"/>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xmlns="" id="{9C9F5AF5-B63F-4B58-A6EA-648380090DD1}"/>
              </a:ext>
            </a:extLst>
          </p:cNvPr>
          <p:cNvSpPr>
            <a:spLocks noGrp="1"/>
          </p:cNvSpPr>
          <p:nvPr>
            <p:ph type="sldNum" sz="quarter" idx="12"/>
          </p:nvPr>
        </p:nvSpPr>
        <p:spPr/>
        <p:txBody>
          <a:bodyPr/>
          <a:lstStyle/>
          <a:p>
            <a:fld id="{F7F2B08D-9483-43B4-A464-A44689A00BDC}" type="slidenum">
              <a:rPr lang="fr-FR" smtClean="0"/>
              <a:t>‹N°›</a:t>
            </a:fld>
            <a:endParaRPr lang="fr-FR"/>
          </a:p>
        </p:txBody>
      </p:sp>
    </p:spTree>
    <p:extLst>
      <p:ext uri="{BB962C8B-B14F-4D97-AF65-F5344CB8AC3E}">
        <p14:creationId xmlns:p14="http://schemas.microsoft.com/office/powerpoint/2010/main" val="3858906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xmlns="" id="{4AA35666-A657-495D-AB77-89E2380F09A6}"/>
              </a:ext>
            </a:extLst>
          </p:cNvPr>
          <p:cNvSpPr>
            <a:spLocks noGrp="1"/>
          </p:cNvSpPr>
          <p:nvPr>
            <p:ph type="dt" sz="half" idx="10"/>
          </p:nvPr>
        </p:nvSpPr>
        <p:spPr/>
        <p:txBody>
          <a:bodyPr/>
          <a:lstStyle/>
          <a:p>
            <a:fld id="{944CB0FB-1F94-4819-9D47-10C4DB49959D}" type="datetimeFigureOut">
              <a:rPr lang="fr-FR" smtClean="0"/>
              <a:t>27/01/2020</a:t>
            </a:fld>
            <a:endParaRPr lang="fr-FR"/>
          </a:p>
        </p:txBody>
      </p:sp>
      <p:sp>
        <p:nvSpPr>
          <p:cNvPr id="3" name="Espace réservé du pied de page 2">
            <a:extLst>
              <a:ext uri="{FF2B5EF4-FFF2-40B4-BE49-F238E27FC236}">
                <a16:creationId xmlns:a16="http://schemas.microsoft.com/office/drawing/2014/main" xmlns="" id="{EC080801-B708-4C93-997B-8B0D78EE97D8}"/>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xmlns="" id="{F4212D5C-FEC0-4168-85CC-FE6CCA60AB51}"/>
              </a:ext>
            </a:extLst>
          </p:cNvPr>
          <p:cNvSpPr>
            <a:spLocks noGrp="1"/>
          </p:cNvSpPr>
          <p:nvPr>
            <p:ph type="sldNum" sz="quarter" idx="12"/>
          </p:nvPr>
        </p:nvSpPr>
        <p:spPr/>
        <p:txBody>
          <a:bodyPr/>
          <a:lstStyle/>
          <a:p>
            <a:fld id="{F7F2B08D-9483-43B4-A464-A44689A00BDC}" type="slidenum">
              <a:rPr lang="fr-FR" smtClean="0"/>
              <a:t>‹N°›</a:t>
            </a:fld>
            <a:endParaRPr lang="fr-FR"/>
          </a:p>
        </p:txBody>
      </p:sp>
    </p:spTree>
    <p:extLst>
      <p:ext uri="{BB962C8B-B14F-4D97-AF65-F5344CB8AC3E}">
        <p14:creationId xmlns:p14="http://schemas.microsoft.com/office/powerpoint/2010/main" val="49189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5CC6D1C5-29A7-47A1-AEC6-D8ECD66DEFC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xmlns="" id="{0F549F40-BA4C-421A-BEDA-59A09A347C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xmlns="" id="{740F1553-83BA-42D1-8150-804C7D3E25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xmlns="" id="{CF6047AD-2B66-4873-88DB-E88C33D5DD34}"/>
              </a:ext>
            </a:extLst>
          </p:cNvPr>
          <p:cNvSpPr>
            <a:spLocks noGrp="1"/>
          </p:cNvSpPr>
          <p:nvPr>
            <p:ph type="dt" sz="half" idx="10"/>
          </p:nvPr>
        </p:nvSpPr>
        <p:spPr/>
        <p:txBody>
          <a:bodyPr/>
          <a:lstStyle/>
          <a:p>
            <a:fld id="{944CB0FB-1F94-4819-9D47-10C4DB49959D}" type="datetimeFigureOut">
              <a:rPr lang="fr-FR" smtClean="0"/>
              <a:t>27/01/2020</a:t>
            </a:fld>
            <a:endParaRPr lang="fr-FR"/>
          </a:p>
        </p:txBody>
      </p:sp>
      <p:sp>
        <p:nvSpPr>
          <p:cNvPr id="6" name="Espace réservé du pied de page 5">
            <a:extLst>
              <a:ext uri="{FF2B5EF4-FFF2-40B4-BE49-F238E27FC236}">
                <a16:creationId xmlns:a16="http://schemas.microsoft.com/office/drawing/2014/main" xmlns="" id="{72B1A15A-3A37-4D49-A8D4-29451C42412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xmlns="" id="{92C7CCE5-F059-4438-B19C-57547C3CC151}"/>
              </a:ext>
            </a:extLst>
          </p:cNvPr>
          <p:cNvSpPr>
            <a:spLocks noGrp="1"/>
          </p:cNvSpPr>
          <p:nvPr>
            <p:ph type="sldNum" sz="quarter" idx="12"/>
          </p:nvPr>
        </p:nvSpPr>
        <p:spPr/>
        <p:txBody>
          <a:bodyPr/>
          <a:lstStyle/>
          <a:p>
            <a:fld id="{F7F2B08D-9483-43B4-A464-A44689A00BDC}" type="slidenum">
              <a:rPr lang="fr-FR" smtClean="0"/>
              <a:t>‹N°›</a:t>
            </a:fld>
            <a:endParaRPr lang="fr-FR"/>
          </a:p>
        </p:txBody>
      </p:sp>
    </p:spTree>
    <p:extLst>
      <p:ext uri="{BB962C8B-B14F-4D97-AF65-F5344CB8AC3E}">
        <p14:creationId xmlns:p14="http://schemas.microsoft.com/office/powerpoint/2010/main" val="3993192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D2B6CACA-388A-49C9-B0DC-F3ED9A63713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xmlns="" id="{2A2B748B-1415-4A18-8F5D-717E68E3F1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xmlns="" id="{3EFDE858-9290-41A7-B584-1055EF96EB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xmlns="" id="{DCBE677C-63B8-4D1B-AFF8-C025475BD46F}"/>
              </a:ext>
            </a:extLst>
          </p:cNvPr>
          <p:cNvSpPr>
            <a:spLocks noGrp="1"/>
          </p:cNvSpPr>
          <p:nvPr>
            <p:ph type="dt" sz="half" idx="10"/>
          </p:nvPr>
        </p:nvSpPr>
        <p:spPr/>
        <p:txBody>
          <a:bodyPr/>
          <a:lstStyle/>
          <a:p>
            <a:fld id="{944CB0FB-1F94-4819-9D47-10C4DB49959D}" type="datetimeFigureOut">
              <a:rPr lang="fr-FR" smtClean="0"/>
              <a:t>27/01/2020</a:t>
            </a:fld>
            <a:endParaRPr lang="fr-FR"/>
          </a:p>
        </p:txBody>
      </p:sp>
      <p:sp>
        <p:nvSpPr>
          <p:cNvPr id="6" name="Espace réservé du pied de page 5">
            <a:extLst>
              <a:ext uri="{FF2B5EF4-FFF2-40B4-BE49-F238E27FC236}">
                <a16:creationId xmlns:a16="http://schemas.microsoft.com/office/drawing/2014/main" xmlns="" id="{BCD23063-3BA8-48BB-A0B2-02D4BE6C576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xmlns="" id="{64B9376C-3A29-4368-BD8E-974C1E1FC224}"/>
              </a:ext>
            </a:extLst>
          </p:cNvPr>
          <p:cNvSpPr>
            <a:spLocks noGrp="1"/>
          </p:cNvSpPr>
          <p:nvPr>
            <p:ph type="sldNum" sz="quarter" idx="12"/>
          </p:nvPr>
        </p:nvSpPr>
        <p:spPr/>
        <p:txBody>
          <a:bodyPr/>
          <a:lstStyle/>
          <a:p>
            <a:fld id="{F7F2B08D-9483-43B4-A464-A44689A00BDC}" type="slidenum">
              <a:rPr lang="fr-FR" smtClean="0"/>
              <a:t>‹N°›</a:t>
            </a:fld>
            <a:endParaRPr lang="fr-FR"/>
          </a:p>
        </p:txBody>
      </p:sp>
    </p:spTree>
    <p:extLst>
      <p:ext uri="{BB962C8B-B14F-4D97-AF65-F5344CB8AC3E}">
        <p14:creationId xmlns:p14="http://schemas.microsoft.com/office/powerpoint/2010/main" val="2119996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xmlns="" id="{03C1ACA6-1316-4E66-8388-C5B833A370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xmlns="" id="{E58F6B54-FF50-43A4-A445-8C6BD9F25D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xmlns="" id="{36229E80-B7EF-4003-B91F-AB81C1BD0B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4CB0FB-1F94-4819-9D47-10C4DB49959D}" type="datetimeFigureOut">
              <a:rPr lang="fr-FR" smtClean="0"/>
              <a:t>27/01/2020</a:t>
            </a:fld>
            <a:endParaRPr lang="fr-FR"/>
          </a:p>
        </p:txBody>
      </p:sp>
      <p:sp>
        <p:nvSpPr>
          <p:cNvPr id="5" name="Espace réservé du pied de page 4">
            <a:extLst>
              <a:ext uri="{FF2B5EF4-FFF2-40B4-BE49-F238E27FC236}">
                <a16:creationId xmlns:a16="http://schemas.microsoft.com/office/drawing/2014/main" xmlns="" id="{80A1D241-5B33-484C-B5F4-255BD54810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xmlns="" id="{4FF78F24-34A7-4574-B0FB-476242CE32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F2B08D-9483-43B4-A464-A44689A00BDC}" type="slidenum">
              <a:rPr lang="fr-FR" smtClean="0"/>
              <a:t>‹N°›</a:t>
            </a:fld>
            <a:endParaRPr lang="fr-FR"/>
          </a:p>
        </p:txBody>
      </p:sp>
    </p:spTree>
    <p:extLst>
      <p:ext uri="{BB962C8B-B14F-4D97-AF65-F5344CB8AC3E}">
        <p14:creationId xmlns:p14="http://schemas.microsoft.com/office/powerpoint/2010/main" val="259749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2.xml"/><Relationship Id="rId1" Type="http://schemas.openxmlformats.org/officeDocument/2006/relationships/video" Target="https://www.youtube.com/embed/videoseries?list=RDijPe2d7ipAU"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video" Target="https://www.youtube.com/embed/ooVzQ8xYIuY?feature=oembed" TargetMode="Externa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video" Target="https://www.youtube.com/embed/vc6li7crpN4?feature=oembed" TargetMode="External"/><Relationship Id="rId1" Type="http://schemas.openxmlformats.org/officeDocument/2006/relationships/video" Target="https://www.youtube.com/embed/uc_SD9VTq6o?feature=oembed" TargetMode="External"/><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video" Target="https://www.youtube.com/embed/4pMecgat44k?feature=oembed"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video" Target="https://www.youtube.com/embed/Mes3uWm3-RM?feature=oembed"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video" Target="https://www.youtube.com/embed/FUO8Z7pm3no?feature=oembed"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video" Target="https://www.youtube.com/embed/QxGpmNqlX68?feature=oembed" TargetMode="External"/><Relationship Id="rId1" Type="http://schemas.openxmlformats.org/officeDocument/2006/relationships/video" Target="https://www.youtube.com/embed/uHpxmxL4JrI?feature=oembed" TargetMode="External"/><Relationship Id="rId5" Type="http://schemas.openxmlformats.org/officeDocument/2006/relationships/image" Target="../media/image10.jpeg"/><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xmlns="" id="{155D7866-985D-4D23-BF0E-72CA30F5C7E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4" descr="Une image contenant extérieur, ours, peluche, assis&#10;&#10;Description générée automatiquement">
            <a:extLst>
              <a:ext uri="{FF2B5EF4-FFF2-40B4-BE49-F238E27FC236}">
                <a16:creationId xmlns:a16="http://schemas.microsoft.com/office/drawing/2014/main" xmlns="" id="{3750EB83-CD43-4A9A-AE86-EDB061B68D33}"/>
              </a:ext>
            </a:extLst>
          </p:cNvPr>
          <p:cNvPicPr>
            <a:picLocks noChangeAspect="1"/>
          </p:cNvPicPr>
          <p:nvPr/>
        </p:nvPicPr>
        <p:blipFill rotWithShape="1">
          <a:blip r:embed="rId2">
            <a:extLst>
              <a:ext uri="{28A0092B-C50C-407E-A947-70E740481C1C}">
                <a14:useLocalDpi xmlns:a14="http://schemas.microsoft.com/office/drawing/2010/main" val="0"/>
              </a:ext>
            </a:extLst>
          </a:blip>
          <a:srcRect t="17738" b="444"/>
          <a:stretch/>
        </p:blipFill>
        <p:spPr>
          <a:xfrm>
            <a:off x="20" y="10"/>
            <a:ext cx="12191980" cy="6857990"/>
          </a:xfrm>
          <a:prstGeom prst="rect">
            <a:avLst/>
          </a:prstGeom>
        </p:spPr>
      </p:pic>
      <p:sp>
        <p:nvSpPr>
          <p:cNvPr id="48" name="Rectangle 47">
            <a:extLst>
              <a:ext uri="{FF2B5EF4-FFF2-40B4-BE49-F238E27FC236}">
                <a16:creationId xmlns:a16="http://schemas.microsoft.com/office/drawing/2014/main" xmlns="" id="{0ADDB668-2CA4-4D2B-9C34-3487CA330BA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544731" y="4716089"/>
            <a:ext cx="6288261" cy="1573149"/>
          </a:xfrm>
          <a:prstGeom prst="rect">
            <a:avLst/>
          </a:prstGeom>
          <a:solidFill>
            <a:schemeClr val="bg1">
              <a:alpha val="95000"/>
            </a:schemeClr>
          </a:solidFill>
          <a:ln w="12700">
            <a:solidFill>
              <a:srgbClr val="EFEFE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xmlns="" id="{FBB5252D-682D-4F45-956E-EBF7B928C726}"/>
              </a:ext>
            </a:extLst>
          </p:cNvPr>
          <p:cNvSpPr>
            <a:spLocks noGrp="1"/>
          </p:cNvSpPr>
          <p:nvPr>
            <p:ph type="ctrTitle"/>
          </p:nvPr>
        </p:nvSpPr>
        <p:spPr>
          <a:xfrm>
            <a:off x="5849388" y="4907629"/>
            <a:ext cx="3212386" cy="1185353"/>
          </a:xfrm>
        </p:spPr>
        <p:txBody>
          <a:bodyPr anchor="ctr">
            <a:normAutofit fontScale="90000"/>
          </a:bodyPr>
          <a:lstStyle/>
          <a:p>
            <a:pPr algn="l"/>
            <a:r>
              <a:rPr lang="fr-FR" sz="2000" b="1" dirty="0"/>
              <a:t>1860-1867</a:t>
            </a:r>
            <a:br>
              <a:rPr lang="fr-FR" sz="2000" b="1" dirty="0"/>
            </a:br>
            <a:r>
              <a:rPr lang="fr-FR" sz="2000" b="1" dirty="0"/>
              <a:t>l’apogée du Second Empire</a:t>
            </a:r>
            <a:br>
              <a:rPr lang="fr-FR" sz="2000" b="1" dirty="0"/>
            </a:br>
            <a:r>
              <a:rPr lang="fr-FR" sz="1200" b="1" dirty="0"/>
              <a:t/>
            </a:r>
            <a:br>
              <a:rPr lang="fr-FR" sz="1200" b="1" dirty="0"/>
            </a:br>
            <a:r>
              <a:rPr lang="fr-FR" sz="1200" b="1" i="1" dirty="0"/>
              <a:t>Cette présentation essentiellement constituée de vidéos, vous permettra de parfaire votre connaissance de la période d’apogée du Second Empire</a:t>
            </a:r>
          </a:p>
        </p:txBody>
      </p:sp>
      <p:sp>
        <p:nvSpPr>
          <p:cNvPr id="3" name="Sous-titre 2">
            <a:extLst>
              <a:ext uri="{FF2B5EF4-FFF2-40B4-BE49-F238E27FC236}">
                <a16:creationId xmlns:a16="http://schemas.microsoft.com/office/drawing/2014/main" xmlns="" id="{330FA4F5-2507-4D56-97B0-CE47057A3523}"/>
              </a:ext>
            </a:extLst>
          </p:cNvPr>
          <p:cNvSpPr>
            <a:spLocks noGrp="1"/>
          </p:cNvSpPr>
          <p:nvPr>
            <p:ph type="subTitle" idx="1"/>
          </p:nvPr>
        </p:nvSpPr>
        <p:spPr>
          <a:xfrm>
            <a:off x="9403912" y="4907629"/>
            <a:ext cx="2228641" cy="1185353"/>
          </a:xfrm>
        </p:spPr>
        <p:txBody>
          <a:bodyPr anchor="ctr">
            <a:normAutofit/>
          </a:bodyPr>
          <a:lstStyle/>
          <a:p>
            <a:pPr algn="just"/>
            <a:r>
              <a:rPr lang="fr-FR" sz="900" i="1" dirty="0"/>
              <a:t>Franz-Xaver Winterhalter, qui fut le peintre officiel de la dynastie des Orléans avant 1848, devint le portraitiste privilégié de la famille impériale. La souveraine est ici représentée au début de son règne, au milieu de ses dames d’honneur.</a:t>
            </a:r>
          </a:p>
          <a:p>
            <a:pPr algn="l"/>
            <a:r>
              <a:rPr lang="fr-FR" sz="900" dirty="0"/>
              <a:t>.</a:t>
            </a:r>
          </a:p>
        </p:txBody>
      </p:sp>
      <p:sp>
        <p:nvSpPr>
          <p:cNvPr id="50" name="Rectangle 49">
            <a:extLst>
              <a:ext uri="{FF2B5EF4-FFF2-40B4-BE49-F238E27FC236}">
                <a16:creationId xmlns:a16="http://schemas.microsoft.com/office/drawing/2014/main" xmlns="" id="{2568BC19-F052-4108-93E1-6A3D1DEC07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487962" y="5175711"/>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2" name="Rectangle 51">
            <a:extLst>
              <a:ext uri="{FF2B5EF4-FFF2-40B4-BE49-F238E27FC236}">
                <a16:creationId xmlns:a16="http://schemas.microsoft.com/office/drawing/2014/main" xmlns="" id="{D5FD337D-4D6B-4C8B-B6F5-121097E0988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8722114" y="5495733"/>
            <a:ext cx="102145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003636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93D66968-BBA5-4D7A-82DA-ADACDFD6A61F}"/>
              </a:ext>
            </a:extLst>
          </p:cNvPr>
          <p:cNvSpPr>
            <a:spLocks noGrp="1"/>
          </p:cNvSpPr>
          <p:nvPr>
            <p:ph type="title"/>
          </p:nvPr>
        </p:nvSpPr>
        <p:spPr/>
        <p:txBody>
          <a:bodyPr/>
          <a:lstStyle/>
          <a:p>
            <a:pPr algn="ctr"/>
            <a:r>
              <a:rPr lang="fr-FR" b="1" dirty="0"/>
              <a:t>Napoléon III, la France épanouie</a:t>
            </a:r>
            <a:br>
              <a:rPr lang="fr-FR" b="1" dirty="0"/>
            </a:br>
            <a:r>
              <a:rPr lang="fr-FR" b="1" dirty="0"/>
              <a:t>une relecture récente du Second Empire</a:t>
            </a:r>
          </a:p>
        </p:txBody>
      </p:sp>
      <p:pic>
        <p:nvPicPr>
          <p:cNvPr id="4" name="Média en ligne 3" title="Napolￃﾩon III et la France ￃﾩpanouie">
            <a:hlinkClick r:id="" action="ppaction://media"/>
            <a:extLst>
              <a:ext uri="{FF2B5EF4-FFF2-40B4-BE49-F238E27FC236}">
                <a16:creationId xmlns:a16="http://schemas.microsoft.com/office/drawing/2014/main" xmlns="" id="{842E4624-0D02-47CF-8797-3500A905A743}"/>
              </a:ext>
            </a:extLst>
          </p:cNvPr>
          <p:cNvPicPr>
            <a:picLocks noGrp="1" noRot="1" noChangeAspect="1"/>
          </p:cNvPicPr>
          <p:nvPr>
            <p:ph idx="1"/>
            <a:videoFile r:link="rId1"/>
          </p:nvPr>
        </p:nvPicPr>
        <p:blipFill>
          <a:blip r:embed="rId3"/>
          <a:stretch>
            <a:fillRect/>
          </a:stretch>
        </p:blipFill>
        <p:spPr>
          <a:xfrm>
            <a:off x="2228850" y="1825625"/>
            <a:ext cx="7735888" cy="4351338"/>
          </a:xfrm>
          <a:prstGeom prst="rect">
            <a:avLst/>
          </a:prstGeom>
        </p:spPr>
      </p:pic>
    </p:spTree>
    <p:extLst>
      <p:ext uri="{BB962C8B-B14F-4D97-AF65-F5344CB8AC3E}">
        <p14:creationId xmlns:p14="http://schemas.microsoft.com/office/powerpoint/2010/main" val="3994124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2CEF736A-5496-4C04-B879-9A47E4371BAD}"/>
              </a:ext>
            </a:extLst>
          </p:cNvPr>
          <p:cNvSpPr>
            <a:spLocks noGrp="1"/>
          </p:cNvSpPr>
          <p:nvPr>
            <p:ph type="title"/>
          </p:nvPr>
        </p:nvSpPr>
        <p:spPr/>
        <p:txBody>
          <a:bodyPr/>
          <a:lstStyle/>
          <a:p>
            <a:pPr algn="ctr"/>
            <a:r>
              <a:rPr lang="fr-FR" b="1" dirty="0"/>
              <a:t>La fête impériale, un impératif politique!</a:t>
            </a:r>
          </a:p>
        </p:txBody>
      </p:sp>
      <p:pic>
        <p:nvPicPr>
          <p:cNvPr id="4" name="Média en ligne 3" title="La fￃﾪte impￃﾩriale sous le Second Empire ￢ﾀﾓ Sￃﾩrie Nap III / 3 min">
            <a:hlinkClick r:id="" action="ppaction://media"/>
            <a:extLst>
              <a:ext uri="{FF2B5EF4-FFF2-40B4-BE49-F238E27FC236}">
                <a16:creationId xmlns:a16="http://schemas.microsoft.com/office/drawing/2014/main" xmlns="" id="{FADE1F53-8803-449C-ACC0-0175ED651845}"/>
              </a:ext>
            </a:extLst>
          </p:cNvPr>
          <p:cNvPicPr>
            <a:picLocks noGrp="1" noRot="1" noChangeAspect="1"/>
          </p:cNvPicPr>
          <p:nvPr>
            <p:ph idx="1"/>
            <a:videoFile r:link="rId1"/>
          </p:nvPr>
        </p:nvPicPr>
        <p:blipFill>
          <a:blip r:embed="rId3"/>
          <a:stretch>
            <a:fillRect/>
          </a:stretch>
        </p:blipFill>
        <p:spPr>
          <a:xfrm>
            <a:off x="2228850" y="1825625"/>
            <a:ext cx="7735888" cy="4351338"/>
          </a:xfrm>
          <a:prstGeom prst="rect">
            <a:avLst/>
          </a:prstGeom>
        </p:spPr>
      </p:pic>
    </p:spTree>
    <p:extLst>
      <p:ext uri="{BB962C8B-B14F-4D97-AF65-F5344CB8AC3E}">
        <p14:creationId xmlns:p14="http://schemas.microsoft.com/office/powerpoint/2010/main" val="556746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B4DFE04-7C9B-4BD1-A041-6D77732E023A}"/>
              </a:ext>
            </a:extLst>
          </p:cNvPr>
          <p:cNvSpPr>
            <a:spLocks noGrp="1"/>
          </p:cNvSpPr>
          <p:nvPr>
            <p:ph type="title"/>
          </p:nvPr>
        </p:nvSpPr>
        <p:spPr/>
        <p:txBody>
          <a:bodyPr/>
          <a:lstStyle/>
          <a:p>
            <a:pPr algn="ctr"/>
            <a:r>
              <a:rPr lang="fr-FR" b="1" dirty="0"/>
              <a:t>Offenbach, </a:t>
            </a:r>
            <a:br>
              <a:rPr lang="fr-FR" b="1" dirty="0"/>
            </a:br>
            <a:r>
              <a:rPr lang="fr-FR" b="1" dirty="0"/>
              <a:t>compositeur de la fête impériale</a:t>
            </a:r>
          </a:p>
        </p:txBody>
      </p:sp>
      <p:sp>
        <p:nvSpPr>
          <p:cNvPr id="3" name="Espace réservé du texte 2">
            <a:extLst>
              <a:ext uri="{FF2B5EF4-FFF2-40B4-BE49-F238E27FC236}">
                <a16:creationId xmlns:a16="http://schemas.microsoft.com/office/drawing/2014/main" xmlns="" id="{E7576E01-F7EC-4EAE-95DC-7073FDA078E9}"/>
              </a:ext>
            </a:extLst>
          </p:cNvPr>
          <p:cNvSpPr>
            <a:spLocks noGrp="1"/>
          </p:cNvSpPr>
          <p:nvPr>
            <p:ph type="body" idx="1"/>
          </p:nvPr>
        </p:nvSpPr>
        <p:spPr>
          <a:xfrm>
            <a:off x="5810798" y="1577579"/>
            <a:ext cx="5157787" cy="823912"/>
          </a:xfrm>
        </p:spPr>
        <p:txBody>
          <a:bodyPr/>
          <a:lstStyle/>
          <a:p>
            <a:r>
              <a:rPr lang="fr-FR" dirty="0"/>
              <a:t>Acte I de la Vie Parisienne (1866)</a:t>
            </a:r>
          </a:p>
        </p:txBody>
      </p:sp>
      <p:pic>
        <p:nvPicPr>
          <p:cNvPr id="7" name="Média en ligne 6" title="Extrait de l'acte 1 de La vie Parisienne &quot;La vapeur nous ammￃﾨne sur Paris&quot;">
            <a:hlinkClick r:id="" action="ppaction://media"/>
            <a:extLst>
              <a:ext uri="{FF2B5EF4-FFF2-40B4-BE49-F238E27FC236}">
                <a16:creationId xmlns:a16="http://schemas.microsoft.com/office/drawing/2014/main" xmlns="" id="{E590372D-E45E-407E-8427-ED4E01BC3556}"/>
              </a:ext>
            </a:extLst>
          </p:cNvPr>
          <p:cNvPicPr>
            <a:picLocks noGrp="1" noRot="1" noChangeAspect="1"/>
          </p:cNvPicPr>
          <p:nvPr>
            <p:ph sz="half" idx="2"/>
            <a:videoFile r:link="rId1"/>
          </p:nvPr>
        </p:nvPicPr>
        <p:blipFill>
          <a:blip r:embed="rId4"/>
          <a:stretch>
            <a:fillRect/>
          </a:stretch>
        </p:blipFill>
        <p:spPr>
          <a:xfrm>
            <a:off x="5544791" y="2646218"/>
            <a:ext cx="5157787" cy="2901950"/>
          </a:xfrm>
          <a:prstGeom prst="rect">
            <a:avLst/>
          </a:prstGeom>
        </p:spPr>
      </p:pic>
      <p:sp>
        <p:nvSpPr>
          <p:cNvPr id="5" name="Espace réservé du texte 4">
            <a:extLst>
              <a:ext uri="{FF2B5EF4-FFF2-40B4-BE49-F238E27FC236}">
                <a16:creationId xmlns:a16="http://schemas.microsoft.com/office/drawing/2014/main" xmlns="" id="{18590416-03BF-45E7-A941-E01F7F623C6D}"/>
              </a:ext>
            </a:extLst>
          </p:cNvPr>
          <p:cNvSpPr>
            <a:spLocks noGrp="1"/>
          </p:cNvSpPr>
          <p:nvPr>
            <p:ph type="body" sz="quarter" idx="3"/>
          </p:nvPr>
        </p:nvSpPr>
        <p:spPr>
          <a:xfrm>
            <a:off x="62346" y="1464470"/>
            <a:ext cx="5183188" cy="823912"/>
          </a:xfrm>
        </p:spPr>
        <p:txBody>
          <a:bodyPr/>
          <a:lstStyle/>
          <a:p>
            <a:r>
              <a:rPr lang="fr-FR" dirty="0"/>
              <a:t>Orphée en enfers, acte I (1857)</a:t>
            </a:r>
          </a:p>
        </p:txBody>
      </p:sp>
      <p:pic>
        <p:nvPicPr>
          <p:cNvPr id="8" name="Média en ligne 7" title="Extrait du 1er acte d'Orphￃﾩe aux enfers de J. OFFENBACH &quot;rￃﾩveil des dieux&quot;">
            <a:hlinkClick r:id="" action="ppaction://media"/>
            <a:extLst>
              <a:ext uri="{FF2B5EF4-FFF2-40B4-BE49-F238E27FC236}">
                <a16:creationId xmlns:a16="http://schemas.microsoft.com/office/drawing/2014/main" xmlns="" id="{5E22A7E0-A719-47A3-8F44-B462EE637BFD}"/>
              </a:ext>
            </a:extLst>
          </p:cNvPr>
          <p:cNvPicPr>
            <a:picLocks noGrp="1" noRot="1" noChangeAspect="1"/>
          </p:cNvPicPr>
          <p:nvPr>
            <p:ph sz="quarter" idx="4"/>
            <a:videoFile r:link="rId2"/>
          </p:nvPr>
        </p:nvPicPr>
        <p:blipFill>
          <a:blip r:embed="rId5"/>
          <a:stretch>
            <a:fillRect/>
          </a:stretch>
        </p:blipFill>
        <p:spPr>
          <a:xfrm>
            <a:off x="195696" y="2571576"/>
            <a:ext cx="4916488" cy="3684588"/>
          </a:xfrm>
          <a:prstGeom prst="rect">
            <a:avLst/>
          </a:prstGeom>
        </p:spPr>
      </p:pic>
    </p:spTree>
    <p:extLst>
      <p:ext uri="{BB962C8B-B14F-4D97-AF65-F5344CB8AC3E}">
        <p14:creationId xmlns:p14="http://schemas.microsoft.com/office/powerpoint/2010/main" val="3266124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7"/>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1" fill="hold" display="0">
                  <p:stCondLst>
                    <p:cond delay="indefinite"/>
                  </p:stCondLst>
                </p:cTn>
                <p:tgtEl>
                  <p:spTgt spid="7"/>
                </p:tgtEl>
              </p:cMediaNode>
            </p:video>
            <p:seq concurrent="1" nextAc="seek">
              <p:cTn id="12" restart="whenNotActive" fill="hold" evtFilter="cancelBubble" nodeType="interactiveSeq">
                <p:stCondLst>
                  <p:cond evt="onClick" delay="0">
                    <p:tgtEl>
                      <p:spTgt spid="7"/>
                    </p:tgtEl>
                  </p:cond>
                </p:stCondLst>
                <p:endSync evt="end" delay="0">
                  <p:rtn val="all"/>
                </p:endSync>
                <p:childTnLst>
                  <p:par>
                    <p:cTn id="13" fill="hold">
                      <p:stCondLst>
                        <p:cond delay="0"/>
                      </p:stCondLst>
                      <p:childTnLst>
                        <p:par>
                          <p:cTn id="14" fill="hold">
                            <p:stCondLst>
                              <p:cond delay="0"/>
                            </p:stCondLst>
                            <p:childTnLst>
                              <p:par>
                                <p:cTn id="15" presetID="2" presetClass="mediacall" presetSubtype="0" fill="hold" nodeType="clickEffect">
                                  <p:stCondLst>
                                    <p:cond delay="0"/>
                                  </p:stCondLst>
                                  <p:childTnLst>
                                    <p:cmd type="call" cmd="togglePause">
                                      <p:cBhvr>
                                        <p:cTn id="16" dur="1" fill="hold"/>
                                        <p:tgtEl>
                                          <p:spTgt spid="7"/>
                                        </p:tgtEl>
                                      </p:cBhvr>
                                    </p:cmd>
                                  </p:childTnLst>
                                </p:cTn>
                              </p:par>
                            </p:childTnLst>
                          </p:cTn>
                        </p:par>
                      </p:childTnLst>
                    </p:cTn>
                  </p:par>
                </p:childTnLst>
              </p:cTn>
              <p:nextCondLst>
                <p:cond evt="onClick" delay="0">
                  <p:tgtEl>
                    <p:spTgt spid="7"/>
                  </p:tgtEl>
                </p:cond>
              </p:nextCondLst>
            </p:seq>
            <p:video>
              <p:cMediaNode vol="80000">
                <p:cTn id="17" fill="hold" display="0">
                  <p:stCondLst>
                    <p:cond delay="indefinite"/>
                  </p:stCondLst>
                </p:cTn>
                <p:tgtEl>
                  <p:spTgt spid="8"/>
                </p:tgtEl>
              </p:cMediaNode>
            </p:video>
            <p:seq concurrent="1" nextAc="seek">
              <p:cTn id="18" restart="whenNotActive" fill="hold" evtFilter="cancelBubble" nodeType="interactiveSeq">
                <p:stCondLst>
                  <p:cond evt="onClick" delay="0">
                    <p:tgtEl>
                      <p:spTgt spid="8"/>
                    </p:tgtEl>
                  </p:cond>
                </p:stCondLst>
                <p:endSync evt="end" delay="0">
                  <p:rtn val="all"/>
                </p:endSync>
                <p:childTnLst>
                  <p:par>
                    <p:cTn id="19" fill="hold">
                      <p:stCondLst>
                        <p:cond delay="0"/>
                      </p:stCondLst>
                      <p:childTnLst>
                        <p:par>
                          <p:cTn id="20" fill="hold">
                            <p:stCondLst>
                              <p:cond delay="0"/>
                            </p:stCondLst>
                            <p:childTnLst>
                              <p:par>
                                <p:cTn id="21" presetID="2" presetClass="mediacall" presetSubtype="0" fill="hold" nodeType="clickEffect">
                                  <p:stCondLst>
                                    <p:cond delay="0"/>
                                  </p:stCondLst>
                                  <p:childTnLst>
                                    <p:cmd type="call" cmd="togglePause">
                                      <p:cBhvr>
                                        <p:cTn id="22" dur="1" fill="hold"/>
                                        <p:tgtEl>
                                          <p:spTgt spid="8"/>
                                        </p:tgtEl>
                                      </p:cBhvr>
                                    </p:cmd>
                                  </p:childTnLst>
                                </p:cTn>
                              </p:par>
                            </p:childTnLst>
                          </p:cTn>
                        </p:par>
                      </p:childTnLst>
                    </p:cTn>
                  </p:par>
                </p:childTnLst>
              </p:cTn>
              <p:nextCondLst>
                <p:cond evt="onClick" delay="0">
                  <p:tgtEl>
                    <p:spTgt spid="8"/>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B7A7FCB0-CAA9-4644-92F6-44054FFD4A04}"/>
              </a:ext>
            </a:extLst>
          </p:cNvPr>
          <p:cNvSpPr>
            <a:spLocks noGrp="1"/>
          </p:cNvSpPr>
          <p:nvPr>
            <p:ph type="title"/>
          </p:nvPr>
        </p:nvSpPr>
        <p:spPr/>
        <p:txBody>
          <a:bodyPr/>
          <a:lstStyle/>
          <a:p>
            <a:pPr algn="ctr"/>
            <a:r>
              <a:rPr lang="fr-FR" b="1" dirty="0"/>
              <a:t>Le Paris d’Haussmann</a:t>
            </a:r>
            <a:br>
              <a:rPr lang="fr-FR" b="1" dirty="0"/>
            </a:br>
            <a:r>
              <a:rPr lang="fr-FR" sz="1600" b="1" dirty="0"/>
              <a:t>Vidéo venant en complément de l’exposé sur les travaux dirigés par le préfet Haussmann (1853-1870)</a:t>
            </a:r>
            <a:endParaRPr lang="fr-FR" b="1" dirty="0"/>
          </a:p>
        </p:txBody>
      </p:sp>
      <p:pic>
        <p:nvPicPr>
          <p:cNvPr id="4" name="Média en ligne 3" title="Le Paris du baron Haussmann photographiￃﾩ par Charles Marville">
            <a:hlinkClick r:id="" action="ppaction://media"/>
            <a:extLst>
              <a:ext uri="{FF2B5EF4-FFF2-40B4-BE49-F238E27FC236}">
                <a16:creationId xmlns:a16="http://schemas.microsoft.com/office/drawing/2014/main" xmlns="" id="{941A9A1B-EC5A-4EDF-A4AB-846514A446D9}"/>
              </a:ext>
            </a:extLst>
          </p:cNvPr>
          <p:cNvPicPr>
            <a:picLocks noGrp="1" noRot="1" noChangeAspect="1"/>
          </p:cNvPicPr>
          <p:nvPr>
            <p:ph idx="1"/>
            <a:videoFile r:link="rId1"/>
          </p:nvPr>
        </p:nvPicPr>
        <p:blipFill>
          <a:blip r:embed="rId3"/>
          <a:stretch>
            <a:fillRect/>
          </a:stretch>
        </p:blipFill>
        <p:spPr>
          <a:xfrm>
            <a:off x="3192463" y="1825625"/>
            <a:ext cx="5805487" cy="4351338"/>
          </a:xfrm>
          <a:prstGeom prst="rect">
            <a:avLst/>
          </a:prstGeom>
        </p:spPr>
      </p:pic>
    </p:spTree>
    <p:extLst>
      <p:ext uri="{BB962C8B-B14F-4D97-AF65-F5344CB8AC3E}">
        <p14:creationId xmlns:p14="http://schemas.microsoft.com/office/powerpoint/2010/main" val="3421455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6C39EEC4-DF95-46A4-A3CA-4E88A720D576}"/>
              </a:ext>
            </a:extLst>
          </p:cNvPr>
          <p:cNvSpPr>
            <a:spLocks noGrp="1"/>
          </p:cNvSpPr>
          <p:nvPr>
            <p:ph type="title"/>
          </p:nvPr>
        </p:nvSpPr>
        <p:spPr/>
        <p:txBody>
          <a:bodyPr>
            <a:normAutofit fontScale="90000"/>
          </a:bodyPr>
          <a:lstStyle/>
          <a:p>
            <a:pPr algn="ctr"/>
            <a:r>
              <a:rPr lang="fr-FR" b="1" dirty="0"/>
              <a:t/>
            </a:r>
            <a:br>
              <a:rPr lang="fr-FR" b="1" dirty="0"/>
            </a:br>
            <a:r>
              <a:rPr lang="fr-FR" b="1" dirty="0"/>
              <a:t>Palais de l’industrie, </a:t>
            </a:r>
            <a:br>
              <a:rPr lang="fr-FR" b="1" dirty="0"/>
            </a:br>
            <a:r>
              <a:rPr lang="fr-FR" b="1" dirty="0"/>
              <a:t>exposition universelle de 1855</a:t>
            </a:r>
            <a:r>
              <a:rPr lang="fr-FR" dirty="0"/>
              <a:t/>
            </a:r>
            <a:br>
              <a:rPr lang="fr-FR" dirty="0"/>
            </a:br>
            <a:endParaRPr lang="fr-FR" dirty="0"/>
          </a:p>
        </p:txBody>
      </p:sp>
      <p:pic>
        <p:nvPicPr>
          <p:cNvPr id="4" name="Média en ligne 3" title="Exposition universelle de 1855 ￃﾠ Paris - Palais de l'Industrie">
            <a:hlinkClick r:id="" action="ppaction://media"/>
            <a:extLst>
              <a:ext uri="{FF2B5EF4-FFF2-40B4-BE49-F238E27FC236}">
                <a16:creationId xmlns:a16="http://schemas.microsoft.com/office/drawing/2014/main" xmlns="" id="{F9377410-2CEE-435D-B5DD-C01D9C628225}"/>
              </a:ext>
            </a:extLst>
          </p:cNvPr>
          <p:cNvPicPr>
            <a:picLocks noGrp="1" noRot="1" noChangeAspect="1"/>
          </p:cNvPicPr>
          <p:nvPr>
            <p:ph idx="1"/>
            <a:videoFile r:link="rId1"/>
          </p:nvPr>
        </p:nvPicPr>
        <p:blipFill>
          <a:blip r:embed="rId3"/>
          <a:stretch>
            <a:fillRect/>
          </a:stretch>
        </p:blipFill>
        <p:spPr>
          <a:xfrm>
            <a:off x="2228850" y="1825625"/>
            <a:ext cx="7735888" cy="4351338"/>
          </a:xfrm>
          <a:prstGeom prst="rect">
            <a:avLst/>
          </a:prstGeom>
        </p:spPr>
      </p:pic>
      <p:sp>
        <p:nvSpPr>
          <p:cNvPr id="5" name="ZoneTexte 4">
            <a:extLst>
              <a:ext uri="{FF2B5EF4-FFF2-40B4-BE49-F238E27FC236}">
                <a16:creationId xmlns:a16="http://schemas.microsoft.com/office/drawing/2014/main" xmlns="" id="{3613AE4D-6E81-457F-8F8B-830D22BF3E6A}"/>
              </a:ext>
            </a:extLst>
          </p:cNvPr>
          <p:cNvSpPr txBox="1"/>
          <p:nvPr/>
        </p:nvSpPr>
        <p:spPr>
          <a:xfrm>
            <a:off x="540327" y="6350924"/>
            <a:ext cx="10365971" cy="369332"/>
          </a:xfrm>
          <a:prstGeom prst="rect">
            <a:avLst/>
          </a:prstGeom>
          <a:noFill/>
        </p:spPr>
        <p:txBody>
          <a:bodyPr wrap="square" rtlCol="0">
            <a:spAutoFit/>
          </a:bodyPr>
          <a:lstStyle/>
          <a:p>
            <a:r>
              <a:rPr lang="fr-FR" i="1" dirty="0"/>
              <a:t>Reconstitution en 3D. Le palais fut détruit en 1896 pour laisser la place au Grand Palais et au Petit Palais.</a:t>
            </a:r>
          </a:p>
        </p:txBody>
      </p:sp>
    </p:spTree>
    <p:extLst>
      <p:ext uri="{BB962C8B-B14F-4D97-AF65-F5344CB8AC3E}">
        <p14:creationId xmlns:p14="http://schemas.microsoft.com/office/powerpoint/2010/main" val="1989687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xmlns="" id="{1707FC24-6981-43D9-B525-C7832BA22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xmlns="" id="{53DC61C1-B641-4793-BBF3-218367A5B6CA}"/>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b="1" kern="1200">
                <a:solidFill>
                  <a:srgbClr val="FFFFFF"/>
                </a:solidFill>
                <a:latin typeface="+mj-lt"/>
                <a:ea typeface="+mj-ea"/>
                <a:cs typeface="+mj-cs"/>
              </a:rPr>
              <a:t>Exposition universelle de 1867</a:t>
            </a:r>
          </a:p>
        </p:txBody>
      </p:sp>
      <p:pic>
        <p:nvPicPr>
          <p:cNvPr id="4" name="Média en ligne 3" title="Les Albums du Parc de l'exposition universelle de 1867">
            <a:hlinkClick r:id="" action="ppaction://media"/>
            <a:extLst>
              <a:ext uri="{FF2B5EF4-FFF2-40B4-BE49-F238E27FC236}">
                <a16:creationId xmlns:a16="http://schemas.microsoft.com/office/drawing/2014/main" xmlns="" id="{7D70065D-BDF1-4B92-B34E-6E24191D3E00}"/>
              </a:ext>
            </a:extLst>
          </p:cNvPr>
          <p:cNvPicPr>
            <a:picLocks noGrp="1" noRot="1" noChangeAspect="1"/>
          </p:cNvPicPr>
          <p:nvPr>
            <p:ph idx="1"/>
            <a:videoFile r:link="rId1"/>
          </p:nvPr>
        </p:nvPicPr>
        <p:blipFill>
          <a:blip r:embed="rId3"/>
          <a:stretch>
            <a:fillRect/>
          </a:stretch>
        </p:blipFill>
        <p:spPr>
          <a:xfrm>
            <a:off x="5153822" y="975392"/>
            <a:ext cx="6553545" cy="4915158"/>
          </a:xfrm>
          <a:prstGeom prst="rect">
            <a:avLst/>
          </a:prstGeom>
        </p:spPr>
      </p:pic>
    </p:spTree>
    <p:extLst>
      <p:ext uri="{BB962C8B-B14F-4D97-AF65-F5344CB8AC3E}">
        <p14:creationId xmlns:p14="http://schemas.microsoft.com/office/powerpoint/2010/main" val="2631834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EBF17B3B-67EF-4153-8EF6-9CB67F9A0415}"/>
              </a:ext>
            </a:extLst>
          </p:cNvPr>
          <p:cNvSpPr>
            <a:spLocks noGrp="1"/>
          </p:cNvSpPr>
          <p:nvPr>
            <p:ph type="title"/>
          </p:nvPr>
        </p:nvSpPr>
        <p:spPr/>
        <p:txBody>
          <a:bodyPr>
            <a:normAutofit fontScale="90000"/>
          </a:bodyPr>
          <a:lstStyle/>
          <a:p>
            <a:pPr algn="ctr"/>
            <a:r>
              <a:rPr lang="fr-FR" b="1" dirty="0"/>
              <a:t>Réception des ambassadeurs du Siam</a:t>
            </a:r>
            <a:br>
              <a:rPr lang="fr-FR" b="1" dirty="0"/>
            </a:br>
            <a:r>
              <a:rPr lang="fr-FR" b="1" dirty="0"/>
              <a:t>au palais de Fontainebleau (27 juin 1861)</a:t>
            </a:r>
            <a:br>
              <a:rPr lang="fr-FR" b="1" dirty="0"/>
            </a:br>
            <a:r>
              <a:rPr lang="fr-FR" sz="3100" b="1" dirty="0"/>
              <a:t>Tableau de Jean-Léon Gerome</a:t>
            </a:r>
          </a:p>
        </p:txBody>
      </p:sp>
      <p:pic>
        <p:nvPicPr>
          <p:cNvPr id="5" name="Espace réservé du contenu 4" descr="Une image contenant intérieur, bâtiment, table, pièce&#10;&#10;Description générée automatiquement">
            <a:extLst>
              <a:ext uri="{FF2B5EF4-FFF2-40B4-BE49-F238E27FC236}">
                <a16:creationId xmlns:a16="http://schemas.microsoft.com/office/drawing/2014/main" xmlns="" id="{CDDFF08C-4177-40B2-99CF-8A6370428F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5593" y="1825625"/>
            <a:ext cx="8840813" cy="4351338"/>
          </a:xfrm>
        </p:spPr>
      </p:pic>
    </p:spTree>
    <p:extLst>
      <p:ext uri="{BB962C8B-B14F-4D97-AF65-F5344CB8AC3E}">
        <p14:creationId xmlns:p14="http://schemas.microsoft.com/office/powerpoint/2010/main" val="29871381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5E1BD9A1-AC19-45D2-BF7B-64693C4A8F33}"/>
              </a:ext>
            </a:extLst>
          </p:cNvPr>
          <p:cNvSpPr>
            <a:spLocks noGrp="1"/>
          </p:cNvSpPr>
          <p:nvPr>
            <p:ph type="title"/>
          </p:nvPr>
        </p:nvSpPr>
        <p:spPr>
          <a:xfrm>
            <a:off x="1237695" y="336782"/>
            <a:ext cx="10515600" cy="775045"/>
          </a:xfrm>
        </p:spPr>
        <p:txBody>
          <a:bodyPr/>
          <a:lstStyle/>
          <a:p>
            <a:pPr algn="ctr"/>
            <a:r>
              <a:rPr lang="fr-FR" b="1" dirty="0"/>
              <a:t>Les Hymnes du Second Empire</a:t>
            </a:r>
          </a:p>
        </p:txBody>
      </p:sp>
      <p:pic>
        <p:nvPicPr>
          <p:cNvPr id="7" name="Média en ligne 6" title="L'Imperiale, hymne ￃﾠ Napolￃﾩon III (Berlioz)">
            <a:hlinkClick r:id="" action="ppaction://media"/>
            <a:extLst>
              <a:ext uri="{FF2B5EF4-FFF2-40B4-BE49-F238E27FC236}">
                <a16:creationId xmlns:a16="http://schemas.microsoft.com/office/drawing/2014/main" xmlns="" id="{8CA797EB-B020-4111-AC2F-735C42986849}"/>
              </a:ext>
            </a:extLst>
          </p:cNvPr>
          <p:cNvPicPr>
            <a:picLocks noGrp="1" noRot="1" noChangeAspect="1"/>
          </p:cNvPicPr>
          <p:nvPr>
            <p:ph sz="half" idx="1"/>
            <a:videoFile r:link="rId1"/>
          </p:nvPr>
        </p:nvPicPr>
        <p:blipFill>
          <a:blip r:embed="rId4"/>
          <a:stretch>
            <a:fillRect/>
          </a:stretch>
        </p:blipFill>
        <p:spPr>
          <a:xfrm>
            <a:off x="695417" y="1508470"/>
            <a:ext cx="5181600" cy="3883025"/>
          </a:xfrm>
          <a:prstGeom prst="rect">
            <a:avLst/>
          </a:prstGeom>
        </p:spPr>
      </p:pic>
      <p:pic>
        <p:nvPicPr>
          <p:cNvPr id="5" name="Média en ligne 4" title="Hymne du Second Empire.">
            <a:hlinkClick r:id="" action="ppaction://media"/>
            <a:extLst>
              <a:ext uri="{FF2B5EF4-FFF2-40B4-BE49-F238E27FC236}">
                <a16:creationId xmlns:a16="http://schemas.microsoft.com/office/drawing/2014/main" xmlns="" id="{50CFBCA8-F206-4CF9-B685-B4B01221F907}"/>
              </a:ext>
            </a:extLst>
          </p:cNvPr>
          <p:cNvPicPr>
            <a:picLocks noGrp="1" noRot="1" noChangeAspect="1"/>
          </p:cNvPicPr>
          <p:nvPr>
            <p:ph sz="half" idx="2"/>
            <a:videoFile r:link="rId2"/>
          </p:nvPr>
        </p:nvPicPr>
        <p:blipFill>
          <a:blip r:embed="rId5"/>
          <a:stretch>
            <a:fillRect/>
          </a:stretch>
        </p:blipFill>
        <p:spPr>
          <a:xfrm>
            <a:off x="6172200" y="1481159"/>
            <a:ext cx="5181600" cy="3883025"/>
          </a:xfrm>
          <a:prstGeom prst="rect">
            <a:avLst/>
          </a:prstGeom>
        </p:spPr>
      </p:pic>
      <p:sp>
        <p:nvSpPr>
          <p:cNvPr id="6" name="ZoneTexte 5">
            <a:extLst>
              <a:ext uri="{FF2B5EF4-FFF2-40B4-BE49-F238E27FC236}">
                <a16:creationId xmlns:a16="http://schemas.microsoft.com/office/drawing/2014/main" xmlns="" id="{554F5581-22A4-4AAC-B253-10B3CCC6E160}"/>
              </a:ext>
            </a:extLst>
          </p:cNvPr>
          <p:cNvSpPr txBox="1"/>
          <p:nvPr/>
        </p:nvSpPr>
        <p:spPr>
          <a:xfrm>
            <a:off x="532659" y="5418806"/>
            <a:ext cx="10688715" cy="1477328"/>
          </a:xfrm>
          <a:prstGeom prst="rect">
            <a:avLst/>
          </a:prstGeom>
          <a:noFill/>
        </p:spPr>
        <p:txBody>
          <a:bodyPr wrap="square" rtlCol="0">
            <a:spAutoFit/>
          </a:bodyPr>
          <a:lstStyle/>
          <a:p>
            <a:r>
              <a:rPr lang="fr-FR" dirty="0"/>
              <a:t>Certes, « la </a:t>
            </a:r>
            <a:r>
              <a:rPr lang="fr-FR" b="1" dirty="0"/>
              <a:t>Victoire en chantant </a:t>
            </a:r>
            <a:r>
              <a:rPr lang="fr-FR" dirty="0"/>
              <a:t>», hymne du Premier Empire, refait son apparition, mais en réalité, il est en définitive peu joué. On retiendra plutôt « </a:t>
            </a:r>
            <a:r>
              <a:rPr lang="fr-FR" b="1" dirty="0"/>
              <a:t>l’Impériale</a:t>
            </a:r>
            <a:r>
              <a:rPr lang="fr-FR" dirty="0"/>
              <a:t> »que lui compose Berlioz en 1854, et surtout, un chant composé par la mère de l’empereur, Hortense de Beauharnais : </a:t>
            </a:r>
            <a:r>
              <a:rPr lang="fr-FR" b="1" dirty="0"/>
              <a:t>Partant vers la Syrie</a:t>
            </a:r>
            <a:r>
              <a:rPr lang="fr-FR" dirty="0"/>
              <a:t>, joué jusqu’à </a:t>
            </a:r>
            <a:r>
              <a:rPr lang="fr-FR" dirty="0" smtClean="0"/>
              <a:t>l’</a:t>
            </a:r>
            <a:r>
              <a:rPr lang="fr-FR" dirty="0" err="1" smtClean="0"/>
              <a:t>ecœurement</a:t>
            </a:r>
            <a:r>
              <a:rPr lang="fr-FR" dirty="0" smtClean="0"/>
              <a:t> </a:t>
            </a:r>
            <a:r>
              <a:rPr lang="fr-FR" dirty="0"/>
              <a:t>à chaque voyage de Napoléon III dans l’hexagone par les fanfares locales.</a:t>
            </a:r>
          </a:p>
          <a:p>
            <a:endParaRPr lang="fr-FR" dirty="0"/>
          </a:p>
        </p:txBody>
      </p:sp>
      <p:sp>
        <p:nvSpPr>
          <p:cNvPr id="9" name="ZoneTexte 8">
            <a:extLst>
              <a:ext uri="{FF2B5EF4-FFF2-40B4-BE49-F238E27FC236}">
                <a16:creationId xmlns:a16="http://schemas.microsoft.com/office/drawing/2014/main" xmlns="" id="{465A1043-57FD-4116-9019-0784745AFED4}"/>
              </a:ext>
            </a:extLst>
          </p:cNvPr>
          <p:cNvSpPr txBox="1"/>
          <p:nvPr/>
        </p:nvSpPr>
        <p:spPr>
          <a:xfrm>
            <a:off x="970625" y="1111827"/>
            <a:ext cx="10383175" cy="369332"/>
          </a:xfrm>
          <a:prstGeom prst="rect">
            <a:avLst/>
          </a:prstGeom>
          <a:noFill/>
        </p:spPr>
        <p:txBody>
          <a:bodyPr wrap="square" rtlCol="0">
            <a:spAutoFit/>
          </a:bodyPr>
          <a:lstStyle/>
          <a:p>
            <a:r>
              <a:rPr lang="fr-FR" b="1" dirty="0"/>
              <a:t>                    L’Impériale de Berlioz			Partant vers la Syrie, hymne de la reine Hortense</a:t>
            </a:r>
          </a:p>
        </p:txBody>
      </p:sp>
    </p:spTree>
    <p:extLst>
      <p:ext uri="{BB962C8B-B14F-4D97-AF65-F5344CB8AC3E}">
        <p14:creationId xmlns:p14="http://schemas.microsoft.com/office/powerpoint/2010/main" val="1928237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1" fill="hold" display="0">
                  <p:stCondLst>
                    <p:cond delay="indefinite"/>
                  </p:stCondLst>
                </p:cTn>
                <p:tgtEl>
                  <p:spTgt spid="5"/>
                </p:tgtEl>
              </p:cMediaNode>
            </p:video>
            <p:seq concurrent="1" nextAc="seek">
              <p:cTn id="12" restart="whenNotActive" fill="hold" evtFilter="cancelBubble" nodeType="interactiveSeq">
                <p:stCondLst>
                  <p:cond evt="onClick" delay="0">
                    <p:tgtEl>
                      <p:spTgt spid="5"/>
                    </p:tgtEl>
                  </p:cond>
                </p:stCondLst>
                <p:endSync evt="end" delay="0">
                  <p:rtn val="all"/>
                </p:endSync>
                <p:childTnLst>
                  <p:par>
                    <p:cTn id="13" fill="hold">
                      <p:stCondLst>
                        <p:cond delay="0"/>
                      </p:stCondLst>
                      <p:childTnLst>
                        <p:par>
                          <p:cTn id="14" fill="hold">
                            <p:stCondLst>
                              <p:cond delay="0"/>
                            </p:stCondLst>
                            <p:childTnLst>
                              <p:par>
                                <p:cTn id="15" presetID="2" presetClass="mediacall" presetSubtype="0" fill="hold" nodeType="clickEffect">
                                  <p:stCondLst>
                                    <p:cond delay="0"/>
                                  </p:stCondLst>
                                  <p:childTnLst>
                                    <p:cmd type="call" cmd="togglePause">
                                      <p:cBhvr>
                                        <p:cTn id="16" dur="1" fill="hold"/>
                                        <p:tgtEl>
                                          <p:spTgt spid="5"/>
                                        </p:tgtEl>
                                      </p:cBhvr>
                                    </p:cmd>
                                  </p:childTnLst>
                                </p:cTn>
                              </p:par>
                            </p:childTnLst>
                          </p:cTn>
                        </p:par>
                      </p:childTnLst>
                    </p:cTn>
                  </p:par>
                </p:childTnLst>
              </p:cTn>
              <p:nextCondLst>
                <p:cond evt="onClick" delay="0">
                  <p:tgtEl>
                    <p:spTgt spid="5"/>
                  </p:tgtEl>
                </p:cond>
              </p:nextCondLst>
            </p:seq>
            <p:video>
              <p:cMediaNode vol="80000">
                <p:cTn id="17" fill="hold" display="0">
                  <p:stCondLst>
                    <p:cond delay="indefinite"/>
                  </p:stCondLst>
                </p:cTn>
                <p:tgtEl>
                  <p:spTgt spid="7"/>
                </p:tgtEl>
              </p:cMediaNode>
            </p:video>
            <p:seq concurrent="1" nextAc="seek">
              <p:cTn id="18" restart="whenNotActive" fill="hold" evtFilter="cancelBubble" nodeType="interactiveSeq">
                <p:stCondLst>
                  <p:cond evt="onClick" delay="0">
                    <p:tgtEl>
                      <p:spTgt spid="7"/>
                    </p:tgtEl>
                  </p:cond>
                </p:stCondLst>
                <p:endSync evt="end" delay="0">
                  <p:rtn val="all"/>
                </p:endSync>
                <p:childTnLst>
                  <p:par>
                    <p:cTn id="19" fill="hold">
                      <p:stCondLst>
                        <p:cond delay="0"/>
                      </p:stCondLst>
                      <p:childTnLst>
                        <p:par>
                          <p:cTn id="20" fill="hold">
                            <p:stCondLst>
                              <p:cond delay="0"/>
                            </p:stCondLst>
                            <p:childTnLst>
                              <p:par>
                                <p:cTn id="21" presetID="2" presetClass="mediacall" presetSubtype="0" fill="hold" nodeType="clickEffect">
                                  <p:stCondLst>
                                    <p:cond delay="0"/>
                                  </p:stCondLst>
                                  <p:childTnLst>
                                    <p:cmd type="call" cmd="togglePause">
                                      <p:cBhvr>
                                        <p:cTn id="2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BBC28EC9-721C-4904-A7DE-684757479C1D}"/>
              </a:ext>
            </a:extLst>
          </p:cNvPr>
          <p:cNvSpPr>
            <a:spLocks noGrp="1"/>
          </p:cNvSpPr>
          <p:nvPr>
            <p:ph type="title"/>
          </p:nvPr>
        </p:nvSpPr>
        <p:spPr/>
        <p:txBody>
          <a:bodyPr/>
          <a:lstStyle/>
          <a:p>
            <a:pPr algn="ctr"/>
            <a:r>
              <a:rPr lang="fr-FR" b="1" dirty="0"/>
              <a:t>résidences impériales</a:t>
            </a:r>
          </a:p>
        </p:txBody>
      </p:sp>
      <p:sp>
        <p:nvSpPr>
          <p:cNvPr id="3" name="Espace réservé du contenu 2">
            <a:extLst>
              <a:ext uri="{FF2B5EF4-FFF2-40B4-BE49-F238E27FC236}">
                <a16:creationId xmlns:a16="http://schemas.microsoft.com/office/drawing/2014/main" xmlns="" id="{FA97E632-DBF5-47CC-9FC0-474F80E9F982}"/>
              </a:ext>
            </a:extLst>
          </p:cNvPr>
          <p:cNvSpPr>
            <a:spLocks noGrp="1"/>
          </p:cNvSpPr>
          <p:nvPr>
            <p:ph sz="half" idx="1"/>
          </p:nvPr>
        </p:nvSpPr>
        <p:spPr>
          <a:xfrm>
            <a:off x="403194" y="1690688"/>
            <a:ext cx="5181600" cy="4351338"/>
          </a:xfrm>
        </p:spPr>
        <p:txBody>
          <a:bodyPr/>
          <a:lstStyle/>
          <a:p>
            <a:pPr marL="0" indent="0" algn="ctr">
              <a:buNone/>
            </a:pPr>
            <a:r>
              <a:rPr lang="fr-FR" dirty="0"/>
              <a:t>Château de Compiègne</a:t>
            </a:r>
          </a:p>
          <a:p>
            <a:pPr marL="0" indent="0" algn="ctr">
              <a:buNone/>
            </a:pPr>
            <a:r>
              <a:rPr lang="fr-FR" dirty="0"/>
              <a:t>(vue du ciel)</a:t>
            </a:r>
          </a:p>
        </p:txBody>
      </p:sp>
      <p:sp>
        <p:nvSpPr>
          <p:cNvPr id="4" name="Espace réservé du contenu 3">
            <a:extLst>
              <a:ext uri="{FF2B5EF4-FFF2-40B4-BE49-F238E27FC236}">
                <a16:creationId xmlns:a16="http://schemas.microsoft.com/office/drawing/2014/main" xmlns="" id="{6D688DB6-A123-4B73-84FC-40F576149F13}"/>
              </a:ext>
            </a:extLst>
          </p:cNvPr>
          <p:cNvSpPr>
            <a:spLocks noGrp="1"/>
          </p:cNvSpPr>
          <p:nvPr>
            <p:ph sz="half" idx="2"/>
          </p:nvPr>
        </p:nvSpPr>
        <p:spPr>
          <a:xfrm>
            <a:off x="5402580" y="1825625"/>
            <a:ext cx="5951220" cy="4351338"/>
          </a:xfrm>
        </p:spPr>
        <p:txBody>
          <a:bodyPr/>
          <a:lstStyle/>
          <a:p>
            <a:pPr marL="0" indent="0" algn="ctr">
              <a:buNone/>
            </a:pPr>
            <a:r>
              <a:rPr lang="fr-FR" dirty="0"/>
              <a:t>Château de Saint-Cloud</a:t>
            </a:r>
          </a:p>
          <a:p>
            <a:pPr marL="0" indent="0" algn="ctr">
              <a:buNone/>
            </a:pPr>
            <a:r>
              <a:rPr lang="fr-FR" dirty="0"/>
              <a:t>-reconstitution- </a:t>
            </a:r>
          </a:p>
        </p:txBody>
      </p:sp>
      <p:pic>
        <p:nvPicPr>
          <p:cNvPr id="6" name="Image 5" descr="Une image contenant véhicule, transport&#10;&#10;Description générée automatiquement">
            <a:extLst>
              <a:ext uri="{FF2B5EF4-FFF2-40B4-BE49-F238E27FC236}">
                <a16:creationId xmlns:a16="http://schemas.microsoft.com/office/drawing/2014/main" xmlns="" id="{77F6FD2B-7195-4569-91DA-E4C9F57CF4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593" y="2688824"/>
            <a:ext cx="4564380" cy="2880360"/>
          </a:xfrm>
          <a:prstGeom prst="rect">
            <a:avLst/>
          </a:prstGeom>
        </p:spPr>
      </p:pic>
      <p:pic>
        <p:nvPicPr>
          <p:cNvPr id="8" name="Image 7" descr="Une image contenant bâtiment, petit, assis, table&#10;&#10;Description générée automatiquement">
            <a:extLst>
              <a:ext uri="{FF2B5EF4-FFF2-40B4-BE49-F238E27FC236}">
                <a16:creationId xmlns:a16="http://schemas.microsoft.com/office/drawing/2014/main" xmlns="" id="{1CB469AA-1162-4F99-9985-AF32DEC42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2580" y="2688824"/>
            <a:ext cx="5377891" cy="3205277"/>
          </a:xfrm>
          <a:prstGeom prst="rect">
            <a:avLst/>
          </a:prstGeom>
        </p:spPr>
      </p:pic>
      <p:sp>
        <p:nvSpPr>
          <p:cNvPr id="9" name="ZoneTexte 8">
            <a:extLst>
              <a:ext uri="{FF2B5EF4-FFF2-40B4-BE49-F238E27FC236}">
                <a16:creationId xmlns:a16="http://schemas.microsoft.com/office/drawing/2014/main" xmlns="" id="{DFCA6DF7-3096-48DB-AA1A-0C1BFA40A772}"/>
              </a:ext>
            </a:extLst>
          </p:cNvPr>
          <p:cNvSpPr txBox="1"/>
          <p:nvPr/>
        </p:nvSpPr>
        <p:spPr>
          <a:xfrm>
            <a:off x="605593" y="5894101"/>
            <a:ext cx="4499067" cy="923330"/>
          </a:xfrm>
          <a:prstGeom prst="rect">
            <a:avLst/>
          </a:prstGeom>
          <a:noFill/>
        </p:spPr>
        <p:txBody>
          <a:bodyPr wrap="square" rtlCol="0">
            <a:spAutoFit/>
          </a:bodyPr>
          <a:lstStyle/>
          <a:p>
            <a:pPr algn="just"/>
            <a:r>
              <a:rPr lang="fr-FR" b="1" i="1" dirty="0"/>
              <a:t>La famille impériale et la cour y séjournaient chaque année à partir de 1856, 6 semaines en automne.</a:t>
            </a:r>
          </a:p>
        </p:txBody>
      </p:sp>
      <p:sp>
        <p:nvSpPr>
          <p:cNvPr id="10" name="ZoneTexte 9">
            <a:extLst>
              <a:ext uri="{FF2B5EF4-FFF2-40B4-BE49-F238E27FC236}">
                <a16:creationId xmlns:a16="http://schemas.microsoft.com/office/drawing/2014/main" xmlns="" id="{97863712-49B1-4451-AFCB-7828D909BFDE}"/>
              </a:ext>
            </a:extLst>
          </p:cNvPr>
          <p:cNvSpPr txBox="1"/>
          <p:nvPr/>
        </p:nvSpPr>
        <p:spPr>
          <a:xfrm>
            <a:off x="5402580" y="6031210"/>
            <a:ext cx="5525831" cy="923330"/>
          </a:xfrm>
          <a:prstGeom prst="rect">
            <a:avLst/>
          </a:prstGeom>
          <a:noFill/>
        </p:spPr>
        <p:txBody>
          <a:bodyPr wrap="square" rtlCol="0">
            <a:spAutoFit/>
          </a:bodyPr>
          <a:lstStyle/>
          <a:p>
            <a:pPr algn="just"/>
            <a:r>
              <a:rPr lang="fr-FR" b="1" i="1" dirty="0"/>
              <a:t>La famille impériale et la cour y séjournaient chaque printemps et deuxième partie de l’automne. C’est à Saint-Cloud que Napoléon III reçoit le titre d’empereur.</a:t>
            </a:r>
          </a:p>
        </p:txBody>
      </p:sp>
    </p:spTree>
    <p:extLst>
      <p:ext uri="{BB962C8B-B14F-4D97-AF65-F5344CB8AC3E}">
        <p14:creationId xmlns:p14="http://schemas.microsoft.com/office/powerpoint/2010/main" val="2848348857"/>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187</Words>
  <Application>Microsoft Office PowerPoint</Application>
  <PresentationFormat>Grand écran</PresentationFormat>
  <Paragraphs>23</Paragraphs>
  <Slides>10</Slides>
  <Notes>0</Notes>
  <HiddenSlides>0</HiddenSlides>
  <MMClips>9</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10</vt:i4>
      </vt:variant>
    </vt:vector>
  </HeadingPairs>
  <TitlesOfParts>
    <vt:vector size="14" baseType="lpstr">
      <vt:lpstr>Arial</vt:lpstr>
      <vt:lpstr>Calibri</vt:lpstr>
      <vt:lpstr>Calibri Light</vt:lpstr>
      <vt:lpstr>Thème Office</vt:lpstr>
      <vt:lpstr>1860-1867 l’apogée du Second Empire  Cette présentation essentiellement constituée de vidéos, vous permettra de parfaire votre connaissance de la période d’apogée du Second Empire</vt:lpstr>
      <vt:lpstr>La fête impériale, un impératif politique!</vt:lpstr>
      <vt:lpstr>Offenbach,  compositeur de la fête impériale</vt:lpstr>
      <vt:lpstr>Le Paris d’Haussmann Vidéo venant en complément de l’exposé sur les travaux dirigés par le préfet Haussmann (1853-1870)</vt:lpstr>
      <vt:lpstr> Palais de l’industrie,  exposition universelle de 1855 </vt:lpstr>
      <vt:lpstr>Exposition universelle de 1867</vt:lpstr>
      <vt:lpstr>Réception des ambassadeurs du Siam au palais de Fontainebleau (27 juin 1861) Tableau de Jean-Léon Gerome</vt:lpstr>
      <vt:lpstr>Les Hymnes du Second Empire</vt:lpstr>
      <vt:lpstr>résidences impériales</vt:lpstr>
      <vt:lpstr>Napoléon III, la France épanouie une relecture récente du Second Empire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1860-1867 l’apogée du Second Empire  Cette présentation essentiellement constituée de vidéos, vous permettra de parfaire votre connaissance de la période d’apogée du Second Empire</dc:title>
  <dc:creator>David BARBAUD</dc:creator>
  <cp:lastModifiedBy>Profs</cp:lastModifiedBy>
  <cp:revision>5</cp:revision>
  <dcterms:created xsi:type="dcterms:W3CDTF">2020-01-23T06:11:43Z</dcterms:created>
  <dcterms:modified xsi:type="dcterms:W3CDTF">2020-01-27T11:25:02Z</dcterms:modified>
</cp:coreProperties>
</file>