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65" r:id="rId2"/>
    <p:sldId id="256" r:id="rId3"/>
    <p:sldId id="257" r:id="rId4"/>
    <p:sldId id="261" r:id="rId5"/>
    <p:sldId id="263" r:id="rId6"/>
    <p:sldId id="264" r:id="rId7"/>
    <p:sldId id="259" r:id="rId8"/>
    <p:sldId id="262" r:id="rId9"/>
    <p:sldId id="267" r:id="rId10"/>
    <p:sldId id="266" r:id="rId11"/>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tion par défaut" id="{88F15B5C-0CB5-4D87-A9B0-D639E7600F04}">
          <p14:sldIdLst>
            <p14:sldId id="265"/>
            <p14:sldId id="256"/>
            <p14:sldId id="257"/>
          </p14:sldIdLst>
        </p14:section>
        <p14:section name="Speech" id="{EC1D54C3-0425-4153-B76F-EA65A8B4B440}">
          <p14:sldIdLst>
            <p14:sldId id="261"/>
          </p14:sldIdLst>
        </p14:section>
        <p14:section name="Visual documents" id="{AE55E84D-0314-44AF-8719-82657E6BCC73}">
          <p14:sldIdLst>
            <p14:sldId id="263"/>
            <p14:sldId id="264"/>
          </p14:sldIdLst>
        </p14:section>
        <p14:section name="Littery document studied in class" id="{C79F6928-5765-4902-9F3E-CF2E5161B9C6}">
          <p14:sldIdLst>
            <p14:sldId id="259"/>
          </p14:sldIdLst>
        </p14:section>
        <p14:section name="non littary document" id="{49749240-A3BE-4519-AA6E-92BD7690ECE7}">
          <p14:sldIdLst>
            <p14:sldId id="262"/>
            <p14:sldId id="267"/>
            <p14:sldId id="26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94"/>
  </p:normalViewPr>
  <p:slideViewPr>
    <p:cSldViewPr snapToGrid="0">
      <p:cViewPr varScale="1">
        <p:scale>
          <a:sx n="19" d="100"/>
          <a:sy n="19" d="100"/>
        </p:scale>
        <p:origin x="357" y="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sv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sv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colors1.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772205C-6DC7-4658-BE6A-F98AC5818AFA}" type="doc">
      <dgm:prSet loTypeId="urn:microsoft.com/office/officeart/2018/2/layout/Icon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CBE85534-C96D-493F-B634-33FAB36A46A3}">
      <dgm:prSet/>
      <dgm:spPr/>
      <dgm:t>
        <a:bodyPr/>
        <a:lstStyle/>
        <a:p>
          <a:pPr>
            <a:lnSpc>
              <a:spcPct val="100000"/>
            </a:lnSpc>
          </a:pPr>
          <a:r>
            <a:rPr lang="en-GB"/>
            <a:t>I have a Dream</a:t>
          </a:r>
          <a:endParaRPr lang="en-US"/>
        </a:p>
      </dgm:t>
    </dgm:pt>
    <dgm:pt modelId="{EF5B0FA6-97D2-417F-B396-9B094A3FDE9C}" type="parTrans" cxnId="{6FAA8898-6CF6-40DD-862F-EDEFFF3E6EEE}">
      <dgm:prSet/>
      <dgm:spPr/>
      <dgm:t>
        <a:bodyPr/>
        <a:lstStyle/>
        <a:p>
          <a:endParaRPr lang="en-US"/>
        </a:p>
      </dgm:t>
    </dgm:pt>
    <dgm:pt modelId="{85A059E2-C2CA-468C-99D6-5CD9AAD83A1F}" type="sibTrans" cxnId="{6FAA8898-6CF6-40DD-862F-EDEFFF3E6EEE}">
      <dgm:prSet/>
      <dgm:spPr/>
      <dgm:t>
        <a:bodyPr/>
        <a:lstStyle/>
        <a:p>
          <a:endParaRPr lang="en-US"/>
        </a:p>
      </dgm:t>
    </dgm:pt>
    <dgm:pt modelId="{07CC23D5-810D-4630-9304-851194D6F19C}">
      <dgm:prSet/>
      <dgm:spPr/>
      <dgm:t>
        <a:bodyPr/>
        <a:lstStyle/>
        <a:p>
          <a:pPr>
            <a:lnSpc>
              <a:spcPct val="100000"/>
            </a:lnSpc>
          </a:pPr>
          <a:r>
            <a:rPr lang="en-US"/>
            <a:t>Adam and Eve</a:t>
          </a:r>
        </a:p>
      </dgm:t>
    </dgm:pt>
    <dgm:pt modelId="{976A9B19-EA7D-4B62-B67B-6DD7F89ABC63}" type="parTrans" cxnId="{A7148576-7EA7-4AA8-A51A-23CFE764E7E6}">
      <dgm:prSet/>
      <dgm:spPr/>
      <dgm:t>
        <a:bodyPr/>
        <a:lstStyle/>
        <a:p>
          <a:endParaRPr lang="en-US"/>
        </a:p>
      </dgm:t>
    </dgm:pt>
    <dgm:pt modelId="{69C9DBC0-980A-4A3A-AA5D-63607BA72E1A}" type="sibTrans" cxnId="{A7148576-7EA7-4AA8-A51A-23CFE764E7E6}">
      <dgm:prSet/>
      <dgm:spPr/>
      <dgm:t>
        <a:bodyPr/>
        <a:lstStyle/>
        <a:p>
          <a:endParaRPr lang="en-US"/>
        </a:p>
      </dgm:t>
    </dgm:pt>
    <dgm:pt modelId="{85E2E4F3-77F9-44D3-843B-E590AAC4F015}">
      <dgm:prSet/>
      <dgm:spPr/>
      <dgm:t>
        <a:bodyPr/>
        <a:lstStyle/>
        <a:p>
          <a:pPr>
            <a:lnSpc>
              <a:spcPct val="100000"/>
            </a:lnSpc>
          </a:pPr>
          <a:r>
            <a:rPr lang="en-US"/>
            <a:t>Animal Farm, George Orwell</a:t>
          </a:r>
        </a:p>
      </dgm:t>
    </dgm:pt>
    <dgm:pt modelId="{B5DB8B45-A4B6-4C85-98B6-C6FF24D198F6}" type="parTrans" cxnId="{DE1A3DCA-3A7E-4FE1-86BC-EA40DCFA1542}">
      <dgm:prSet/>
      <dgm:spPr/>
      <dgm:t>
        <a:bodyPr/>
        <a:lstStyle/>
        <a:p>
          <a:endParaRPr lang="en-US"/>
        </a:p>
      </dgm:t>
    </dgm:pt>
    <dgm:pt modelId="{94EA2916-178A-4C6C-86BE-C74AE67D5ED5}" type="sibTrans" cxnId="{DE1A3DCA-3A7E-4FE1-86BC-EA40DCFA1542}">
      <dgm:prSet/>
      <dgm:spPr/>
      <dgm:t>
        <a:bodyPr/>
        <a:lstStyle/>
        <a:p>
          <a:endParaRPr lang="en-US"/>
        </a:p>
      </dgm:t>
    </dgm:pt>
    <dgm:pt modelId="{3159AD8C-FC93-4222-89D2-06A5575B1ED0}">
      <dgm:prSet/>
      <dgm:spPr/>
      <dgm:t>
        <a:bodyPr/>
        <a:lstStyle/>
        <a:p>
          <a:pPr>
            <a:lnSpc>
              <a:spcPct val="100000"/>
            </a:lnSpc>
          </a:pPr>
          <a:r>
            <a:rPr lang="en-US" dirty="0"/>
            <a:t>Pandora’s Box</a:t>
          </a:r>
        </a:p>
      </dgm:t>
    </dgm:pt>
    <dgm:pt modelId="{E60C2BA0-FB9A-40A4-BD92-F8AF787F7DB6}" type="parTrans" cxnId="{AB7468DD-696C-40F2-8694-298789A6DAD2}">
      <dgm:prSet/>
      <dgm:spPr/>
      <dgm:t>
        <a:bodyPr/>
        <a:lstStyle/>
        <a:p>
          <a:endParaRPr lang="en-US"/>
        </a:p>
      </dgm:t>
    </dgm:pt>
    <dgm:pt modelId="{958EC6F0-7956-493B-A65B-732E9DBC3901}" type="sibTrans" cxnId="{AB7468DD-696C-40F2-8694-298789A6DAD2}">
      <dgm:prSet/>
      <dgm:spPr/>
      <dgm:t>
        <a:bodyPr/>
        <a:lstStyle/>
        <a:p>
          <a:endParaRPr lang="en-US"/>
        </a:p>
      </dgm:t>
    </dgm:pt>
    <dgm:pt modelId="{2F3790B6-F9BB-4B24-A159-3890192AC8DD}">
      <dgm:prSet/>
      <dgm:spPr/>
      <dgm:t>
        <a:bodyPr/>
        <a:lstStyle/>
        <a:p>
          <a:pPr>
            <a:lnSpc>
              <a:spcPct val="100000"/>
            </a:lnSpc>
          </a:pPr>
          <a:r>
            <a:rPr lang="en-US"/>
            <a:t>The prisoner</a:t>
          </a:r>
        </a:p>
      </dgm:t>
    </dgm:pt>
    <dgm:pt modelId="{22C6669D-6BF8-4034-BE4B-7D245162D6C5}" type="parTrans" cxnId="{10ED7820-53C3-48F4-8864-2B98BEF1DB41}">
      <dgm:prSet/>
      <dgm:spPr/>
      <dgm:t>
        <a:bodyPr/>
        <a:lstStyle/>
        <a:p>
          <a:endParaRPr lang="fr-FR"/>
        </a:p>
      </dgm:t>
    </dgm:pt>
    <dgm:pt modelId="{70AD2950-A30E-4684-BAD1-5F8D71F70A2A}" type="sibTrans" cxnId="{10ED7820-53C3-48F4-8864-2B98BEF1DB41}">
      <dgm:prSet/>
      <dgm:spPr/>
      <dgm:t>
        <a:bodyPr/>
        <a:lstStyle/>
        <a:p>
          <a:endParaRPr lang="fr-FR"/>
        </a:p>
      </dgm:t>
    </dgm:pt>
    <dgm:pt modelId="{2CE46218-1676-4053-BED5-A1E02D0A4BD2}">
      <dgm:prSet/>
      <dgm:spPr/>
      <dgm:t>
        <a:bodyPr/>
        <a:lstStyle/>
        <a:p>
          <a:pPr>
            <a:lnSpc>
              <a:spcPct val="100000"/>
            </a:lnSpc>
          </a:pPr>
          <a:r>
            <a:rPr lang="en-US" dirty="0"/>
            <a:t>Utopia –Thomas More</a:t>
          </a:r>
        </a:p>
      </dgm:t>
    </dgm:pt>
    <dgm:pt modelId="{948A854F-AF5B-479B-AF69-2D307DB1DA2D}" type="parTrans" cxnId="{AA117737-5322-4F2E-8383-367BF797A98D}">
      <dgm:prSet/>
      <dgm:spPr/>
      <dgm:t>
        <a:bodyPr/>
        <a:lstStyle/>
        <a:p>
          <a:endParaRPr lang="fr-FR"/>
        </a:p>
      </dgm:t>
    </dgm:pt>
    <dgm:pt modelId="{EAAB2298-D6DB-4164-B1DC-3EF9DEA8DE56}" type="sibTrans" cxnId="{AA117737-5322-4F2E-8383-367BF797A98D}">
      <dgm:prSet/>
      <dgm:spPr/>
      <dgm:t>
        <a:bodyPr/>
        <a:lstStyle/>
        <a:p>
          <a:endParaRPr lang="fr-FR"/>
        </a:p>
      </dgm:t>
    </dgm:pt>
    <dgm:pt modelId="{D93D0C1B-5DA6-4C88-8BA8-44A4B66B8D68}" type="pres">
      <dgm:prSet presAssocID="{0772205C-6DC7-4658-BE6A-F98AC5818AFA}" presName="root" presStyleCnt="0">
        <dgm:presLayoutVars>
          <dgm:dir/>
          <dgm:resizeHandles val="exact"/>
        </dgm:presLayoutVars>
      </dgm:prSet>
      <dgm:spPr/>
    </dgm:pt>
    <dgm:pt modelId="{B29C8B1D-2850-4059-A81D-A9C4F6CF0544}" type="pres">
      <dgm:prSet presAssocID="{CBE85534-C96D-493F-B634-33FAB36A46A3}" presName="compNode" presStyleCnt="0"/>
      <dgm:spPr/>
    </dgm:pt>
    <dgm:pt modelId="{3E188EF8-6B7D-4A62-8C0C-FD0FCBA4A637}" type="pres">
      <dgm:prSet presAssocID="{CBE85534-C96D-493F-B634-33FAB36A46A3}" presName="iconRect" presStyleLbl="node1" presStyleIdx="0" presStyleCnt="6"/>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Mégaphone1"/>
        </a:ext>
      </dgm:extLst>
    </dgm:pt>
    <dgm:pt modelId="{51843FC8-1CB7-40B7-9251-287421CEA5A0}" type="pres">
      <dgm:prSet presAssocID="{CBE85534-C96D-493F-B634-33FAB36A46A3}" presName="spaceRect" presStyleCnt="0"/>
      <dgm:spPr/>
    </dgm:pt>
    <dgm:pt modelId="{4717C4DC-745D-4233-AF4D-939DBE7F8E02}" type="pres">
      <dgm:prSet presAssocID="{CBE85534-C96D-493F-B634-33FAB36A46A3}" presName="textRect" presStyleLbl="revTx" presStyleIdx="0" presStyleCnt="6">
        <dgm:presLayoutVars>
          <dgm:chMax val="1"/>
          <dgm:chPref val="1"/>
        </dgm:presLayoutVars>
      </dgm:prSet>
      <dgm:spPr/>
    </dgm:pt>
    <dgm:pt modelId="{1533D2BB-B648-4D9A-86BE-628811E9D59D}" type="pres">
      <dgm:prSet presAssocID="{85A059E2-C2CA-468C-99D6-5CD9AAD83A1F}" presName="sibTrans" presStyleCnt="0"/>
      <dgm:spPr/>
    </dgm:pt>
    <dgm:pt modelId="{4E067D4B-FE00-4FD8-BCD4-725B7FCA8641}" type="pres">
      <dgm:prSet presAssocID="{07CC23D5-810D-4630-9304-851194D6F19C}" presName="compNode" presStyleCnt="0"/>
      <dgm:spPr/>
    </dgm:pt>
    <dgm:pt modelId="{9CEF8C34-AAE3-4514-8BBA-4BC7D2514A11}" type="pres">
      <dgm:prSet presAssocID="{07CC23D5-810D-4630-9304-851194D6F19C}"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nake"/>
        </a:ext>
      </dgm:extLst>
    </dgm:pt>
    <dgm:pt modelId="{AB58F4B7-7D76-43E5-B9AD-76E74641E8C3}" type="pres">
      <dgm:prSet presAssocID="{07CC23D5-810D-4630-9304-851194D6F19C}" presName="spaceRect" presStyleCnt="0"/>
      <dgm:spPr/>
    </dgm:pt>
    <dgm:pt modelId="{23A698DD-CB48-4D00-B041-2CB333C77004}" type="pres">
      <dgm:prSet presAssocID="{07CC23D5-810D-4630-9304-851194D6F19C}" presName="textRect" presStyleLbl="revTx" presStyleIdx="1" presStyleCnt="6">
        <dgm:presLayoutVars>
          <dgm:chMax val="1"/>
          <dgm:chPref val="1"/>
        </dgm:presLayoutVars>
      </dgm:prSet>
      <dgm:spPr/>
    </dgm:pt>
    <dgm:pt modelId="{93F4042B-8A01-4226-8BDC-876B87D9D4CC}" type="pres">
      <dgm:prSet presAssocID="{69C9DBC0-980A-4A3A-AA5D-63607BA72E1A}" presName="sibTrans" presStyleCnt="0"/>
      <dgm:spPr/>
    </dgm:pt>
    <dgm:pt modelId="{9A07217F-F72E-49B0-8BF3-FA0FC7220212}" type="pres">
      <dgm:prSet presAssocID="{2F3790B6-F9BB-4B24-A159-3890192AC8DD}" presName="compNode" presStyleCnt="0"/>
      <dgm:spPr/>
    </dgm:pt>
    <dgm:pt modelId="{F5EFBFC1-7863-41F8-8743-BA2FCEAF9517}" type="pres">
      <dgm:prSet presAssocID="{2F3790B6-F9BB-4B24-A159-3890192AC8DD}" presName="iconRect" presStyleLbl="node1" presStyleIdx="2" presStyleCnt="6"/>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Bobine de film"/>
        </a:ext>
      </dgm:extLst>
    </dgm:pt>
    <dgm:pt modelId="{5BBBD388-F3A1-45DE-A143-AEBF680BADCC}" type="pres">
      <dgm:prSet presAssocID="{2F3790B6-F9BB-4B24-A159-3890192AC8DD}" presName="spaceRect" presStyleCnt="0"/>
      <dgm:spPr/>
    </dgm:pt>
    <dgm:pt modelId="{17E5196E-C982-4433-82DB-E070BFE80178}" type="pres">
      <dgm:prSet presAssocID="{2F3790B6-F9BB-4B24-A159-3890192AC8DD}" presName="textRect" presStyleLbl="revTx" presStyleIdx="2" presStyleCnt="6">
        <dgm:presLayoutVars>
          <dgm:chMax val="1"/>
          <dgm:chPref val="1"/>
        </dgm:presLayoutVars>
      </dgm:prSet>
      <dgm:spPr/>
    </dgm:pt>
    <dgm:pt modelId="{D75E998D-445F-4161-B92A-1B2735772623}" type="pres">
      <dgm:prSet presAssocID="{70AD2950-A30E-4684-BAD1-5F8D71F70A2A}" presName="sibTrans" presStyleCnt="0"/>
      <dgm:spPr/>
    </dgm:pt>
    <dgm:pt modelId="{AF4C52D6-B40F-4B1E-A409-00F5CD228D9D}" type="pres">
      <dgm:prSet presAssocID="{85E2E4F3-77F9-44D3-843B-E590AAC4F015}" presName="compNode" presStyleCnt="0"/>
      <dgm:spPr/>
    </dgm:pt>
    <dgm:pt modelId="{355F1271-2DEC-4B0A-8D93-1186A150F7F6}" type="pres">
      <dgm:prSet presAssocID="{85E2E4F3-77F9-44D3-843B-E590AAC4F015}"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ooks"/>
        </a:ext>
      </dgm:extLst>
    </dgm:pt>
    <dgm:pt modelId="{2983F7FF-87AF-4B1E-8CA2-B2AAFAAB0121}" type="pres">
      <dgm:prSet presAssocID="{85E2E4F3-77F9-44D3-843B-E590AAC4F015}" presName="spaceRect" presStyleCnt="0"/>
      <dgm:spPr/>
    </dgm:pt>
    <dgm:pt modelId="{542B6DE5-8C87-482C-9EB8-979F9427155B}" type="pres">
      <dgm:prSet presAssocID="{85E2E4F3-77F9-44D3-843B-E590AAC4F015}" presName="textRect" presStyleLbl="revTx" presStyleIdx="3" presStyleCnt="6">
        <dgm:presLayoutVars>
          <dgm:chMax val="1"/>
          <dgm:chPref val="1"/>
        </dgm:presLayoutVars>
      </dgm:prSet>
      <dgm:spPr/>
    </dgm:pt>
    <dgm:pt modelId="{48894C3F-08B3-4E27-9A7E-454196000301}" type="pres">
      <dgm:prSet presAssocID="{94EA2916-178A-4C6C-86BE-C74AE67D5ED5}" presName="sibTrans" presStyleCnt="0"/>
      <dgm:spPr/>
    </dgm:pt>
    <dgm:pt modelId="{5B18036A-7DBB-47C1-956E-8A2D08679619}" type="pres">
      <dgm:prSet presAssocID="{3159AD8C-FC93-4222-89D2-06A5575B1ED0}" presName="compNode" presStyleCnt="0"/>
      <dgm:spPr/>
    </dgm:pt>
    <dgm:pt modelId="{2388C455-09EC-499D-B4F3-1FB355C83EBF}" type="pres">
      <dgm:prSet presAssocID="{3159AD8C-FC93-4222-89D2-06A5575B1ED0}"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Open Book"/>
        </a:ext>
      </dgm:extLst>
    </dgm:pt>
    <dgm:pt modelId="{7B03E8D7-6D16-490B-B9DF-524A136833E2}" type="pres">
      <dgm:prSet presAssocID="{3159AD8C-FC93-4222-89D2-06A5575B1ED0}" presName="spaceRect" presStyleCnt="0"/>
      <dgm:spPr/>
    </dgm:pt>
    <dgm:pt modelId="{CA3A0B57-92FD-4A98-B371-C8E4F8F7C353}" type="pres">
      <dgm:prSet presAssocID="{3159AD8C-FC93-4222-89D2-06A5575B1ED0}" presName="textRect" presStyleLbl="revTx" presStyleIdx="4" presStyleCnt="6">
        <dgm:presLayoutVars>
          <dgm:chMax val="1"/>
          <dgm:chPref val="1"/>
        </dgm:presLayoutVars>
      </dgm:prSet>
      <dgm:spPr/>
    </dgm:pt>
    <dgm:pt modelId="{71E913EE-C07A-4285-83E9-B1D29CB42A31}" type="pres">
      <dgm:prSet presAssocID="{958EC6F0-7956-493B-A65B-732E9DBC3901}" presName="sibTrans" presStyleCnt="0"/>
      <dgm:spPr/>
    </dgm:pt>
    <dgm:pt modelId="{ED185F8F-9A90-4B9E-9075-15C4DB345C15}" type="pres">
      <dgm:prSet presAssocID="{2CE46218-1676-4053-BED5-A1E02D0A4BD2}" presName="compNode" presStyleCnt="0"/>
      <dgm:spPr/>
    </dgm:pt>
    <dgm:pt modelId="{AFA7FACC-AED0-4A20-BD5C-27CBB91B6483}" type="pres">
      <dgm:prSet presAssocID="{2CE46218-1676-4053-BED5-A1E02D0A4BD2}" presName="iconRect" presStyleLbl="node1" presStyleIdx="5" presStyleCnt="6"/>
      <dgm:spPr>
        <a:blipFill>
          <a:blip xmlns:r="http://schemas.openxmlformats.org/officeDocument/2006/relationships" r:embed="rId11">
            <a:extLst>
              <a:ext uri="{96DAC541-7B7A-43D3-8B79-37D633B846F1}">
                <asvg:svgBlip xmlns:asvg="http://schemas.microsoft.com/office/drawing/2016/SVG/main" r:embed="rId12"/>
              </a:ext>
            </a:extLst>
          </a:blip>
          <a:srcRect/>
          <a:stretch>
            <a:fillRect/>
          </a:stretch>
        </a:blipFill>
      </dgm:spPr>
      <dgm:extLst>
        <a:ext uri="{E40237B7-FDA0-4F09-8148-C483321AD2D9}">
          <dgm14:cNvPr xmlns:dgm14="http://schemas.microsoft.com/office/drawing/2010/diagram" id="0" name="" descr="Ampoule et crayon"/>
        </a:ext>
      </dgm:extLst>
    </dgm:pt>
    <dgm:pt modelId="{7C2E34FC-BF1B-4D9E-81D1-937F501B4B1C}" type="pres">
      <dgm:prSet presAssocID="{2CE46218-1676-4053-BED5-A1E02D0A4BD2}" presName="spaceRect" presStyleCnt="0"/>
      <dgm:spPr/>
    </dgm:pt>
    <dgm:pt modelId="{ADE37F41-81DD-4423-9A14-7ADE87156DA4}" type="pres">
      <dgm:prSet presAssocID="{2CE46218-1676-4053-BED5-A1E02D0A4BD2}" presName="textRect" presStyleLbl="revTx" presStyleIdx="5" presStyleCnt="6">
        <dgm:presLayoutVars>
          <dgm:chMax val="1"/>
          <dgm:chPref val="1"/>
        </dgm:presLayoutVars>
      </dgm:prSet>
      <dgm:spPr/>
    </dgm:pt>
  </dgm:ptLst>
  <dgm:cxnLst>
    <dgm:cxn modelId="{3E9FE70C-807F-4847-9978-B1E7D9FACB7E}" type="presOf" srcId="{0772205C-6DC7-4658-BE6A-F98AC5818AFA}" destId="{D93D0C1B-5DA6-4C88-8BA8-44A4B66B8D68}" srcOrd="0" destOrd="0" presId="urn:microsoft.com/office/officeart/2018/2/layout/IconLabelList"/>
    <dgm:cxn modelId="{20595013-0935-434A-83DA-E962D01F0B8E}" type="presOf" srcId="{85E2E4F3-77F9-44D3-843B-E590AAC4F015}" destId="{542B6DE5-8C87-482C-9EB8-979F9427155B}" srcOrd="0" destOrd="0" presId="urn:microsoft.com/office/officeart/2018/2/layout/IconLabelList"/>
    <dgm:cxn modelId="{10ED7820-53C3-48F4-8864-2B98BEF1DB41}" srcId="{0772205C-6DC7-4658-BE6A-F98AC5818AFA}" destId="{2F3790B6-F9BB-4B24-A159-3890192AC8DD}" srcOrd="2" destOrd="0" parTransId="{22C6669D-6BF8-4034-BE4B-7D245162D6C5}" sibTransId="{70AD2950-A30E-4684-BAD1-5F8D71F70A2A}"/>
    <dgm:cxn modelId="{A9B5AC27-5460-409B-A6C9-925BEA680F92}" type="presOf" srcId="{3159AD8C-FC93-4222-89D2-06A5575B1ED0}" destId="{CA3A0B57-92FD-4A98-B371-C8E4F8F7C353}" srcOrd="0" destOrd="0" presId="urn:microsoft.com/office/officeart/2018/2/layout/IconLabelList"/>
    <dgm:cxn modelId="{6C406D2B-D0BF-4968-844D-0416D66DA266}" type="presOf" srcId="{07CC23D5-810D-4630-9304-851194D6F19C}" destId="{23A698DD-CB48-4D00-B041-2CB333C77004}" srcOrd="0" destOrd="0" presId="urn:microsoft.com/office/officeart/2018/2/layout/IconLabelList"/>
    <dgm:cxn modelId="{426B512C-1DC6-4781-84F9-28D47574107D}" type="presOf" srcId="{CBE85534-C96D-493F-B634-33FAB36A46A3}" destId="{4717C4DC-745D-4233-AF4D-939DBE7F8E02}" srcOrd="0" destOrd="0" presId="urn:microsoft.com/office/officeart/2018/2/layout/IconLabelList"/>
    <dgm:cxn modelId="{AA117737-5322-4F2E-8383-367BF797A98D}" srcId="{0772205C-6DC7-4658-BE6A-F98AC5818AFA}" destId="{2CE46218-1676-4053-BED5-A1E02D0A4BD2}" srcOrd="5" destOrd="0" parTransId="{948A854F-AF5B-479B-AF69-2D307DB1DA2D}" sibTransId="{EAAB2298-D6DB-4164-B1DC-3EF9DEA8DE56}"/>
    <dgm:cxn modelId="{A7148576-7EA7-4AA8-A51A-23CFE764E7E6}" srcId="{0772205C-6DC7-4658-BE6A-F98AC5818AFA}" destId="{07CC23D5-810D-4630-9304-851194D6F19C}" srcOrd="1" destOrd="0" parTransId="{976A9B19-EA7D-4B62-B67B-6DD7F89ABC63}" sibTransId="{69C9DBC0-980A-4A3A-AA5D-63607BA72E1A}"/>
    <dgm:cxn modelId="{6FAA8898-6CF6-40DD-862F-EDEFFF3E6EEE}" srcId="{0772205C-6DC7-4658-BE6A-F98AC5818AFA}" destId="{CBE85534-C96D-493F-B634-33FAB36A46A3}" srcOrd="0" destOrd="0" parTransId="{EF5B0FA6-97D2-417F-B396-9B094A3FDE9C}" sibTransId="{85A059E2-C2CA-468C-99D6-5CD9AAD83A1F}"/>
    <dgm:cxn modelId="{21D4ABAB-EEEB-44BF-B462-ECCF0E899C9E}" type="presOf" srcId="{2F3790B6-F9BB-4B24-A159-3890192AC8DD}" destId="{17E5196E-C982-4433-82DB-E070BFE80178}" srcOrd="0" destOrd="0" presId="urn:microsoft.com/office/officeart/2018/2/layout/IconLabelList"/>
    <dgm:cxn modelId="{DE1A3DCA-3A7E-4FE1-86BC-EA40DCFA1542}" srcId="{0772205C-6DC7-4658-BE6A-F98AC5818AFA}" destId="{85E2E4F3-77F9-44D3-843B-E590AAC4F015}" srcOrd="3" destOrd="0" parTransId="{B5DB8B45-A4B6-4C85-98B6-C6FF24D198F6}" sibTransId="{94EA2916-178A-4C6C-86BE-C74AE67D5ED5}"/>
    <dgm:cxn modelId="{A559FFCD-AFC4-4661-8B06-7B36F7EB3D12}" type="presOf" srcId="{2CE46218-1676-4053-BED5-A1E02D0A4BD2}" destId="{ADE37F41-81DD-4423-9A14-7ADE87156DA4}" srcOrd="0" destOrd="0" presId="urn:microsoft.com/office/officeart/2018/2/layout/IconLabelList"/>
    <dgm:cxn modelId="{AB7468DD-696C-40F2-8694-298789A6DAD2}" srcId="{0772205C-6DC7-4658-BE6A-F98AC5818AFA}" destId="{3159AD8C-FC93-4222-89D2-06A5575B1ED0}" srcOrd="4" destOrd="0" parTransId="{E60C2BA0-FB9A-40A4-BD92-F8AF787F7DB6}" sibTransId="{958EC6F0-7956-493B-A65B-732E9DBC3901}"/>
    <dgm:cxn modelId="{136D1503-6C3F-40C6-9AC0-61FA8DBD8190}" type="presParOf" srcId="{D93D0C1B-5DA6-4C88-8BA8-44A4B66B8D68}" destId="{B29C8B1D-2850-4059-A81D-A9C4F6CF0544}" srcOrd="0" destOrd="0" presId="urn:microsoft.com/office/officeart/2018/2/layout/IconLabelList"/>
    <dgm:cxn modelId="{FDC7E59F-B56A-46CA-B74D-3D40FF11BBAE}" type="presParOf" srcId="{B29C8B1D-2850-4059-A81D-A9C4F6CF0544}" destId="{3E188EF8-6B7D-4A62-8C0C-FD0FCBA4A637}" srcOrd="0" destOrd="0" presId="urn:microsoft.com/office/officeart/2018/2/layout/IconLabelList"/>
    <dgm:cxn modelId="{CA1A7194-E2EB-4F5E-877D-0E9812B22C53}" type="presParOf" srcId="{B29C8B1D-2850-4059-A81D-A9C4F6CF0544}" destId="{51843FC8-1CB7-40B7-9251-287421CEA5A0}" srcOrd="1" destOrd="0" presId="urn:microsoft.com/office/officeart/2018/2/layout/IconLabelList"/>
    <dgm:cxn modelId="{E3A24187-B0AB-4323-9ED2-C38B51298EAA}" type="presParOf" srcId="{B29C8B1D-2850-4059-A81D-A9C4F6CF0544}" destId="{4717C4DC-745D-4233-AF4D-939DBE7F8E02}" srcOrd="2" destOrd="0" presId="urn:microsoft.com/office/officeart/2018/2/layout/IconLabelList"/>
    <dgm:cxn modelId="{C8EF7080-BB06-4F73-BB16-7587938F4716}" type="presParOf" srcId="{D93D0C1B-5DA6-4C88-8BA8-44A4B66B8D68}" destId="{1533D2BB-B648-4D9A-86BE-628811E9D59D}" srcOrd="1" destOrd="0" presId="urn:microsoft.com/office/officeart/2018/2/layout/IconLabelList"/>
    <dgm:cxn modelId="{B5DBED41-F095-4BE3-9521-521FAB4EE453}" type="presParOf" srcId="{D93D0C1B-5DA6-4C88-8BA8-44A4B66B8D68}" destId="{4E067D4B-FE00-4FD8-BCD4-725B7FCA8641}" srcOrd="2" destOrd="0" presId="urn:microsoft.com/office/officeart/2018/2/layout/IconLabelList"/>
    <dgm:cxn modelId="{D1C639C6-728D-45E9-B08D-A720E69E8966}" type="presParOf" srcId="{4E067D4B-FE00-4FD8-BCD4-725B7FCA8641}" destId="{9CEF8C34-AAE3-4514-8BBA-4BC7D2514A11}" srcOrd="0" destOrd="0" presId="urn:microsoft.com/office/officeart/2018/2/layout/IconLabelList"/>
    <dgm:cxn modelId="{B13229CD-CF04-4AF6-8A1D-0421A1E2BEFE}" type="presParOf" srcId="{4E067D4B-FE00-4FD8-BCD4-725B7FCA8641}" destId="{AB58F4B7-7D76-43E5-B9AD-76E74641E8C3}" srcOrd="1" destOrd="0" presId="urn:microsoft.com/office/officeart/2018/2/layout/IconLabelList"/>
    <dgm:cxn modelId="{02FF8B76-273D-497A-B2FF-CE06648DAD4D}" type="presParOf" srcId="{4E067D4B-FE00-4FD8-BCD4-725B7FCA8641}" destId="{23A698DD-CB48-4D00-B041-2CB333C77004}" srcOrd="2" destOrd="0" presId="urn:microsoft.com/office/officeart/2018/2/layout/IconLabelList"/>
    <dgm:cxn modelId="{D8B2544F-9A83-4945-961F-CB64E320E6CE}" type="presParOf" srcId="{D93D0C1B-5DA6-4C88-8BA8-44A4B66B8D68}" destId="{93F4042B-8A01-4226-8BDC-876B87D9D4CC}" srcOrd="3" destOrd="0" presId="urn:microsoft.com/office/officeart/2018/2/layout/IconLabelList"/>
    <dgm:cxn modelId="{3F9C162C-CBD8-484F-A341-422870FE5D63}" type="presParOf" srcId="{D93D0C1B-5DA6-4C88-8BA8-44A4B66B8D68}" destId="{9A07217F-F72E-49B0-8BF3-FA0FC7220212}" srcOrd="4" destOrd="0" presId="urn:microsoft.com/office/officeart/2018/2/layout/IconLabelList"/>
    <dgm:cxn modelId="{A3ED5080-3341-4E7B-B67D-8DC4D9D64EBC}" type="presParOf" srcId="{9A07217F-F72E-49B0-8BF3-FA0FC7220212}" destId="{F5EFBFC1-7863-41F8-8743-BA2FCEAF9517}" srcOrd="0" destOrd="0" presId="urn:microsoft.com/office/officeart/2018/2/layout/IconLabelList"/>
    <dgm:cxn modelId="{326F4563-D1E7-4D2A-BA11-FBF05BA996BC}" type="presParOf" srcId="{9A07217F-F72E-49B0-8BF3-FA0FC7220212}" destId="{5BBBD388-F3A1-45DE-A143-AEBF680BADCC}" srcOrd="1" destOrd="0" presId="urn:microsoft.com/office/officeart/2018/2/layout/IconLabelList"/>
    <dgm:cxn modelId="{D256D136-7D63-448F-96E8-108508A1DBFD}" type="presParOf" srcId="{9A07217F-F72E-49B0-8BF3-FA0FC7220212}" destId="{17E5196E-C982-4433-82DB-E070BFE80178}" srcOrd="2" destOrd="0" presId="urn:microsoft.com/office/officeart/2018/2/layout/IconLabelList"/>
    <dgm:cxn modelId="{86A5F694-D4A5-42F7-BA99-5C9E7AFE75B8}" type="presParOf" srcId="{D93D0C1B-5DA6-4C88-8BA8-44A4B66B8D68}" destId="{D75E998D-445F-4161-B92A-1B2735772623}" srcOrd="5" destOrd="0" presId="urn:microsoft.com/office/officeart/2018/2/layout/IconLabelList"/>
    <dgm:cxn modelId="{36CB348F-98F5-44B9-9054-1291C4B48D0F}" type="presParOf" srcId="{D93D0C1B-5DA6-4C88-8BA8-44A4B66B8D68}" destId="{AF4C52D6-B40F-4B1E-A409-00F5CD228D9D}" srcOrd="6" destOrd="0" presId="urn:microsoft.com/office/officeart/2018/2/layout/IconLabelList"/>
    <dgm:cxn modelId="{A9A00602-6B6A-4764-B8EC-8BC1FF0B9CB5}" type="presParOf" srcId="{AF4C52D6-B40F-4B1E-A409-00F5CD228D9D}" destId="{355F1271-2DEC-4B0A-8D93-1186A150F7F6}" srcOrd="0" destOrd="0" presId="urn:microsoft.com/office/officeart/2018/2/layout/IconLabelList"/>
    <dgm:cxn modelId="{BC97D766-F078-42BA-A022-E2370E8A18A2}" type="presParOf" srcId="{AF4C52D6-B40F-4B1E-A409-00F5CD228D9D}" destId="{2983F7FF-87AF-4B1E-8CA2-B2AAFAAB0121}" srcOrd="1" destOrd="0" presId="urn:microsoft.com/office/officeart/2018/2/layout/IconLabelList"/>
    <dgm:cxn modelId="{1A2897D0-53E5-4451-90A9-F118DF6F55BB}" type="presParOf" srcId="{AF4C52D6-B40F-4B1E-A409-00F5CD228D9D}" destId="{542B6DE5-8C87-482C-9EB8-979F9427155B}" srcOrd="2" destOrd="0" presId="urn:microsoft.com/office/officeart/2018/2/layout/IconLabelList"/>
    <dgm:cxn modelId="{883AB60D-AD1A-40AA-97DA-1DCA3FFA732C}" type="presParOf" srcId="{D93D0C1B-5DA6-4C88-8BA8-44A4B66B8D68}" destId="{48894C3F-08B3-4E27-9A7E-454196000301}" srcOrd="7" destOrd="0" presId="urn:microsoft.com/office/officeart/2018/2/layout/IconLabelList"/>
    <dgm:cxn modelId="{6A01CFF3-1C5C-4A82-9DD1-565B2BA0E770}" type="presParOf" srcId="{D93D0C1B-5DA6-4C88-8BA8-44A4B66B8D68}" destId="{5B18036A-7DBB-47C1-956E-8A2D08679619}" srcOrd="8" destOrd="0" presId="urn:microsoft.com/office/officeart/2018/2/layout/IconLabelList"/>
    <dgm:cxn modelId="{038E512E-CAB4-4332-B97D-95174E220993}" type="presParOf" srcId="{5B18036A-7DBB-47C1-956E-8A2D08679619}" destId="{2388C455-09EC-499D-B4F3-1FB355C83EBF}" srcOrd="0" destOrd="0" presId="urn:microsoft.com/office/officeart/2018/2/layout/IconLabelList"/>
    <dgm:cxn modelId="{696B8064-3594-44F3-8C9A-B0D63233AA3A}" type="presParOf" srcId="{5B18036A-7DBB-47C1-956E-8A2D08679619}" destId="{7B03E8D7-6D16-490B-B9DF-524A136833E2}" srcOrd="1" destOrd="0" presId="urn:microsoft.com/office/officeart/2018/2/layout/IconLabelList"/>
    <dgm:cxn modelId="{347FBB9C-D6E4-4C78-9A4B-6065282F79B9}" type="presParOf" srcId="{5B18036A-7DBB-47C1-956E-8A2D08679619}" destId="{CA3A0B57-92FD-4A98-B371-C8E4F8F7C353}" srcOrd="2" destOrd="0" presId="urn:microsoft.com/office/officeart/2018/2/layout/IconLabelList"/>
    <dgm:cxn modelId="{E6910097-39AB-4FE9-A750-C8DB3595877B}" type="presParOf" srcId="{D93D0C1B-5DA6-4C88-8BA8-44A4B66B8D68}" destId="{71E913EE-C07A-4285-83E9-B1D29CB42A31}" srcOrd="9" destOrd="0" presId="urn:microsoft.com/office/officeart/2018/2/layout/IconLabelList"/>
    <dgm:cxn modelId="{A72DCEDA-B9DA-4C3E-945D-D266E5A1EF72}" type="presParOf" srcId="{D93D0C1B-5DA6-4C88-8BA8-44A4B66B8D68}" destId="{ED185F8F-9A90-4B9E-9075-15C4DB345C15}" srcOrd="10" destOrd="0" presId="urn:microsoft.com/office/officeart/2018/2/layout/IconLabelList"/>
    <dgm:cxn modelId="{9D250CAD-70FB-4F07-9E31-26BDACFB4A77}" type="presParOf" srcId="{ED185F8F-9A90-4B9E-9075-15C4DB345C15}" destId="{AFA7FACC-AED0-4A20-BD5C-27CBB91B6483}" srcOrd="0" destOrd="0" presId="urn:microsoft.com/office/officeart/2018/2/layout/IconLabelList"/>
    <dgm:cxn modelId="{140DA785-5165-4A9F-8FF2-B67DD3817F11}" type="presParOf" srcId="{ED185F8F-9A90-4B9E-9075-15C4DB345C15}" destId="{7C2E34FC-BF1B-4D9E-81D1-937F501B4B1C}" srcOrd="1" destOrd="0" presId="urn:microsoft.com/office/officeart/2018/2/layout/IconLabelList"/>
    <dgm:cxn modelId="{7C1784EA-6A8C-4A1B-A8AA-B00EC3CB3556}" type="presParOf" srcId="{ED185F8F-9A90-4B9E-9075-15C4DB345C15}" destId="{ADE37F41-81DD-4423-9A14-7ADE87156DA4}"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188EF8-6B7D-4A62-8C0C-FD0FCBA4A637}">
      <dsp:nvSpPr>
        <dsp:cNvPr id="0" name=""/>
        <dsp:cNvSpPr/>
      </dsp:nvSpPr>
      <dsp:spPr>
        <a:xfrm>
          <a:off x="406728" y="830021"/>
          <a:ext cx="662080" cy="662080"/>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717C4DC-745D-4233-AF4D-939DBE7F8E02}">
      <dsp:nvSpPr>
        <dsp:cNvPr id="0" name=""/>
        <dsp:cNvSpPr/>
      </dsp:nvSpPr>
      <dsp:spPr>
        <a:xfrm>
          <a:off x="2123" y="1712826"/>
          <a:ext cx="1471289" cy="5885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en-GB" sz="1800" kern="1200"/>
            <a:t>I have a Dream</a:t>
          </a:r>
          <a:endParaRPr lang="en-US" sz="1800" kern="1200"/>
        </a:p>
      </dsp:txBody>
      <dsp:txXfrm>
        <a:off x="2123" y="1712826"/>
        <a:ext cx="1471289" cy="588515"/>
      </dsp:txXfrm>
    </dsp:sp>
    <dsp:sp modelId="{9CEF8C34-AAE3-4514-8BBA-4BC7D2514A11}">
      <dsp:nvSpPr>
        <dsp:cNvPr id="0" name=""/>
        <dsp:cNvSpPr/>
      </dsp:nvSpPr>
      <dsp:spPr>
        <a:xfrm>
          <a:off x="2135492" y="830021"/>
          <a:ext cx="662080" cy="66208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3A698DD-CB48-4D00-B041-2CB333C77004}">
      <dsp:nvSpPr>
        <dsp:cNvPr id="0" name=""/>
        <dsp:cNvSpPr/>
      </dsp:nvSpPr>
      <dsp:spPr>
        <a:xfrm>
          <a:off x="1730888" y="1712826"/>
          <a:ext cx="1471289" cy="5885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en-US" sz="1800" kern="1200"/>
            <a:t>Adam and Eve</a:t>
          </a:r>
        </a:p>
      </dsp:txBody>
      <dsp:txXfrm>
        <a:off x="1730888" y="1712826"/>
        <a:ext cx="1471289" cy="588515"/>
      </dsp:txXfrm>
    </dsp:sp>
    <dsp:sp modelId="{F5EFBFC1-7863-41F8-8743-BA2FCEAF9517}">
      <dsp:nvSpPr>
        <dsp:cNvPr id="0" name=""/>
        <dsp:cNvSpPr/>
      </dsp:nvSpPr>
      <dsp:spPr>
        <a:xfrm>
          <a:off x="3864257" y="830021"/>
          <a:ext cx="662080" cy="662080"/>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7E5196E-C982-4433-82DB-E070BFE80178}">
      <dsp:nvSpPr>
        <dsp:cNvPr id="0" name=""/>
        <dsp:cNvSpPr/>
      </dsp:nvSpPr>
      <dsp:spPr>
        <a:xfrm>
          <a:off x="3459653" y="1712826"/>
          <a:ext cx="1471289" cy="5885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en-US" sz="1800" kern="1200"/>
            <a:t>The prisoner</a:t>
          </a:r>
        </a:p>
      </dsp:txBody>
      <dsp:txXfrm>
        <a:off x="3459653" y="1712826"/>
        <a:ext cx="1471289" cy="588515"/>
      </dsp:txXfrm>
    </dsp:sp>
    <dsp:sp modelId="{355F1271-2DEC-4B0A-8D93-1186A150F7F6}">
      <dsp:nvSpPr>
        <dsp:cNvPr id="0" name=""/>
        <dsp:cNvSpPr/>
      </dsp:nvSpPr>
      <dsp:spPr>
        <a:xfrm>
          <a:off x="5593022" y="830021"/>
          <a:ext cx="662080" cy="66208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42B6DE5-8C87-482C-9EB8-979F9427155B}">
      <dsp:nvSpPr>
        <dsp:cNvPr id="0" name=""/>
        <dsp:cNvSpPr/>
      </dsp:nvSpPr>
      <dsp:spPr>
        <a:xfrm>
          <a:off x="5188417" y="1712826"/>
          <a:ext cx="1471289" cy="5885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en-US" sz="1800" kern="1200"/>
            <a:t>Animal Farm, George Orwell</a:t>
          </a:r>
        </a:p>
      </dsp:txBody>
      <dsp:txXfrm>
        <a:off x="5188417" y="1712826"/>
        <a:ext cx="1471289" cy="588515"/>
      </dsp:txXfrm>
    </dsp:sp>
    <dsp:sp modelId="{2388C455-09EC-499D-B4F3-1FB355C83EBF}">
      <dsp:nvSpPr>
        <dsp:cNvPr id="0" name=""/>
        <dsp:cNvSpPr/>
      </dsp:nvSpPr>
      <dsp:spPr>
        <a:xfrm>
          <a:off x="7321786" y="830021"/>
          <a:ext cx="662080" cy="66208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A3A0B57-92FD-4A98-B371-C8E4F8F7C353}">
      <dsp:nvSpPr>
        <dsp:cNvPr id="0" name=""/>
        <dsp:cNvSpPr/>
      </dsp:nvSpPr>
      <dsp:spPr>
        <a:xfrm>
          <a:off x="6917182" y="1712826"/>
          <a:ext cx="1471289" cy="5885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en-US" sz="1800" kern="1200" dirty="0"/>
            <a:t>Pandora’s Box</a:t>
          </a:r>
        </a:p>
      </dsp:txBody>
      <dsp:txXfrm>
        <a:off x="6917182" y="1712826"/>
        <a:ext cx="1471289" cy="588515"/>
      </dsp:txXfrm>
    </dsp:sp>
    <dsp:sp modelId="{AFA7FACC-AED0-4A20-BD5C-27CBB91B6483}">
      <dsp:nvSpPr>
        <dsp:cNvPr id="0" name=""/>
        <dsp:cNvSpPr/>
      </dsp:nvSpPr>
      <dsp:spPr>
        <a:xfrm>
          <a:off x="9050551" y="830021"/>
          <a:ext cx="662080" cy="662080"/>
        </a:xfrm>
        <a:prstGeom prst="rect">
          <a:avLst/>
        </a:prstGeom>
        <a:blipFill>
          <a:blip xmlns:r="http://schemas.openxmlformats.org/officeDocument/2006/relationships" r:embed="rId11">
            <a:extLst>
              <a:ext uri="{96DAC541-7B7A-43D3-8B79-37D633B846F1}">
                <asvg:svgBlip xmlns:asvg="http://schemas.microsoft.com/office/drawing/2016/SVG/main" r:embed="rId12"/>
              </a:ext>
            </a:extLst>
          </a:blip>
          <a:srcRect/>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DE37F41-81DD-4423-9A14-7ADE87156DA4}">
      <dsp:nvSpPr>
        <dsp:cNvPr id="0" name=""/>
        <dsp:cNvSpPr/>
      </dsp:nvSpPr>
      <dsp:spPr>
        <a:xfrm>
          <a:off x="8645947" y="1712826"/>
          <a:ext cx="1471289" cy="5885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en-US" sz="1800" kern="1200" dirty="0"/>
            <a:t>Utopia –Thomas More</a:t>
          </a:r>
        </a:p>
      </dsp:txBody>
      <dsp:txXfrm>
        <a:off x="8645947" y="1712826"/>
        <a:ext cx="1471289" cy="588515"/>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CE3D5A1-F3B3-4466-AA10-323D110CE019}" type="datetimeFigureOut">
              <a:rPr lang="fr-FR" smtClean="0"/>
              <a:t>28/05/2020</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AAB063-1C3D-4AD5-9FD6-E7F9795FEE99}" type="slidenum">
              <a:rPr lang="fr-FR" smtClean="0"/>
              <a:t>‹N°›</a:t>
            </a:fld>
            <a:endParaRPr lang="fr-FR"/>
          </a:p>
        </p:txBody>
      </p:sp>
    </p:spTree>
    <p:extLst>
      <p:ext uri="{BB962C8B-B14F-4D97-AF65-F5344CB8AC3E}">
        <p14:creationId xmlns:p14="http://schemas.microsoft.com/office/powerpoint/2010/main" val="37622051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F6AAB063-1C3D-4AD5-9FD6-E7F9795FEE99}" type="slidenum">
              <a:rPr lang="fr-FR" smtClean="0"/>
              <a:t>4</a:t>
            </a:fld>
            <a:endParaRPr lang="fr-FR"/>
          </a:p>
        </p:txBody>
      </p:sp>
    </p:spTree>
    <p:extLst>
      <p:ext uri="{BB962C8B-B14F-4D97-AF65-F5344CB8AC3E}">
        <p14:creationId xmlns:p14="http://schemas.microsoft.com/office/powerpoint/2010/main" val="6098430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F6AAB063-1C3D-4AD5-9FD6-E7F9795FEE99}" type="slidenum">
              <a:rPr lang="fr-FR" smtClean="0"/>
              <a:t>5</a:t>
            </a:fld>
            <a:endParaRPr lang="fr-FR"/>
          </a:p>
        </p:txBody>
      </p:sp>
    </p:spTree>
    <p:extLst>
      <p:ext uri="{BB962C8B-B14F-4D97-AF65-F5344CB8AC3E}">
        <p14:creationId xmlns:p14="http://schemas.microsoft.com/office/powerpoint/2010/main" val="9581484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F6AAB063-1C3D-4AD5-9FD6-E7F9795FEE99}" type="slidenum">
              <a:rPr lang="fr-FR" smtClean="0"/>
              <a:t>6</a:t>
            </a:fld>
            <a:endParaRPr lang="fr-FR"/>
          </a:p>
        </p:txBody>
      </p:sp>
    </p:spTree>
    <p:extLst>
      <p:ext uri="{BB962C8B-B14F-4D97-AF65-F5344CB8AC3E}">
        <p14:creationId xmlns:p14="http://schemas.microsoft.com/office/powerpoint/2010/main" val="38949060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F6AAB063-1C3D-4AD5-9FD6-E7F9795FEE99}" type="slidenum">
              <a:rPr lang="fr-FR" smtClean="0"/>
              <a:t>8</a:t>
            </a:fld>
            <a:endParaRPr lang="fr-FR"/>
          </a:p>
        </p:txBody>
      </p:sp>
    </p:spTree>
    <p:extLst>
      <p:ext uri="{BB962C8B-B14F-4D97-AF65-F5344CB8AC3E}">
        <p14:creationId xmlns:p14="http://schemas.microsoft.com/office/powerpoint/2010/main" val="23709971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F6AAB063-1C3D-4AD5-9FD6-E7F9795FEE99}" type="slidenum">
              <a:rPr lang="fr-FR" smtClean="0"/>
              <a:t>9</a:t>
            </a:fld>
            <a:endParaRPr lang="fr-FR"/>
          </a:p>
        </p:txBody>
      </p:sp>
    </p:spTree>
    <p:extLst>
      <p:ext uri="{BB962C8B-B14F-4D97-AF65-F5344CB8AC3E}">
        <p14:creationId xmlns:p14="http://schemas.microsoft.com/office/powerpoint/2010/main" val="26822727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F6AAB063-1C3D-4AD5-9FD6-E7F9795FEE99}" type="slidenum">
              <a:rPr lang="fr-FR" smtClean="0"/>
              <a:t>10</a:t>
            </a:fld>
            <a:endParaRPr lang="fr-FR"/>
          </a:p>
        </p:txBody>
      </p:sp>
    </p:spTree>
    <p:extLst>
      <p:ext uri="{BB962C8B-B14F-4D97-AF65-F5344CB8AC3E}">
        <p14:creationId xmlns:p14="http://schemas.microsoft.com/office/powerpoint/2010/main" val="13785231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5AD9829-2D38-40BF-BF60-3C7706B095CF}"/>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1BE541F0-9E97-4B72-93A4-8420F7AAE17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233EA362-7C57-4915-A6B2-ACA2F038A81B}"/>
              </a:ext>
            </a:extLst>
          </p:cNvPr>
          <p:cNvSpPr>
            <a:spLocks noGrp="1"/>
          </p:cNvSpPr>
          <p:nvPr>
            <p:ph type="dt" sz="half" idx="10"/>
          </p:nvPr>
        </p:nvSpPr>
        <p:spPr/>
        <p:txBody>
          <a:bodyPr/>
          <a:lstStyle/>
          <a:p>
            <a:fld id="{4584211F-DE91-4859-A66D-BF7586DF677B}" type="datetimeFigureOut">
              <a:rPr lang="fr-FR" smtClean="0"/>
              <a:t>28/05/2020</a:t>
            </a:fld>
            <a:endParaRPr lang="fr-FR"/>
          </a:p>
        </p:txBody>
      </p:sp>
      <p:sp>
        <p:nvSpPr>
          <p:cNvPr id="5" name="Espace réservé du pied de page 4">
            <a:extLst>
              <a:ext uri="{FF2B5EF4-FFF2-40B4-BE49-F238E27FC236}">
                <a16:creationId xmlns:a16="http://schemas.microsoft.com/office/drawing/2014/main" id="{27819D03-6947-4725-9588-FF215B8459D5}"/>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BB807358-F56A-4DA5-A99B-27E6457F0366}"/>
              </a:ext>
            </a:extLst>
          </p:cNvPr>
          <p:cNvSpPr>
            <a:spLocks noGrp="1"/>
          </p:cNvSpPr>
          <p:nvPr>
            <p:ph type="sldNum" sz="quarter" idx="12"/>
          </p:nvPr>
        </p:nvSpPr>
        <p:spPr/>
        <p:txBody>
          <a:bodyPr/>
          <a:lstStyle/>
          <a:p>
            <a:fld id="{1757A36D-6F21-4CFE-8AA8-959945D0FCF2}" type="slidenum">
              <a:rPr lang="fr-FR" smtClean="0"/>
              <a:t>‹N°›</a:t>
            </a:fld>
            <a:endParaRPr lang="fr-FR"/>
          </a:p>
        </p:txBody>
      </p:sp>
    </p:spTree>
    <p:extLst>
      <p:ext uri="{BB962C8B-B14F-4D97-AF65-F5344CB8AC3E}">
        <p14:creationId xmlns:p14="http://schemas.microsoft.com/office/powerpoint/2010/main" val="2069551260"/>
      </p:ext>
    </p:extLst>
  </p:cSld>
  <p:clrMapOvr>
    <a:masterClrMapping/>
  </p:clrMapOvr>
  <p:transition spd="slow">
    <p:strips/>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29A6E2C-E8A4-4C93-B64C-E0F3BFCD42A7}"/>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FE86C585-1359-4D5D-B68F-8C691F92E242}"/>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652802AD-ECE2-4C19-8032-43E609687CA6}"/>
              </a:ext>
            </a:extLst>
          </p:cNvPr>
          <p:cNvSpPr>
            <a:spLocks noGrp="1"/>
          </p:cNvSpPr>
          <p:nvPr>
            <p:ph type="dt" sz="half" idx="10"/>
          </p:nvPr>
        </p:nvSpPr>
        <p:spPr/>
        <p:txBody>
          <a:bodyPr/>
          <a:lstStyle/>
          <a:p>
            <a:fld id="{4584211F-DE91-4859-A66D-BF7586DF677B}" type="datetimeFigureOut">
              <a:rPr lang="fr-FR" smtClean="0"/>
              <a:t>28/05/2020</a:t>
            </a:fld>
            <a:endParaRPr lang="fr-FR"/>
          </a:p>
        </p:txBody>
      </p:sp>
      <p:sp>
        <p:nvSpPr>
          <p:cNvPr id="5" name="Espace réservé du pied de page 4">
            <a:extLst>
              <a:ext uri="{FF2B5EF4-FFF2-40B4-BE49-F238E27FC236}">
                <a16:creationId xmlns:a16="http://schemas.microsoft.com/office/drawing/2014/main" id="{65BBBA8C-A368-43B0-A7C2-B5DD6C43A129}"/>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CC6FED70-903C-48E2-8F66-853DF2BF7EC1}"/>
              </a:ext>
            </a:extLst>
          </p:cNvPr>
          <p:cNvSpPr>
            <a:spLocks noGrp="1"/>
          </p:cNvSpPr>
          <p:nvPr>
            <p:ph type="sldNum" sz="quarter" idx="12"/>
          </p:nvPr>
        </p:nvSpPr>
        <p:spPr/>
        <p:txBody>
          <a:bodyPr/>
          <a:lstStyle/>
          <a:p>
            <a:fld id="{1757A36D-6F21-4CFE-8AA8-959945D0FCF2}" type="slidenum">
              <a:rPr lang="fr-FR" smtClean="0"/>
              <a:t>‹N°›</a:t>
            </a:fld>
            <a:endParaRPr lang="fr-FR"/>
          </a:p>
        </p:txBody>
      </p:sp>
    </p:spTree>
    <p:extLst>
      <p:ext uri="{BB962C8B-B14F-4D97-AF65-F5344CB8AC3E}">
        <p14:creationId xmlns:p14="http://schemas.microsoft.com/office/powerpoint/2010/main" val="4205323514"/>
      </p:ext>
    </p:extLst>
  </p:cSld>
  <p:clrMapOvr>
    <a:masterClrMapping/>
  </p:clrMapOvr>
  <p:transition spd="slow">
    <p:strips/>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72072B62-FADE-43DF-A2D6-0C55E2EC8173}"/>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B7B2C0C3-2BC5-4C16-8F27-76E18C9981FA}"/>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13B9FE5A-693F-4CE1-8749-34593BE7DDF7}"/>
              </a:ext>
            </a:extLst>
          </p:cNvPr>
          <p:cNvSpPr>
            <a:spLocks noGrp="1"/>
          </p:cNvSpPr>
          <p:nvPr>
            <p:ph type="dt" sz="half" idx="10"/>
          </p:nvPr>
        </p:nvSpPr>
        <p:spPr/>
        <p:txBody>
          <a:bodyPr/>
          <a:lstStyle/>
          <a:p>
            <a:fld id="{4584211F-DE91-4859-A66D-BF7586DF677B}" type="datetimeFigureOut">
              <a:rPr lang="fr-FR" smtClean="0"/>
              <a:t>28/05/2020</a:t>
            </a:fld>
            <a:endParaRPr lang="fr-FR"/>
          </a:p>
        </p:txBody>
      </p:sp>
      <p:sp>
        <p:nvSpPr>
          <p:cNvPr id="5" name="Espace réservé du pied de page 4">
            <a:extLst>
              <a:ext uri="{FF2B5EF4-FFF2-40B4-BE49-F238E27FC236}">
                <a16:creationId xmlns:a16="http://schemas.microsoft.com/office/drawing/2014/main" id="{E0782863-3FB4-45B0-8EC0-E0555AAA0C4A}"/>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486DD88D-B0F9-4CDD-B37D-3AC4FBC5A0FA}"/>
              </a:ext>
            </a:extLst>
          </p:cNvPr>
          <p:cNvSpPr>
            <a:spLocks noGrp="1"/>
          </p:cNvSpPr>
          <p:nvPr>
            <p:ph type="sldNum" sz="quarter" idx="12"/>
          </p:nvPr>
        </p:nvSpPr>
        <p:spPr/>
        <p:txBody>
          <a:bodyPr/>
          <a:lstStyle/>
          <a:p>
            <a:fld id="{1757A36D-6F21-4CFE-8AA8-959945D0FCF2}" type="slidenum">
              <a:rPr lang="fr-FR" smtClean="0"/>
              <a:t>‹N°›</a:t>
            </a:fld>
            <a:endParaRPr lang="fr-FR"/>
          </a:p>
        </p:txBody>
      </p:sp>
    </p:spTree>
    <p:extLst>
      <p:ext uri="{BB962C8B-B14F-4D97-AF65-F5344CB8AC3E}">
        <p14:creationId xmlns:p14="http://schemas.microsoft.com/office/powerpoint/2010/main" val="1470833369"/>
      </p:ext>
    </p:extLst>
  </p:cSld>
  <p:clrMapOvr>
    <a:masterClrMapping/>
  </p:clrMapOvr>
  <p:transition spd="slow">
    <p:strips/>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60C98AD-3E2E-42C0-8B40-0195E13F427E}"/>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783087EC-CFEC-4089-A3EF-04E948200B6A}"/>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2B3ECAE1-6A59-4FFA-B44A-CF608E0EF56E}"/>
              </a:ext>
            </a:extLst>
          </p:cNvPr>
          <p:cNvSpPr>
            <a:spLocks noGrp="1"/>
          </p:cNvSpPr>
          <p:nvPr>
            <p:ph type="dt" sz="half" idx="10"/>
          </p:nvPr>
        </p:nvSpPr>
        <p:spPr/>
        <p:txBody>
          <a:bodyPr/>
          <a:lstStyle/>
          <a:p>
            <a:fld id="{4584211F-DE91-4859-A66D-BF7586DF677B}" type="datetimeFigureOut">
              <a:rPr lang="fr-FR" smtClean="0"/>
              <a:t>28/05/2020</a:t>
            </a:fld>
            <a:endParaRPr lang="fr-FR"/>
          </a:p>
        </p:txBody>
      </p:sp>
      <p:sp>
        <p:nvSpPr>
          <p:cNvPr id="5" name="Espace réservé du pied de page 4">
            <a:extLst>
              <a:ext uri="{FF2B5EF4-FFF2-40B4-BE49-F238E27FC236}">
                <a16:creationId xmlns:a16="http://schemas.microsoft.com/office/drawing/2014/main" id="{8E2853ED-4C49-48E6-8FC1-9AEA45086CF1}"/>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2A2F226E-0620-4D98-BA53-3FA8DC19A2FE}"/>
              </a:ext>
            </a:extLst>
          </p:cNvPr>
          <p:cNvSpPr>
            <a:spLocks noGrp="1"/>
          </p:cNvSpPr>
          <p:nvPr>
            <p:ph type="sldNum" sz="quarter" idx="12"/>
          </p:nvPr>
        </p:nvSpPr>
        <p:spPr/>
        <p:txBody>
          <a:bodyPr/>
          <a:lstStyle/>
          <a:p>
            <a:fld id="{1757A36D-6F21-4CFE-8AA8-959945D0FCF2}" type="slidenum">
              <a:rPr lang="fr-FR" smtClean="0"/>
              <a:t>‹N°›</a:t>
            </a:fld>
            <a:endParaRPr lang="fr-FR"/>
          </a:p>
        </p:txBody>
      </p:sp>
    </p:spTree>
    <p:extLst>
      <p:ext uri="{BB962C8B-B14F-4D97-AF65-F5344CB8AC3E}">
        <p14:creationId xmlns:p14="http://schemas.microsoft.com/office/powerpoint/2010/main" val="1960972928"/>
      </p:ext>
    </p:extLst>
  </p:cSld>
  <p:clrMapOvr>
    <a:masterClrMapping/>
  </p:clrMapOvr>
  <p:transition spd="slow">
    <p:strips/>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040AAC8-31F8-42D0-99F5-8F102BCE4524}"/>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5B85064A-D126-4DF4-859D-73183F41F65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40DDF1BE-A883-47F0-8B01-0199CBE8163C}"/>
              </a:ext>
            </a:extLst>
          </p:cNvPr>
          <p:cNvSpPr>
            <a:spLocks noGrp="1"/>
          </p:cNvSpPr>
          <p:nvPr>
            <p:ph type="dt" sz="half" idx="10"/>
          </p:nvPr>
        </p:nvSpPr>
        <p:spPr/>
        <p:txBody>
          <a:bodyPr/>
          <a:lstStyle/>
          <a:p>
            <a:fld id="{4584211F-DE91-4859-A66D-BF7586DF677B}" type="datetimeFigureOut">
              <a:rPr lang="fr-FR" smtClean="0"/>
              <a:t>28/05/2020</a:t>
            </a:fld>
            <a:endParaRPr lang="fr-FR"/>
          </a:p>
        </p:txBody>
      </p:sp>
      <p:sp>
        <p:nvSpPr>
          <p:cNvPr id="5" name="Espace réservé du pied de page 4">
            <a:extLst>
              <a:ext uri="{FF2B5EF4-FFF2-40B4-BE49-F238E27FC236}">
                <a16:creationId xmlns:a16="http://schemas.microsoft.com/office/drawing/2014/main" id="{072893C5-4D5C-42A2-817D-3C7AED9DFE69}"/>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AB7A78B3-DE20-4A55-A205-38AED18ADB77}"/>
              </a:ext>
            </a:extLst>
          </p:cNvPr>
          <p:cNvSpPr>
            <a:spLocks noGrp="1"/>
          </p:cNvSpPr>
          <p:nvPr>
            <p:ph type="sldNum" sz="quarter" idx="12"/>
          </p:nvPr>
        </p:nvSpPr>
        <p:spPr/>
        <p:txBody>
          <a:bodyPr/>
          <a:lstStyle/>
          <a:p>
            <a:fld id="{1757A36D-6F21-4CFE-8AA8-959945D0FCF2}" type="slidenum">
              <a:rPr lang="fr-FR" smtClean="0"/>
              <a:t>‹N°›</a:t>
            </a:fld>
            <a:endParaRPr lang="fr-FR"/>
          </a:p>
        </p:txBody>
      </p:sp>
    </p:spTree>
    <p:extLst>
      <p:ext uri="{BB962C8B-B14F-4D97-AF65-F5344CB8AC3E}">
        <p14:creationId xmlns:p14="http://schemas.microsoft.com/office/powerpoint/2010/main" val="4163234060"/>
      </p:ext>
    </p:extLst>
  </p:cSld>
  <p:clrMapOvr>
    <a:masterClrMapping/>
  </p:clrMapOvr>
  <p:transition spd="slow">
    <p:strips/>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99273F7-2DCA-4907-A0C9-64B51787C6E6}"/>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83ED31B9-4323-485B-B0D0-326164A3CAE5}"/>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8116F5D3-0953-416C-A86B-D234045F769E}"/>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EEFC393D-A86F-4E1F-8C2B-F0E5B36A120A}"/>
              </a:ext>
            </a:extLst>
          </p:cNvPr>
          <p:cNvSpPr>
            <a:spLocks noGrp="1"/>
          </p:cNvSpPr>
          <p:nvPr>
            <p:ph type="dt" sz="half" idx="10"/>
          </p:nvPr>
        </p:nvSpPr>
        <p:spPr/>
        <p:txBody>
          <a:bodyPr/>
          <a:lstStyle/>
          <a:p>
            <a:fld id="{4584211F-DE91-4859-A66D-BF7586DF677B}" type="datetimeFigureOut">
              <a:rPr lang="fr-FR" smtClean="0"/>
              <a:t>28/05/2020</a:t>
            </a:fld>
            <a:endParaRPr lang="fr-FR"/>
          </a:p>
        </p:txBody>
      </p:sp>
      <p:sp>
        <p:nvSpPr>
          <p:cNvPr id="6" name="Espace réservé du pied de page 5">
            <a:extLst>
              <a:ext uri="{FF2B5EF4-FFF2-40B4-BE49-F238E27FC236}">
                <a16:creationId xmlns:a16="http://schemas.microsoft.com/office/drawing/2014/main" id="{FAAE3DAA-9151-4A62-AFC7-1FA944693A2C}"/>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28FC6793-5341-4237-AF6E-6EC29F9F9C9D}"/>
              </a:ext>
            </a:extLst>
          </p:cNvPr>
          <p:cNvSpPr>
            <a:spLocks noGrp="1"/>
          </p:cNvSpPr>
          <p:nvPr>
            <p:ph type="sldNum" sz="quarter" idx="12"/>
          </p:nvPr>
        </p:nvSpPr>
        <p:spPr/>
        <p:txBody>
          <a:bodyPr/>
          <a:lstStyle/>
          <a:p>
            <a:fld id="{1757A36D-6F21-4CFE-8AA8-959945D0FCF2}" type="slidenum">
              <a:rPr lang="fr-FR" smtClean="0"/>
              <a:t>‹N°›</a:t>
            </a:fld>
            <a:endParaRPr lang="fr-FR"/>
          </a:p>
        </p:txBody>
      </p:sp>
    </p:spTree>
    <p:extLst>
      <p:ext uri="{BB962C8B-B14F-4D97-AF65-F5344CB8AC3E}">
        <p14:creationId xmlns:p14="http://schemas.microsoft.com/office/powerpoint/2010/main" val="90255324"/>
      </p:ext>
    </p:extLst>
  </p:cSld>
  <p:clrMapOvr>
    <a:masterClrMapping/>
  </p:clrMapOvr>
  <p:transition spd="slow">
    <p:strips/>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70802AB-1544-45FC-BEBD-CF784C39890A}"/>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FAF8758D-AD17-4DB5-A41F-3A5258BD63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A259D566-DBC1-4792-AB7B-74DBF99112EC}"/>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7ED240F2-3DDF-4DB5-A666-62CE2C56840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A76D81B7-0E19-4D39-95A8-A502EF3D849D}"/>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4F98A9AB-F6E1-4E4D-8C10-FF25191F7332}"/>
              </a:ext>
            </a:extLst>
          </p:cNvPr>
          <p:cNvSpPr>
            <a:spLocks noGrp="1"/>
          </p:cNvSpPr>
          <p:nvPr>
            <p:ph type="dt" sz="half" idx="10"/>
          </p:nvPr>
        </p:nvSpPr>
        <p:spPr/>
        <p:txBody>
          <a:bodyPr/>
          <a:lstStyle/>
          <a:p>
            <a:fld id="{4584211F-DE91-4859-A66D-BF7586DF677B}" type="datetimeFigureOut">
              <a:rPr lang="fr-FR" smtClean="0"/>
              <a:t>28/05/2020</a:t>
            </a:fld>
            <a:endParaRPr lang="fr-FR"/>
          </a:p>
        </p:txBody>
      </p:sp>
      <p:sp>
        <p:nvSpPr>
          <p:cNvPr id="8" name="Espace réservé du pied de page 7">
            <a:extLst>
              <a:ext uri="{FF2B5EF4-FFF2-40B4-BE49-F238E27FC236}">
                <a16:creationId xmlns:a16="http://schemas.microsoft.com/office/drawing/2014/main" id="{A90DFED8-1D1E-41A9-A2DE-907597EC5FEB}"/>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B79B34E7-274B-438D-8648-52FABF1E093F}"/>
              </a:ext>
            </a:extLst>
          </p:cNvPr>
          <p:cNvSpPr>
            <a:spLocks noGrp="1"/>
          </p:cNvSpPr>
          <p:nvPr>
            <p:ph type="sldNum" sz="quarter" idx="12"/>
          </p:nvPr>
        </p:nvSpPr>
        <p:spPr/>
        <p:txBody>
          <a:bodyPr/>
          <a:lstStyle/>
          <a:p>
            <a:fld id="{1757A36D-6F21-4CFE-8AA8-959945D0FCF2}" type="slidenum">
              <a:rPr lang="fr-FR" smtClean="0"/>
              <a:t>‹N°›</a:t>
            </a:fld>
            <a:endParaRPr lang="fr-FR"/>
          </a:p>
        </p:txBody>
      </p:sp>
    </p:spTree>
    <p:extLst>
      <p:ext uri="{BB962C8B-B14F-4D97-AF65-F5344CB8AC3E}">
        <p14:creationId xmlns:p14="http://schemas.microsoft.com/office/powerpoint/2010/main" val="893849602"/>
      </p:ext>
    </p:extLst>
  </p:cSld>
  <p:clrMapOvr>
    <a:masterClrMapping/>
  </p:clrMapOvr>
  <p:transition spd="slow">
    <p:strips/>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2B6D5FA-7D3A-40EC-9E14-64E55BA4DBB9}"/>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F83368FA-8F99-41C6-8649-FCDA38926D17}"/>
              </a:ext>
            </a:extLst>
          </p:cNvPr>
          <p:cNvSpPr>
            <a:spLocks noGrp="1"/>
          </p:cNvSpPr>
          <p:nvPr>
            <p:ph type="dt" sz="half" idx="10"/>
          </p:nvPr>
        </p:nvSpPr>
        <p:spPr/>
        <p:txBody>
          <a:bodyPr/>
          <a:lstStyle/>
          <a:p>
            <a:fld id="{4584211F-DE91-4859-A66D-BF7586DF677B}" type="datetimeFigureOut">
              <a:rPr lang="fr-FR" smtClean="0"/>
              <a:t>28/05/2020</a:t>
            </a:fld>
            <a:endParaRPr lang="fr-FR"/>
          </a:p>
        </p:txBody>
      </p:sp>
      <p:sp>
        <p:nvSpPr>
          <p:cNvPr id="4" name="Espace réservé du pied de page 3">
            <a:extLst>
              <a:ext uri="{FF2B5EF4-FFF2-40B4-BE49-F238E27FC236}">
                <a16:creationId xmlns:a16="http://schemas.microsoft.com/office/drawing/2014/main" id="{DEDE6204-6F18-4D5B-8AF1-96E4A86431C0}"/>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2EF2EABC-1B70-4430-B41D-A5BA997A8822}"/>
              </a:ext>
            </a:extLst>
          </p:cNvPr>
          <p:cNvSpPr>
            <a:spLocks noGrp="1"/>
          </p:cNvSpPr>
          <p:nvPr>
            <p:ph type="sldNum" sz="quarter" idx="12"/>
          </p:nvPr>
        </p:nvSpPr>
        <p:spPr/>
        <p:txBody>
          <a:bodyPr/>
          <a:lstStyle/>
          <a:p>
            <a:fld id="{1757A36D-6F21-4CFE-8AA8-959945D0FCF2}" type="slidenum">
              <a:rPr lang="fr-FR" smtClean="0"/>
              <a:t>‹N°›</a:t>
            </a:fld>
            <a:endParaRPr lang="fr-FR"/>
          </a:p>
        </p:txBody>
      </p:sp>
    </p:spTree>
    <p:extLst>
      <p:ext uri="{BB962C8B-B14F-4D97-AF65-F5344CB8AC3E}">
        <p14:creationId xmlns:p14="http://schemas.microsoft.com/office/powerpoint/2010/main" val="1855921455"/>
      </p:ext>
    </p:extLst>
  </p:cSld>
  <p:clrMapOvr>
    <a:masterClrMapping/>
  </p:clrMapOvr>
  <p:transition spd="slow">
    <p:strips/>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3DB1F97A-154E-44E0-87B5-F29A70424B22}"/>
              </a:ext>
            </a:extLst>
          </p:cNvPr>
          <p:cNvSpPr>
            <a:spLocks noGrp="1"/>
          </p:cNvSpPr>
          <p:nvPr>
            <p:ph type="dt" sz="half" idx="10"/>
          </p:nvPr>
        </p:nvSpPr>
        <p:spPr/>
        <p:txBody>
          <a:bodyPr/>
          <a:lstStyle/>
          <a:p>
            <a:fld id="{4584211F-DE91-4859-A66D-BF7586DF677B}" type="datetimeFigureOut">
              <a:rPr lang="fr-FR" smtClean="0"/>
              <a:t>28/05/2020</a:t>
            </a:fld>
            <a:endParaRPr lang="fr-FR"/>
          </a:p>
        </p:txBody>
      </p:sp>
      <p:sp>
        <p:nvSpPr>
          <p:cNvPr id="3" name="Espace réservé du pied de page 2">
            <a:extLst>
              <a:ext uri="{FF2B5EF4-FFF2-40B4-BE49-F238E27FC236}">
                <a16:creationId xmlns:a16="http://schemas.microsoft.com/office/drawing/2014/main" id="{C768C20D-CBC6-495D-BB61-3CBAC03763E8}"/>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5F1984FD-F110-4B9C-ACD3-42A9FFAF4258}"/>
              </a:ext>
            </a:extLst>
          </p:cNvPr>
          <p:cNvSpPr>
            <a:spLocks noGrp="1"/>
          </p:cNvSpPr>
          <p:nvPr>
            <p:ph type="sldNum" sz="quarter" idx="12"/>
          </p:nvPr>
        </p:nvSpPr>
        <p:spPr/>
        <p:txBody>
          <a:bodyPr/>
          <a:lstStyle/>
          <a:p>
            <a:fld id="{1757A36D-6F21-4CFE-8AA8-959945D0FCF2}" type="slidenum">
              <a:rPr lang="fr-FR" smtClean="0"/>
              <a:t>‹N°›</a:t>
            </a:fld>
            <a:endParaRPr lang="fr-FR"/>
          </a:p>
        </p:txBody>
      </p:sp>
    </p:spTree>
    <p:extLst>
      <p:ext uri="{BB962C8B-B14F-4D97-AF65-F5344CB8AC3E}">
        <p14:creationId xmlns:p14="http://schemas.microsoft.com/office/powerpoint/2010/main" val="183952058"/>
      </p:ext>
    </p:extLst>
  </p:cSld>
  <p:clrMapOvr>
    <a:masterClrMapping/>
  </p:clrMapOvr>
  <p:transition spd="slow">
    <p:strips/>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68DC865-38B6-41A9-9B57-2FCBED843FF4}"/>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73B372D4-222A-4A0B-BA1A-543DBB36086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DE3B8386-4152-4AC8-B113-50B8E6F2E8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AC6E608D-6764-4039-9385-8CC63440971D}"/>
              </a:ext>
            </a:extLst>
          </p:cNvPr>
          <p:cNvSpPr>
            <a:spLocks noGrp="1"/>
          </p:cNvSpPr>
          <p:nvPr>
            <p:ph type="dt" sz="half" idx="10"/>
          </p:nvPr>
        </p:nvSpPr>
        <p:spPr/>
        <p:txBody>
          <a:bodyPr/>
          <a:lstStyle/>
          <a:p>
            <a:fld id="{4584211F-DE91-4859-A66D-BF7586DF677B}" type="datetimeFigureOut">
              <a:rPr lang="fr-FR" smtClean="0"/>
              <a:t>28/05/2020</a:t>
            </a:fld>
            <a:endParaRPr lang="fr-FR"/>
          </a:p>
        </p:txBody>
      </p:sp>
      <p:sp>
        <p:nvSpPr>
          <p:cNvPr id="6" name="Espace réservé du pied de page 5">
            <a:extLst>
              <a:ext uri="{FF2B5EF4-FFF2-40B4-BE49-F238E27FC236}">
                <a16:creationId xmlns:a16="http://schemas.microsoft.com/office/drawing/2014/main" id="{38DB63F5-695E-48C1-8194-53B5F49F8860}"/>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4976CC7E-3D2B-4D71-8469-3ADD887BDF5F}"/>
              </a:ext>
            </a:extLst>
          </p:cNvPr>
          <p:cNvSpPr>
            <a:spLocks noGrp="1"/>
          </p:cNvSpPr>
          <p:nvPr>
            <p:ph type="sldNum" sz="quarter" idx="12"/>
          </p:nvPr>
        </p:nvSpPr>
        <p:spPr/>
        <p:txBody>
          <a:bodyPr/>
          <a:lstStyle/>
          <a:p>
            <a:fld id="{1757A36D-6F21-4CFE-8AA8-959945D0FCF2}" type="slidenum">
              <a:rPr lang="fr-FR" smtClean="0"/>
              <a:t>‹N°›</a:t>
            </a:fld>
            <a:endParaRPr lang="fr-FR"/>
          </a:p>
        </p:txBody>
      </p:sp>
    </p:spTree>
    <p:extLst>
      <p:ext uri="{BB962C8B-B14F-4D97-AF65-F5344CB8AC3E}">
        <p14:creationId xmlns:p14="http://schemas.microsoft.com/office/powerpoint/2010/main" val="1193560995"/>
      </p:ext>
    </p:extLst>
  </p:cSld>
  <p:clrMapOvr>
    <a:masterClrMapping/>
  </p:clrMapOvr>
  <p:transition spd="slow">
    <p:strips/>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2AE9093-13BC-4C9F-90B0-4AAA5B01D389}"/>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6D1F0F56-11F2-4D1E-8795-D7BBA61F7D7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6580AEED-1440-4826-BD2B-24678750E6A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A187563D-0F94-43FB-9CF4-72B02D51D940}"/>
              </a:ext>
            </a:extLst>
          </p:cNvPr>
          <p:cNvSpPr>
            <a:spLocks noGrp="1"/>
          </p:cNvSpPr>
          <p:nvPr>
            <p:ph type="dt" sz="half" idx="10"/>
          </p:nvPr>
        </p:nvSpPr>
        <p:spPr/>
        <p:txBody>
          <a:bodyPr/>
          <a:lstStyle/>
          <a:p>
            <a:fld id="{4584211F-DE91-4859-A66D-BF7586DF677B}" type="datetimeFigureOut">
              <a:rPr lang="fr-FR" smtClean="0"/>
              <a:t>28/05/2020</a:t>
            </a:fld>
            <a:endParaRPr lang="fr-FR"/>
          </a:p>
        </p:txBody>
      </p:sp>
      <p:sp>
        <p:nvSpPr>
          <p:cNvPr id="6" name="Espace réservé du pied de page 5">
            <a:extLst>
              <a:ext uri="{FF2B5EF4-FFF2-40B4-BE49-F238E27FC236}">
                <a16:creationId xmlns:a16="http://schemas.microsoft.com/office/drawing/2014/main" id="{AAFA60A3-725A-42B9-885D-30844B111AF0}"/>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F09034AC-2B41-4277-A2D5-3F1F907FC1CD}"/>
              </a:ext>
            </a:extLst>
          </p:cNvPr>
          <p:cNvSpPr>
            <a:spLocks noGrp="1"/>
          </p:cNvSpPr>
          <p:nvPr>
            <p:ph type="sldNum" sz="quarter" idx="12"/>
          </p:nvPr>
        </p:nvSpPr>
        <p:spPr/>
        <p:txBody>
          <a:bodyPr/>
          <a:lstStyle/>
          <a:p>
            <a:fld id="{1757A36D-6F21-4CFE-8AA8-959945D0FCF2}" type="slidenum">
              <a:rPr lang="fr-FR" smtClean="0"/>
              <a:t>‹N°›</a:t>
            </a:fld>
            <a:endParaRPr lang="fr-FR"/>
          </a:p>
        </p:txBody>
      </p:sp>
    </p:spTree>
    <p:extLst>
      <p:ext uri="{BB962C8B-B14F-4D97-AF65-F5344CB8AC3E}">
        <p14:creationId xmlns:p14="http://schemas.microsoft.com/office/powerpoint/2010/main" val="3868111071"/>
      </p:ext>
    </p:extLst>
  </p:cSld>
  <p:clrMapOvr>
    <a:masterClrMapping/>
  </p:clrMapOvr>
  <p:transition spd="slow">
    <p:strips/>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2B0DD17C-35BD-4474-9BB6-7E7DDE9BAAA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B9E5F199-AD0E-4FF3-8464-47925E4E92B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344C7D9C-F128-46B4-BEE7-8A88ECFEC12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84211F-DE91-4859-A66D-BF7586DF677B}" type="datetimeFigureOut">
              <a:rPr lang="fr-FR" smtClean="0"/>
              <a:t>28/05/2020</a:t>
            </a:fld>
            <a:endParaRPr lang="fr-FR"/>
          </a:p>
        </p:txBody>
      </p:sp>
      <p:sp>
        <p:nvSpPr>
          <p:cNvPr id="5" name="Espace réservé du pied de page 4">
            <a:extLst>
              <a:ext uri="{FF2B5EF4-FFF2-40B4-BE49-F238E27FC236}">
                <a16:creationId xmlns:a16="http://schemas.microsoft.com/office/drawing/2014/main" id="{96DA42BF-E8A1-44C8-A202-4CC7F45FFC2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F1E46B8C-CCE2-49CF-A645-D92D0B8E7FD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757A36D-6F21-4CFE-8AA8-959945D0FCF2}" type="slidenum">
              <a:rPr lang="fr-FR" smtClean="0"/>
              <a:t>‹N°›</a:t>
            </a:fld>
            <a:endParaRPr lang="fr-FR"/>
          </a:p>
        </p:txBody>
      </p:sp>
    </p:spTree>
    <p:extLst>
      <p:ext uri="{BB962C8B-B14F-4D97-AF65-F5344CB8AC3E}">
        <p14:creationId xmlns:p14="http://schemas.microsoft.com/office/powerpoint/2010/main" val="1487269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strips/>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17.jpe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hyperlink" Target="https://www.americanrhetoric.com/speeches/mlkihaveadream.htm"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4.xml"/><Relationship Id="rId5" Type="http://schemas.openxmlformats.org/officeDocument/2006/relationships/hyperlink" Target="https://commons.wikimedia.org/w/index.php?curid=23032696" TargetMode="External"/><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4.xml"/><Relationship Id="rId5" Type="http://schemas.openxmlformats.org/officeDocument/2006/relationships/image" Target="../media/image16.png"/><Relationship Id="rId4" Type="http://schemas.openxmlformats.org/officeDocument/2006/relationships/hyperlink" Target="http://www.alamy.com/ID:DY4YPX"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www.gutenberg.net.au/ebooks01/0100011h.html" TargetMode="External"/><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hyperlink" Target="https://www.greeklegendsandmyths.com/pandoras-box.html"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hyperlink" Target="http://www.fullbooks.com/Utopia1.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402737747"/>
      </p:ext>
    </p:extLst>
  </p:cSld>
  <p:clrMapOvr>
    <a:masterClrMapping/>
  </p:clrMapOvr>
  <p:transition spd="slow">
    <p:strips/>
  </p:transition>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5"/>
              </a:gs>
              <a:gs pos="25000">
                <a:schemeClr val="accent5"/>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02DD2BC0-6F29-4B4F-8D61-2DCF6D2E8E7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re 1">
            <a:extLst>
              <a:ext uri="{FF2B5EF4-FFF2-40B4-BE49-F238E27FC236}">
                <a16:creationId xmlns:a16="http://schemas.microsoft.com/office/drawing/2014/main" id="{373962D4-AFA5-4591-B67F-2D010894DCC0}"/>
              </a:ext>
            </a:extLst>
          </p:cNvPr>
          <p:cNvSpPr>
            <a:spLocks noGrp="1"/>
          </p:cNvSpPr>
          <p:nvPr>
            <p:ph type="title"/>
          </p:nvPr>
        </p:nvSpPr>
        <p:spPr>
          <a:xfrm>
            <a:off x="1179226" y="826680"/>
            <a:ext cx="9833548" cy="1325563"/>
          </a:xfrm>
        </p:spPr>
        <p:txBody>
          <a:bodyPr vert="horz" lIns="91440" tIns="45720" rIns="91440" bIns="45720" rtlCol="0" anchor="ctr">
            <a:normAutofit/>
          </a:bodyPr>
          <a:lstStyle/>
          <a:p>
            <a:pPr algn="ctr"/>
            <a:r>
              <a:rPr lang="en-US" sz="4000" kern="1200" dirty="0">
                <a:solidFill>
                  <a:srgbClr val="FFFFFF"/>
                </a:solidFill>
                <a:latin typeface="+mj-lt"/>
                <a:ea typeface="+mj-ea"/>
                <a:cs typeface="+mj-cs"/>
              </a:rPr>
              <a:t>Utopia, conclusion</a:t>
            </a:r>
          </a:p>
        </p:txBody>
      </p:sp>
      <p:sp>
        <p:nvSpPr>
          <p:cNvPr id="4" name="Espace réservé du contenu 3">
            <a:extLst>
              <a:ext uri="{FF2B5EF4-FFF2-40B4-BE49-F238E27FC236}">
                <a16:creationId xmlns:a16="http://schemas.microsoft.com/office/drawing/2014/main" id="{7F535213-6F10-4179-83DA-7A5B2ED42061}"/>
              </a:ext>
            </a:extLst>
          </p:cNvPr>
          <p:cNvSpPr>
            <a:spLocks noGrp="1"/>
          </p:cNvSpPr>
          <p:nvPr>
            <p:ph sz="half" idx="2"/>
          </p:nvPr>
        </p:nvSpPr>
        <p:spPr>
          <a:xfrm>
            <a:off x="1046053" y="2753936"/>
            <a:ext cx="5207602" cy="3566757"/>
          </a:xfrm>
        </p:spPr>
        <p:txBody>
          <a:bodyPr wrap="square" anchor="t">
            <a:noAutofit/>
          </a:bodyPr>
          <a:lstStyle/>
          <a:p>
            <a:pPr marL="0" indent="0" algn="just">
              <a:buNone/>
            </a:pPr>
            <a:r>
              <a:rPr lang="en-GB" sz="1400" dirty="0">
                <a:latin typeface="Calibri" panose="020F0502020204030204" pitchFamily="34" charset="0"/>
                <a:cs typeface="Calibri" panose="020F0502020204030204" pitchFamily="34" charset="0"/>
              </a:rPr>
              <a:t>To conclude, it does seem practically impossible for utopia to exist without a minimum of dystopia. Thomas More who created the word utopia when he wrote his book in 1516, saw it as an island, isolated from outside influences. It is a wonderful thought that utopia would be possible but it does seem that human nature proves again again that it is never possible for long without dystopia sneaking in.</a:t>
            </a:r>
            <a:endParaRPr lang="fr-FR" sz="1400" dirty="0">
              <a:latin typeface="Calibri" panose="020F0502020204030204" pitchFamily="34" charset="0"/>
              <a:cs typeface="Calibri" panose="020F0502020204030204" pitchFamily="34" charset="0"/>
            </a:endParaRPr>
          </a:p>
        </p:txBody>
      </p:sp>
      <p:pic>
        <p:nvPicPr>
          <p:cNvPr id="9" name="Picture 8" descr="A picture containing text, stone&#10;&#10;Description automatically generated">
            <a:extLst>
              <a:ext uri="{FF2B5EF4-FFF2-40B4-BE49-F238E27FC236}">
                <a16:creationId xmlns:a16="http://schemas.microsoft.com/office/drawing/2014/main" id="{820D1AF9-2187-DD47-B5D5-FCF14F217F6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99708" y="2627870"/>
            <a:ext cx="2576212" cy="3579579"/>
          </a:xfrm>
          <a:prstGeom prst="rect">
            <a:avLst/>
          </a:prstGeom>
        </p:spPr>
      </p:pic>
    </p:spTree>
    <p:extLst>
      <p:ext uri="{BB962C8B-B14F-4D97-AF65-F5344CB8AC3E}">
        <p14:creationId xmlns:p14="http://schemas.microsoft.com/office/powerpoint/2010/main" val="2126755038"/>
      </p:ext>
    </p:extLst>
  </p:cSld>
  <p:clrMapOvr>
    <a:masterClrMapping/>
  </p:clrMapOvr>
  <p:transition spd="slow">
    <p:strips/>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7">
            <a:extLst>
              <a:ext uri="{FF2B5EF4-FFF2-40B4-BE49-F238E27FC236}">
                <a16:creationId xmlns:a16="http://schemas.microsoft.com/office/drawing/2014/main" id="{25168E7B-6D42-4B3A-B7A1-17D4C49EC9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9">
            <a:extLst>
              <a:ext uri="{FF2B5EF4-FFF2-40B4-BE49-F238E27FC236}">
                <a16:creationId xmlns:a16="http://schemas.microsoft.com/office/drawing/2014/main" id="{98A030C2-9F23-4593-9F99-7B73C232A4C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re 1">
            <a:extLst>
              <a:ext uri="{FF2B5EF4-FFF2-40B4-BE49-F238E27FC236}">
                <a16:creationId xmlns:a16="http://schemas.microsoft.com/office/drawing/2014/main" id="{805C6F3D-AF59-471B-AE2B-E510F324A4AD}"/>
              </a:ext>
            </a:extLst>
          </p:cNvPr>
          <p:cNvSpPr>
            <a:spLocks noGrp="1"/>
          </p:cNvSpPr>
          <p:nvPr>
            <p:ph type="ctrTitle"/>
          </p:nvPr>
        </p:nvSpPr>
        <p:spPr>
          <a:xfrm>
            <a:off x="2726432" y="1741337"/>
            <a:ext cx="6739136" cy="2387918"/>
          </a:xfrm>
        </p:spPr>
        <p:txBody>
          <a:bodyPr anchor="b">
            <a:normAutofit/>
          </a:bodyPr>
          <a:lstStyle/>
          <a:p>
            <a:r>
              <a:rPr lang="en-GB" sz="6600">
                <a:solidFill>
                  <a:srgbClr val="FFFFFF"/>
                </a:solidFill>
              </a:rPr>
              <a:t>Utopia and Dystopia</a:t>
            </a:r>
          </a:p>
        </p:txBody>
      </p:sp>
      <p:sp>
        <p:nvSpPr>
          <p:cNvPr id="3" name="Sous-titre 2">
            <a:extLst>
              <a:ext uri="{FF2B5EF4-FFF2-40B4-BE49-F238E27FC236}">
                <a16:creationId xmlns:a16="http://schemas.microsoft.com/office/drawing/2014/main" id="{F2D916B1-4FFE-480C-86FD-EE544D5E927E}"/>
              </a:ext>
            </a:extLst>
          </p:cNvPr>
          <p:cNvSpPr>
            <a:spLocks noGrp="1"/>
          </p:cNvSpPr>
          <p:nvPr>
            <p:ph type="subTitle" idx="1"/>
          </p:nvPr>
        </p:nvSpPr>
        <p:spPr>
          <a:xfrm>
            <a:off x="2729559" y="4200522"/>
            <a:ext cx="6740685" cy="682079"/>
          </a:xfrm>
        </p:spPr>
        <p:txBody>
          <a:bodyPr>
            <a:normAutofit/>
          </a:bodyPr>
          <a:lstStyle/>
          <a:p>
            <a:r>
              <a:rPr lang="en-GB" sz="800">
                <a:solidFill>
                  <a:srgbClr val="FFFFFF"/>
                </a:solidFill>
              </a:rPr>
              <a:t>To what extent can dystopia be avoided when looking for utopia?</a:t>
            </a:r>
          </a:p>
          <a:p>
            <a:r>
              <a:rPr lang="en-GB" sz="800">
                <a:solidFill>
                  <a:srgbClr val="FFFFFF"/>
                </a:solidFill>
              </a:rPr>
              <a:t>Presented by</a:t>
            </a:r>
          </a:p>
          <a:p>
            <a:r>
              <a:rPr lang="en-GB" sz="800">
                <a:solidFill>
                  <a:srgbClr val="FFFFFF"/>
                </a:solidFill>
              </a:rPr>
              <a:t>Henry Letellier</a:t>
            </a:r>
          </a:p>
        </p:txBody>
      </p:sp>
    </p:spTree>
    <p:extLst>
      <p:ext uri="{BB962C8B-B14F-4D97-AF65-F5344CB8AC3E}">
        <p14:creationId xmlns:p14="http://schemas.microsoft.com/office/powerpoint/2010/main" val="318079407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5"/>
              </a:gs>
              <a:gs pos="25000">
                <a:schemeClr val="accent5"/>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02DD2BC0-6F29-4B4F-8D61-2DCF6D2E8E7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re 1">
            <a:extLst>
              <a:ext uri="{FF2B5EF4-FFF2-40B4-BE49-F238E27FC236}">
                <a16:creationId xmlns:a16="http://schemas.microsoft.com/office/drawing/2014/main" id="{4E8C4105-FD07-422F-B76B-260B41F8F2DE}"/>
              </a:ext>
            </a:extLst>
          </p:cNvPr>
          <p:cNvSpPr>
            <a:spLocks noGrp="1"/>
          </p:cNvSpPr>
          <p:nvPr>
            <p:ph type="title"/>
          </p:nvPr>
        </p:nvSpPr>
        <p:spPr>
          <a:xfrm>
            <a:off x="1179226" y="826680"/>
            <a:ext cx="9833548" cy="1325563"/>
          </a:xfrm>
        </p:spPr>
        <p:txBody>
          <a:bodyPr>
            <a:normAutofit/>
          </a:bodyPr>
          <a:lstStyle/>
          <a:p>
            <a:pPr algn="ctr"/>
            <a:r>
              <a:rPr lang="fr-FR" sz="4000">
                <a:solidFill>
                  <a:srgbClr val="FFFFFF"/>
                </a:solidFill>
              </a:rPr>
              <a:t>Summary</a:t>
            </a:r>
          </a:p>
        </p:txBody>
      </p:sp>
      <p:graphicFrame>
        <p:nvGraphicFramePr>
          <p:cNvPr id="5" name="Espace réservé du contenu 2">
            <a:extLst>
              <a:ext uri="{FF2B5EF4-FFF2-40B4-BE49-F238E27FC236}">
                <a16:creationId xmlns:a16="http://schemas.microsoft.com/office/drawing/2014/main" id="{5134625C-D120-4D1C-9AEC-CD2284DD59BC}"/>
              </a:ext>
            </a:extLst>
          </p:cNvPr>
          <p:cNvGraphicFramePr>
            <a:graphicFrameLocks noGrp="1"/>
          </p:cNvGraphicFramePr>
          <p:nvPr>
            <p:ph idx="1"/>
            <p:extLst>
              <p:ext uri="{D42A27DB-BD31-4B8C-83A1-F6EECF244321}">
                <p14:modId xmlns:p14="http://schemas.microsoft.com/office/powerpoint/2010/main" val="2801213011"/>
              </p:ext>
            </p:extLst>
          </p:nvPr>
        </p:nvGraphicFramePr>
        <p:xfrm>
          <a:off x="1036320" y="2899956"/>
          <a:ext cx="10119360" cy="313136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28715276"/>
      </p:ext>
    </p:extLst>
  </p:cSld>
  <p:clrMapOvr>
    <a:masterClrMapping/>
  </p:clrMapOvr>
  <p:transition spd="slow">
    <p:strips/>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5"/>
              </a:gs>
              <a:gs pos="25000">
                <a:schemeClr val="accent5"/>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02DD2BC0-6F29-4B4F-8D61-2DCF6D2E8E7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re 1">
            <a:extLst>
              <a:ext uri="{FF2B5EF4-FFF2-40B4-BE49-F238E27FC236}">
                <a16:creationId xmlns:a16="http://schemas.microsoft.com/office/drawing/2014/main" id="{373962D4-AFA5-4591-B67F-2D010894DCC0}"/>
              </a:ext>
            </a:extLst>
          </p:cNvPr>
          <p:cNvSpPr>
            <a:spLocks noGrp="1"/>
          </p:cNvSpPr>
          <p:nvPr>
            <p:ph type="title"/>
          </p:nvPr>
        </p:nvSpPr>
        <p:spPr>
          <a:xfrm>
            <a:off x="1179226" y="826680"/>
            <a:ext cx="9833548" cy="1325563"/>
          </a:xfrm>
        </p:spPr>
        <p:txBody>
          <a:bodyPr vert="horz" lIns="91440" tIns="45720" rIns="91440" bIns="45720" rtlCol="0" anchor="ctr">
            <a:normAutofit/>
          </a:bodyPr>
          <a:lstStyle/>
          <a:p>
            <a:pPr algn="ctr"/>
            <a:r>
              <a:rPr lang="en-US" sz="4000" kern="1200">
                <a:solidFill>
                  <a:srgbClr val="FFFFFF"/>
                </a:solidFill>
                <a:latin typeface="+mj-lt"/>
                <a:ea typeface="+mj-ea"/>
                <a:cs typeface="+mj-cs"/>
              </a:rPr>
              <a:t>I have a Dream, Martin Luther King</a:t>
            </a:r>
          </a:p>
        </p:txBody>
      </p:sp>
      <p:sp>
        <p:nvSpPr>
          <p:cNvPr id="4" name="Espace réservé du contenu 3">
            <a:extLst>
              <a:ext uri="{FF2B5EF4-FFF2-40B4-BE49-F238E27FC236}">
                <a16:creationId xmlns:a16="http://schemas.microsoft.com/office/drawing/2014/main" id="{7F535213-6F10-4179-83DA-7A5B2ED42061}"/>
              </a:ext>
            </a:extLst>
          </p:cNvPr>
          <p:cNvSpPr>
            <a:spLocks noGrp="1"/>
          </p:cNvSpPr>
          <p:nvPr>
            <p:ph sz="half" idx="2"/>
          </p:nvPr>
        </p:nvSpPr>
        <p:spPr>
          <a:xfrm>
            <a:off x="6295696" y="2789445"/>
            <a:ext cx="4916774" cy="3544506"/>
          </a:xfrm>
        </p:spPr>
        <p:txBody>
          <a:bodyPr wrap="square" anchor="t">
            <a:normAutofit lnSpcReduction="10000"/>
          </a:bodyPr>
          <a:lstStyle/>
          <a:p>
            <a:pPr marL="0" indent="0" algn="just">
              <a:buNone/>
            </a:pPr>
            <a:r>
              <a:rPr lang="en-GB" sz="1400" dirty="0"/>
              <a:t>This is a utopian idea that has emerged in a dystopian world. Martin Luther King is a priest who is one of the main leaders of the movement of the passive fight against black segregation, he was not the first and was not the last. You may ask why I think this speech is utopic. I will answer that black segregation and racism has been around for decades and still prevails in America. Where the passive fight has had an impact is that it reduced and almost stamped out  racial segregation. It got rid of segregation imposed by the government, by outlawing segregation with the Civil Rights Act of 1964 or taking down the “whites only” signs from water fountains, bathrooms, and restaurant counters. But I would say that the original imagined utopian world has shifted, it isn’t the government imposing this separation but ourselves. For example, in America there is still a black and a white America because poverty creates a natural barrier. So, this is an example where Utopia has succeeded in being put in place but it has changed and could be considered as a form of self-inflicted dystopia in some cases.</a:t>
            </a:r>
            <a:endParaRPr lang="fr-FR" sz="1400" dirty="0"/>
          </a:p>
        </p:txBody>
      </p:sp>
      <p:sp>
        <p:nvSpPr>
          <p:cNvPr id="7" name="Espace réservé du contenu 6">
            <a:extLst>
              <a:ext uri="{FF2B5EF4-FFF2-40B4-BE49-F238E27FC236}">
                <a16:creationId xmlns:a16="http://schemas.microsoft.com/office/drawing/2014/main" id="{727A69B7-73A4-43FA-97FA-28CFC656AEAF}"/>
              </a:ext>
            </a:extLst>
          </p:cNvPr>
          <p:cNvSpPr>
            <a:spLocks noGrp="1"/>
          </p:cNvSpPr>
          <p:nvPr>
            <p:ph sz="half" idx="1"/>
          </p:nvPr>
        </p:nvSpPr>
        <p:spPr>
          <a:xfrm>
            <a:off x="1077914" y="2702258"/>
            <a:ext cx="5018086" cy="3732662"/>
          </a:xfrm>
        </p:spPr>
        <p:txBody>
          <a:bodyPr wrap="square" anchor="t">
            <a:noAutofit/>
          </a:bodyPr>
          <a:lstStyle/>
          <a:p>
            <a:pPr marL="0" indent="0" algn="just">
              <a:lnSpc>
                <a:spcPct val="100000"/>
              </a:lnSpc>
              <a:spcBef>
                <a:spcPts val="100"/>
              </a:spcBef>
              <a:buNone/>
            </a:pPr>
            <a:r>
              <a:rPr lang="en-GB" sz="1000" dirty="0"/>
              <a:t>[…] This momentous decree came as a great beacon light of hope to millions of Negro slaves who had been seared in the flames of withering injustice. It came as a joyous daybreak to end the long night of their captivity. But one hundred years later, the Negro still is not free […], the life of the Negro is still sadly crippled by the manacles of segregation and the chains of discrimination […], the Negro lives on a lonely island of poverty in the midst of a vast ocean of material prosperity […], the Negro is still languished in the corners of American society and finds himself an exile in his own land. […]</a:t>
            </a:r>
            <a:endParaRPr lang="fr-FR" sz="1000" dirty="0"/>
          </a:p>
          <a:p>
            <a:pPr marL="0" indent="0" algn="just">
              <a:lnSpc>
                <a:spcPct val="100000"/>
              </a:lnSpc>
              <a:spcBef>
                <a:spcPts val="100"/>
              </a:spcBef>
              <a:buNone/>
            </a:pPr>
            <a:r>
              <a:rPr lang="en-GB" sz="1000" dirty="0"/>
              <a:t>In a sense we've come to our nation's capital to cash a check. When the architects of our republic wrote the magnificent words of the Constitution and the Declaration of Independence, they were signing a promissory note to which every American was to fall heir. This note was a promise that all men, yes, black men as well as white men, would be guaranteed the "unalienable Rights" of "Life, Liberty and the pursuit of Happiness." It is obvious today that America has defaulted on this promissory note, insofar as her citizens of </a:t>
            </a:r>
            <a:r>
              <a:rPr lang="en-GB" sz="1000" dirty="0" err="1"/>
              <a:t>color</a:t>
            </a:r>
            <a:r>
              <a:rPr lang="en-GB" sz="1000" dirty="0"/>
              <a:t> are concerned. Instead of </a:t>
            </a:r>
            <a:r>
              <a:rPr lang="en-GB" sz="1000" dirty="0" err="1"/>
              <a:t>honoring</a:t>
            </a:r>
            <a:r>
              <a:rPr lang="en-GB" sz="1000" dirty="0"/>
              <a:t> this sacred obligation, America has given the Negro people a bad check, a check which has come back marked "insufficient funds."[…]</a:t>
            </a:r>
            <a:endParaRPr lang="fr-FR" sz="1000" dirty="0"/>
          </a:p>
          <a:p>
            <a:pPr marL="0" indent="0" algn="just">
              <a:lnSpc>
                <a:spcPct val="100000"/>
              </a:lnSpc>
              <a:spcBef>
                <a:spcPts val="100"/>
              </a:spcBef>
              <a:buNone/>
            </a:pPr>
            <a:r>
              <a:rPr lang="en-GB" sz="1000" dirty="0"/>
              <a:t>I have a dream that one day […], the sons of former slaves and the sons of former slave owners will be able to sit down together at the table of brotherhood. […]</a:t>
            </a:r>
            <a:endParaRPr lang="fr-FR" sz="1000" dirty="0"/>
          </a:p>
          <a:p>
            <a:pPr marL="0" indent="0" algn="just">
              <a:lnSpc>
                <a:spcPct val="100000"/>
              </a:lnSpc>
              <a:spcBef>
                <a:spcPts val="100"/>
              </a:spcBef>
              <a:buNone/>
            </a:pPr>
            <a:r>
              <a:rPr lang="en-GB" sz="1000" dirty="0"/>
              <a:t>I have a dream that […] children will one day live in a nation where they will not be judged by the </a:t>
            </a:r>
            <a:r>
              <a:rPr lang="en-GB" sz="1000" dirty="0" err="1"/>
              <a:t>color</a:t>
            </a:r>
            <a:r>
              <a:rPr lang="en-GB" sz="1000" dirty="0"/>
              <a:t> of their skin but by the content of their character. […]</a:t>
            </a:r>
            <a:endParaRPr lang="fr-FR" sz="1000" dirty="0"/>
          </a:p>
          <a:p>
            <a:pPr marL="0" indent="0" algn="just">
              <a:lnSpc>
                <a:spcPct val="100000"/>
              </a:lnSpc>
              <a:spcBef>
                <a:spcPts val="100"/>
              </a:spcBef>
              <a:buNone/>
            </a:pPr>
            <a:r>
              <a:rPr lang="en-GB" sz="1000" dirty="0"/>
              <a:t>I have a dream that one day, […] little black boys and black girls will be able to join hands with little white boys and white girls as sisters and brothers. </a:t>
            </a:r>
            <a:endParaRPr lang="fr-FR" sz="1000" dirty="0"/>
          </a:p>
          <a:p>
            <a:pPr marL="0" indent="0" algn="just">
              <a:lnSpc>
                <a:spcPct val="100000"/>
              </a:lnSpc>
              <a:spcBef>
                <a:spcPts val="100"/>
              </a:spcBef>
              <a:buNone/>
            </a:pPr>
            <a:r>
              <a:rPr lang="en-GB" sz="1000" i="1" dirty="0"/>
              <a:t>[…]Free at last! Free at last!</a:t>
            </a:r>
            <a:endParaRPr lang="fr-FR" sz="1000" dirty="0"/>
          </a:p>
          <a:p>
            <a:pPr marL="0" indent="0" algn="just">
              <a:lnSpc>
                <a:spcPct val="100000"/>
              </a:lnSpc>
              <a:spcBef>
                <a:spcPts val="100"/>
              </a:spcBef>
              <a:buNone/>
            </a:pPr>
            <a:r>
              <a:rPr lang="en-GB" sz="1000" i="1" dirty="0"/>
              <a:t>Thank God Almighty, we are free at last!</a:t>
            </a:r>
            <a:endParaRPr lang="fr-FR" sz="1000" dirty="0"/>
          </a:p>
        </p:txBody>
      </p:sp>
      <p:sp>
        <p:nvSpPr>
          <p:cNvPr id="8" name="ZoneTexte 7">
            <a:extLst>
              <a:ext uri="{FF2B5EF4-FFF2-40B4-BE49-F238E27FC236}">
                <a16:creationId xmlns:a16="http://schemas.microsoft.com/office/drawing/2014/main" id="{63B1857F-2FCA-4686-BD3D-E3DD798F081A}"/>
              </a:ext>
            </a:extLst>
          </p:cNvPr>
          <p:cNvSpPr txBox="1"/>
          <p:nvPr/>
        </p:nvSpPr>
        <p:spPr>
          <a:xfrm>
            <a:off x="1077914" y="6369460"/>
            <a:ext cx="4442347" cy="276999"/>
          </a:xfrm>
          <a:prstGeom prst="rect">
            <a:avLst/>
          </a:prstGeom>
          <a:noFill/>
        </p:spPr>
        <p:txBody>
          <a:bodyPr wrap="square" rtlCol="0">
            <a:spAutoFit/>
          </a:bodyPr>
          <a:lstStyle/>
          <a:p>
            <a:r>
              <a:rPr lang="fr-FR" sz="1200" dirty="0">
                <a:hlinkClick r:id="rId4"/>
              </a:rPr>
              <a:t>https://www.americanrhetoric.com/speeches/mlkihaveadream.htm</a:t>
            </a:r>
            <a:endParaRPr lang="fr-FR" sz="1200" dirty="0"/>
          </a:p>
        </p:txBody>
      </p:sp>
    </p:spTree>
    <p:extLst>
      <p:ext uri="{BB962C8B-B14F-4D97-AF65-F5344CB8AC3E}">
        <p14:creationId xmlns:p14="http://schemas.microsoft.com/office/powerpoint/2010/main" val="2209955752"/>
      </p:ext>
    </p:extLst>
  </p:cSld>
  <p:clrMapOvr>
    <a:masterClrMapping/>
  </p:clrMapOvr>
  <p:transition spd="slow">
    <p:strips/>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5"/>
              </a:gs>
              <a:gs pos="25000">
                <a:schemeClr val="accent5"/>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02DD2BC0-6F29-4B4F-8D61-2DCF6D2E8E7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re 1">
            <a:extLst>
              <a:ext uri="{FF2B5EF4-FFF2-40B4-BE49-F238E27FC236}">
                <a16:creationId xmlns:a16="http://schemas.microsoft.com/office/drawing/2014/main" id="{373962D4-AFA5-4591-B67F-2D010894DCC0}"/>
              </a:ext>
            </a:extLst>
          </p:cNvPr>
          <p:cNvSpPr>
            <a:spLocks noGrp="1"/>
          </p:cNvSpPr>
          <p:nvPr>
            <p:ph type="title"/>
          </p:nvPr>
        </p:nvSpPr>
        <p:spPr>
          <a:xfrm>
            <a:off x="1179226" y="826680"/>
            <a:ext cx="9833548" cy="1325563"/>
          </a:xfrm>
        </p:spPr>
        <p:txBody>
          <a:bodyPr vert="horz" lIns="91440" tIns="45720" rIns="91440" bIns="45720" rtlCol="0" anchor="ctr">
            <a:normAutofit/>
          </a:bodyPr>
          <a:lstStyle/>
          <a:p>
            <a:pPr algn="ctr"/>
            <a:r>
              <a:rPr lang="en-US" sz="4000" dirty="0">
                <a:solidFill>
                  <a:srgbClr val="FFFFFF"/>
                </a:solidFill>
              </a:rPr>
              <a:t>Adam and Eve</a:t>
            </a:r>
            <a:endParaRPr lang="en-US" sz="4000" kern="1200" dirty="0">
              <a:solidFill>
                <a:srgbClr val="FFFFFF"/>
              </a:solidFill>
              <a:latin typeface="+mj-lt"/>
              <a:ea typeface="+mj-ea"/>
              <a:cs typeface="+mj-cs"/>
            </a:endParaRPr>
          </a:p>
        </p:txBody>
      </p:sp>
      <p:sp>
        <p:nvSpPr>
          <p:cNvPr id="4" name="Espace réservé du contenu 3">
            <a:extLst>
              <a:ext uri="{FF2B5EF4-FFF2-40B4-BE49-F238E27FC236}">
                <a16:creationId xmlns:a16="http://schemas.microsoft.com/office/drawing/2014/main" id="{7F535213-6F10-4179-83DA-7A5B2ED42061}"/>
              </a:ext>
            </a:extLst>
          </p:cNvPr>
          <p:cNvSpPr>
            <a:spLocks noGrp="1"/>
          </p:cNvSpPr>
          <p:nvPr>
            <p:ph sz="half" idx="2"/>
          </p:nvPr>
        </p:nvSpPr>
        <p:spPr>
          <a:xfrm>
            <a:off x="6096000" y="2753936"/>
            <a:ext cx="5019676" cy="3544506"/>
          </a:xfrm>
        </p:spPr>
        <p:txBody>
          <a:bodyPr wrap="square" anchor="t">
            <a:normAutofit fontScale="92500" lnSpcReduction="20000"/>
          </a:bodyPr>
          <a:lstStyle/>
          <a:p>
            <a:pPr marL="0" indent="0" algn="just">
              <a:buNone/>
            </a:pPr>
            <a:endParaRPr lang="fr-FR" sz="1400" dirty="0"/>
          </a:p>
        </p:txBody>
      </p:sp>
      <p:sp>
        <p:nvSpPr>
          <p:cNvPr id="7" name="Espace réservé du contenu 6">
            <a:extLst>
              <a:ext uri="{FF2B5EF4-FFF2-40B4-BE49-F238E27FC236}">
                <a16:creationId xmlns:a16="http://schemas.microsoft.com/office/drawing/2014/main" id="{727A69B7-73A4-43FA-97FA-28CFC656AEAF}"/>
              </a:ext>
            </a:extLst>
          </p:cNvPr>
          <p:cNvSpPr>
            <a:spLocks noGrp="1"/>
          </p:cNvSpPr>
          <p:nvPr>
            <p:ph sz="half" idx="1"/>
          </p:nvPr>
        </p:nvSpPr>
        <p:spPr>
          <a:xfrm>
            <a:off x="805271" y="2753936"/>
            <a:ext cx="5018086" cy="3732662"/>
          </a:xfrm>
        </p:spPr>
        <p:txBody>
          <a:bodyPr wrap="square" anchor="t">
            <a:normAutofit fontScale="92500" lnSpcReduction="20000"/>
          </a:bodyPr>
          <a:lstStyle/>
          <a:p>
            <a:pPr marL="0" indent="0">
              <a:buNone/>
            </a:pPr>
            <a:r>
              <a:rPr lang="en-US" dirty="0"/>
              <a:t>They had everything, could do anything they wanted, living in what one could consider Utopia. Only restriction: it was forbidden to bite into the apple of the forbidden tree. This is what Eve does, she is tempted by what the snake tells her and take a bite and then gives it to Adam. Temptation and curiosity is in fact one of the elements that can lead to the loss of everything, such as being banned from heaven, and results in dystopia.</a:t>
            </a:r>
            <a:endParaRPr lang="fr-FR" dirty="0"/>
          </a:p>
        </p:txBody>
      </p:sp>
      <p:pic>
        <p:nvPicPr>
          <p:cNvPr id="9" name="Espace réservé du contenu 4" descr="Une image contenant bâtiment, noir, chien, assis&#10;&#10;Description générée automatiquement">
            <a:extLst>
              <a:ext uri="{FF2B5EF4-FFF2-40B4-BE49-F238E27FC236}">
                <a16:creationId xmlns:a16="http://schemas.microsoft.com/office/drawing/2014/main" id="{3C6B63D6-4789-4806-BAB1-3C2CEB438FD5}"/>
              </a:ext>
            </a:extLst>
          </p:cNvPr>
          <p:cNvPicPr>
            <a:picLocks/>
          </p:cNvPicPr>
          <p:nvPr/>
        </p:nvPicPr>
        <p:blipFill>
          <a:blip r:embed="rId4"/>
          <a:stretch>
            <a:fillRect/>
          </a:stretch>
        </p:blipFill>
        <p:spPr>
          <a:xfrm>
            <a:off x="6186791" y="2813987"/>
            <a:ext cx="4838094" cy="3217333"/>
          </a:xfrm>
          <a:prstGeom prst="rect">
            <a:avLst/>
          </a:prstGeom>
        </p:spPr>
      </p:pic>
      <p:sp>
        <p:nvSpPr>
          <p:cNvPr id="10" name="ZoneTexte 9">
            <a:extLst>
              <a:ext uri="{FF2B5EF4-FFF2-40B4-BE49-F238E27FC236}">
                <a16:creationId xmlns:a16="http://schemas.microsoft.com/office/drawing/2014/main" id="{C21172AB-358B-4341-B530-744C20F1D0CD}"/>
              </a:ext>
            </a:extLst>
          </p:cNvPr>
          <p:cNvSpPr txBox="1"/>
          <p:nvPr/>
        </p:nvSpPr>
        <p:spPr>
          <a:xfrm>
            <a:off x="5914238" y="6208889"/>
            <a:ext cx="6103620" cy="369332"/>
          </a:xfrm>
          <a:prstGeom prst="rect">
            <a:avLst/>
          </a:prstGeom>
          <a:noFill/>
        </p:spPr>
        <p:txBody>
          <a:bodyPr wrap="square" rtlCol="0">
            <a:spAutoFit/>
          </a:bodyPr>
          <a:lstStyle/>
          <a:p>
            <a:r>
              <a:rPr lang="en-GB" u="sng" dirty="0">
                <a:hlinkClick r:id="rId5"/>
              </a:rPr>
              <a:t>https://commons.wikimedia.org/w/index.php?curid=23032696</a:t>
            </a:r>
            <a:endParaRPr lang="fr-FR" dirty="0"/>
          </a:p>
        </p:txBody>
      </p:sp>
    </p:spTree>
    <p:extLst>
      <p:ext uri="{BB962C8B-B14F-4D97-AF65-F5344CB8AC3E}">
        <p14:creationId xmlns:p14="http://schemas.microsoft.com/office/powerpoint/2010/main" val="517741539"/>
      </p:ext>
    </p:extLst>
  </p:cSld>
  <p:clrMapOvr>
    <a:masterClrMapping/>
  </p:clrMapOvr>
  <p:transition spd="slow">
    <p:strips/>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5"/>
              </a:gs>
              <a:gs pos="25000">
                <a:schemeClr val="accent5"/>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02DD2BC0-6F29-4B4F-8D61-2DCF6D2E8E7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re 1">
            <a:extLst>
              <a:ext uri="{FF2B5EF4-FFF2-40B4-BE49-F238E27FC236}">
                <a16:creationId xmlns:a16="http://schemas.microsoft.com/office/drawing/2014/main" id="{373962D4-AFA5-4591-B67F-2D010894DCC0}"/>
              </a:ext>
            </a:extLst>
          </p:cNvPr>
          <p:cNvSpPr>
            <a:spLocks noGrp="1"/>
          </p:cNvSpPr>
          <p:nvPr>
            <p:ph type="title"/>
          </p:nvPr>
        </p:nvSpPr>
        <p:spPr>
          <a:xfrm>
            <a:off x="1179226" y="826680"/>
            <a:ext cx="9833548" cy="1325563"/>
          </a:xfrm>
        </p:spPr>
        <p:txBody>
          <a:bodyPr vert="horz" lIns="91440" tIns="45720" rIns="91440" bIns="45720" rtlCol="0" anchor="ctr">
            <a:normAutofit/>
          </a:bodyPr>
          <a:lstStyle/>
          <a:p>
            <a:pPr algn="ctr"/>
            <a:r>
              <a:rPr lang="en-US" sz="4000" dirty="0">
                <a:solidFill>
                  <a:srgbClr val="FFFFFF"/>
                </a:solidFill>
              </a:rPr>
              <a:t>The prisoner (1964)</a:t>
            </a:r>
            <a:endParaRPr lang="en-US" sz="4000" kern="1200" dirty="0">
              <a:solidFill>
                <a:srgbClr val="FFFFFF"/>
              </a:solidFill>
              <a:latin typeface="+mj-lt"/>
              <a:ea typeface="+mj-ea"/>
              <a:cs typeface="+mj-cs"/>
            </a:endParaRPr>
          </a:p>
        </p:txBody>
      </p:sp>
      <p:sp>
        <p:nvSpPr>
          <p:cNvPr id="7" name="Espace réservé du contenu 6">
            <a:extLst>
              <a:ext uri="{FF2B5EF4-FFF2-40B4-BE49-F238E27FC236}">
                <a16:creationId xmlns:a16="http://schemas.microsoft.com/office/drawing/2014/main" id="{727A69B7-73A4-43FA-97FA-28CFC656AEAF}"/>
              </a:ext>
            </a:extLst>
          </p:cNvPr>
          <p:cNvSpPr>
            <a:spLocks noGrp="1"/>
          </p:cNvSpPr>
          <p:nvPr>
            <p:ph sz="half" idx="1"/>
          </p:nvPr>
        </p:nvSpPr>
        <p:spPr>
          <a:xfrm>
            <a:off x="1077914" y="2702258"/>
            <a:ext cx="5018086" cy="3732662"/>
          </a:xfrm>
        </p:spPr>
        <p:txBody>
          <a:bodyPr wrap="square" anchor="t">
            <a:noAutofit/>
          </a:bodyPr>
          <a:lstStyle/>
          <a:p>
            <a:pPr marL="0" indent="0">
              <a:buNone/>
            </a:pPr>
            <a:r>
              <a:rPr lang="en-US" sz="1600" dirty="0">
                <a:solidFill>
                  <a:srgbClr val="000000"/>
                </a:solidFill>
              </a:rPr>
              <a:t>The prisoner is an English TV series, 17 episodes of 52 minutes, written by George </a:t>
            </a:r>
            <a:r>
              <a:rPr lang="en-US" sz="1600" dirty="0" err="1">
                <a:solidFill>
                  <a:srgbClr val="000000"/>
                </a:solidFill>
              </a:rPr>
              <a:t>Markstein</a:t>
            </a:r>
            <a:r>
              <a:rPr lang="en-US" sz="1600" dirty="0">
                <a:solidFill>
                  <a:srgbClr val="000000"/>
                </a:solidFill>
              </a:rPr>
              <a:t> and Patrick </a:t>
            </a:r>
            <a:r>
              <a:rPr lang="en-US" sz="1600" dirty="0" err="1">
                <a:solidFill>
                  <a:srgbClr val="000000"/>
                </a:solidFill>
              </a:rPr>
              <a:t>McGoohan</a:t>
            </a:r>
            <a:r>
              <a:rPr lang="en-US" sz="1600" dirty="0">
                <a:solidFill>
                  <a:srgbClr val="000000"/>
                </a:solidFill>
              </a:rPr>
              <a:t>. The story takes place in an unknown village in which an English spy, number 6, has been put after having resigned from his work. The place in which he is, looks utopian (everything looks idyllic, things are free or cheap, everybody is kind). This is how utopia is shown. Where dystopia come in is for the purpose of this place, to extract and know what number 6 retains. There are different tests in which he will not only succeed in hiding the information from them but will eventually outplay the tests. Every single time number 6 tries to escape, a white floating ball will come and send him back or will be around to remind him that he cannot escape. This is why the name of the series is </a:t>
            </a:r>
            <a:r>
              <a:rPr lang="en-US" sz="1600" i="1" dirty="0">
                <a:solidFill>
                  <a:srgbClr val="000000"/>
                </a:solidFill>
              </a:rPr>
              <a:t>The prisoner</a:t>
            </a:r>
            <a:r>
              <a:rPr lang="en-US" sz="1600" dirty="0">
                <a:solidFill>
                  <a:srgbClr val="000000"/>
                </a:solidFill>
              </a:rPr>
              <a:t>, even if you want to escape, you will have to stick with the “Utopian world”.</a:t>
            </a:r>
          </a:p>
        </p:txBody>
      </p:sp>
      <p:sp>
        <p:nvSpPr>
          <p:cNvPr id="10" name="ZoneTexte 9">
            <a:extLst>
              <a:ext uri="{FF2B5EF4-FFF2-40B4-BE49-F238E27FC236}">
                <a16:creationId xmlns:a16="http://schemas.microsoft.com/office/drawing/2014/main" id="{C21172AB-358B-4341-B530-744C20F1D0CD}"/>
              </a:ext>
            </a:extLst>
          </p:cNvPr>
          <p:cNvSpPr txBox="1"/>
          <p:nvPr/>
        </p:nvSpPr>
        <p:spPr>
          <a:xfrm>
            <a:off x="5914238" y="6208889"/>
            <a:ext cx="6103620" cy="369332"/>
          </a:xfrm>
          <a:prstGeom prst="rect">
            <a:avLst/>
          </a:prstGeom>
          <a:noFill/>
        </p:spPr>
        <p:txBody>
          <a:bodyPr wrap="square" rtlCol="0">
            <a:spAutoFit/>
          </a:bodyPr>
          <a:lstStyle/>
          <a:p>
            <a:pPr algn="ctr"/>
            <a:r>
              <a:rPr lang="fr-FR" dirty="0">
                <a:hlinkClick r:id="rId4"/>
              </a:rPr>
              <a:t>www.alamy.com/ID:DY4YPX</a:t>
            </a:r>
            <a:endParaRPr lang="fr-FR" dirty="0"/>
          </a:p>
        </p:txBody>
      </p:sp>
      <p:pic>
        <p:nvPicPr>
          <p:cNvPr id="11" name="Espace réservé du contenu 2" descr="Une image contenant bouteille, photo, assis, noir&#10;&#10;Description générée automatiquement">
            <a:extLst>
              <a:ext uri="{FF2B5EF4-FFF2-40B4-BE49-F238E27FC236}">
                <a16:creationId xmlns:a16="http://schemas.microsoft.com/office/drawing/2014/main" id="{009A571E-FD21-42C1-906C-E1508E242FED}"/>
              </a:ext>
            </a:extLst>
          </p:cNvPr>
          <p:cNvPicPr>
            <a:picLocks noChangeAspect="1"/>
          </p:cNvPicPr>
          <p:nvPr/>
        </p:nvPicPr>
        <p:blipFill rotWithShape="1">
          <a:blip r:embed="rId5"/>
          <a:srcRect l="6881" t="8228" r="5899" b="11793"/>
          <a:stretch/>
        </p:blipFill>
        <p:spPr>
          <a:xfrm>
            <a:off x="7788352" y="2837712"/>
            <a:ext cx="2236744" cy="3217333"/>
          </a:xfrm>
          <a:prstGeom prst="rect">
            <a:avLst/>
          </a:prstGeom>
        </p:spPr>
      </p:pic>
    </p:spTree>
    <p:extLst>
      <p:ext uri="{BB962C8B-B14F-4D97-AF65-F5344CB8AC3E}">
        <p14:creationId xmlns:p14="http://schemas.microsoft.com/office/powerpoint/2010/main" val="289605723"/>
      </p:ext>
    </p:extLst>
  </p:cSld>
  <p:clrMapOvr>
    <a:masterClrMapping/>
  </p:clrMapOvr>
  <p:transition spd="slow">
    <p:strips/>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5"/>
              </a:gs>
              <a:gs pos="25000">
                <a:schemeClr val="accent5"/>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02DD2BC0-6F29-4B4F-8D61-2DCF6D2E8E7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re 1">
            <a:extLst>
              <a:ext uri="{FF2B5EF4-FFF2-40B4-BE49-F238E27FC236}">
                <a16:creationId xmlns:a16="http://schemas.microsoft.com/office/drawing/2014/main" id="{373962D4-AFA5-4591-B67F-2D010894DCC0}"/>
              </a:ext>
            </a:extLst>
          </p:cNvPr>
          <p:cNvSpPr>
            <a:spLocks noGrp="1"/>
          </p:cNvSpPr>
          <p:nvPr>
            <p:ph type="title"/>
          </p:nvPr>
        </p:nvSpPr>
        <p:spPr>
          <a:xfrm>
            <a:off x="1179226" y="826680"/>
            <a:ext cx="9833548" cy="1325563"/>
          </a:xfrm>
        </p:spPr>
        <p:txBody>
          <a:bodyPr vert="horz" lIns="91440" tIns="45720" rIns="91440" bIns="45720" rtlCol="0" anchor="ctr">
            <a:normAutofit/>
          </a:bodyPr>
          <a:lstStyle/>
          <a:p>
            <a:pPr algn="ctr"/>
            <a:r>
              <a:rPr lang="en-US" sz="4000" kern="1200">
                <a:solidFill>
                  <a:srgbClr val="FFFFFF"/>
                </a:solidFill>
                <a:latin typeface="+mj-lt"/>
                <a:ea typeface="+mj-ea"/>
                <a:cs typeface="+mj-cs"/>
              </a:rPr>
              <a:t>Animal Farm</a:t>
            </a:r>
          </a:p>
        </p:txBody>
      </p:sp>
      <p:sp>
        <p:nvSpPr>
          <p:cNvPr id="4" name="Espace réservé du contenu 3">
            <a:extLst>
              <a:ext uri="{FF2B5EF4-FFF2-40B4-BE49-F238E27FC236}">
                <a16:creationId xmlns:a16="http://schemas.microsoft.com/office/drawing/2014/main" id="{7F535213-6F10-4179-83DA-7A5B2ED42061}"/>
              </a:ext>
            </a:extLst>
          </p:cNvPr>
          <p:cNvSpPr>
            <a:spLocks noGrp="1"/>
          </p:cNvSpPr>
          <p:nvPr>
            <p:ph sz="half" idx="2"/>
          </p:nvPr>
        </p:nvSpPr>
        <p:spPr>
          <a:xfrm>
            <a:off x="6400800" y="2943226"/>
            <a:ext cx="4498428" cy="3049588"/>
          </a:xfrm>
        </p:spPr>
        <p:txBody>
          <a:bodyPr wrap="square" anchor="t">
            <a:normAutofit/>
          </a:bodyPr>
          <a:lstStyle/>
          <a:p>
            <a:pPr marL="0" indent="0">
              <a:buNone/>
            </a:pPr>
            <a:r>
              <a:rPr lang="en-GB" sz="1500" dirty="0"/>
              <a:t>At the beginning all the animals are equal, underfed and fed up with Mr Jones, the Farmer of the farm. This situation leads to a rebellion, Mr Jones, his wife and the workers of the farm are expelled by the united animals. The pigs become the masters of the farm and run it. The other animals comply because they fear the return of Mr Jones. They are still underfed but feel secure because they know that the pigs are the masterminds that allowed to stop Mr Jones when he tried to take over the farm again and they are not beaten anymore. But this glimpse of utopia will soon turn back to dystopia except for the pigs who start behaving like humans. So in some circumstances, Utopia only exists from the dystopia of the others.</a:t>
            </a:r>
          </a:p>
        </p:txBody>
      </p:sp>
      <p:sp>
        <p:nvSpPr>
          <p:cNvPr id="7" name="Espace réservé du contenu 6">
            <a:extLst>
              <a:ext uri="{FF2B5EF4-FFF2-40B4-BE49-F238E27FC236}">
                <a16:creationId xmlns:a16="http://schemas.microsoft.com/office/drawing/2014/main" id="{727A69B7-73A4-43FA-97FA-28CFC656AEAF}"/>
              </a:ext>
            </a:extLst>
          </p:cNvPr>
          <p:cNvSpPr>
            <a:spLocks noGrp="1"/>
          </p:cNvSpPr>
          <p:nvPr>
            <p:ph sz="half" idx="1"/>
          </p:nvPr>
        </p:nvSpPr>
        <p:spPr>
          <a:xfrm>
            <a:off x="1077914" y="2943225"/>
            <a:ext cx="5322886" cy="3049588"/>
          </a:xfrm>
        </p:spPr>
        <p:txBody>
          <a:bodyPr wrap="square" anchor="t">
            <a:normAutofit/>
          </a:bodyPr>
          <a:lstStyle/>
          <a:p>
            <a:pPr marL="0" indent="0">
              <a:buNone/>
            </a:pPr>
            <a:r>
              <a:rPr lang="en-US" sz="1500" dirty="0"/>
              <a:t>The early apples were now ripening, and the grass of the orchard was littered with windfalls. The animals had assumed as a matter of course that these would be shared out equally; one day, however, the order went forth that all the windfalls were to be collected and brought to the harness-room for the use of the pigs. At this some of the other animals murmured, but it was no use. All the pigs were in full agreement on this point, even Snowball and Napoleon.</a:t>
            </a:r>
            <a:endParaRPr lang="fr-FR" sz="1500" dirty="0"/>
          </a:p>
        </p:txBody>
      </p:sp>
      <p:sp>
        <p:nvSpPr>
          <p:cNvPr id="11" name="ZoneTexte 10">
            <a:extLst>
              <a:ext uri="{FF2B5EF4-FFF2-40B4-BE49-F238E27FC236}">
                <a16:creationId xmlns:a16="http://schemas.microsoft.com/office/drawing/2014/main" id="{918DCC5F-BB35-4D43-A68A-BF1083EC2BF5}"/>
              </a:ext>
            </a:extLst>
          </p:cNvPr>
          <p:cNvSpPr txBox="1"/>
          <p:nvPr/>
        </p:nvSpPr>
        <p:spPr>
          <a:xfrm>
            <a:off x="880963" y="5808147"/>
            <a:ext cx="5463540" cy="369332"/>
          </a:xfrm>
          <a:prstGeom prst="rect">
            <a:avLst/>
          </a:prstGeom>
          <a:noFill/>
        </p:spPr>
        <p:txBody>
          <a:bodyPr wrap="square" rtlCol="0">
            <a:spAutoFit/>
          </a:bodyPr>
          <a:lstStyle/>
          <a:p>
            <a:r>
              <a:rPr lang="fr-FR" dirty="0">
                <a:hlinkClick r:id="rId3"/>
              </a:rPr>
              <a:t>http://www.gutenberg.net.au/ebooks01/0100011h.html</a:t>
            </a:r>
            <a:endParaRPr lang="fr-FR" dirty="0"/>
          </a:p>
        </p:txBody>
      </p:sp>
    </p:spTree>
    <p:extLst>
      <p:ext uri="{BB962C8B-B14F-4D97-AF65-F5344CB8AC3E}">
        <p14:creationId xmlns:p14="http://schemas.microsoft.com/office/powerpoint/2010/main" val="4239107130"/>
      </p:ext>
    </p:extLst>
  </p:cSld>
  <p:clrMapOvr>
    <a:masterClrMapping/>
  </p:clrMapOvr>
  <p:transition spd="slow">
    <p:strips/>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5"/>
              </a:gs>
              <a:gs pos="25000">
                <a:schemeClr val="accent5"/>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02DD2BC0-6F29-4B4F-8D61-2DCF6D2E8E7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re 1">
            <a:extLst>
              <a:ext uri="{FF2B5EF4-FFF2-40B4-BE49-F238E27FC236}">
                <a16:creationId xmlns:a16="http://schemas.microsoft.com/office/drawing/2014/main" id="{373962D4-AFA5-4591-B67F-2D010894DCC0}"/>
              </a:ext>
            </a:extLst>
          </p:cNvPr>
          <p:cNvSpPr>
            <a:spLocks noGrp="1"/>
          </p:cNvSpPr>
          <p:nvPr>
            <p:ph type="title"/>
          </p:nvPr>
        </p:nvSpPr>
        <p:spPr>
          <a:xfrm>
            <a:off x="1179226" y="826680"/>
            <a:ext cx="9833548" cy="1325563"/>
          </a:xfrm>
        </p:spPr>
        <p:txBody>
          <a:bodyPr vert="horz" lIns="91440" tIns="45720" rIns="91440" bIns="45720" rtlCol="0" anchor="ctr">
            <a:normAutofit/>
          </a:bodyPr>
          <a:lstStyle/>
          <a:p>
            <a:pPr algn="ctr"/>
            <a:r>
              <a:rPr lang="en-US" sz="4000" kern="1200">
                <a:solidFill>
                  <a:srgbClr val="FFFFFF"/>
                </a:solidFill>
                <a:latin typeface="+mj-lt"/>
                <a:ea typeface="+mj-ea"/>
                <a:cs typeface="+mj-cs"/>
              </a:rPr>
              <a:t>Pandora’s box</a:t>
            </a:r>
          </a:p>
        </p:txBody>
      </p:sp>
      <p:sp>
        <p:nvSpPr>
          <p:cNvPr id="4" name="Espace réservé du contenu 3">
            <a:extLst>
              <a:ext uri="{FF2B5EF4-FFF2-40B4-BE49-F238E27FC236}">
                <a16:creationId xmlns:a16="http://schemas.microsoft.com/office/drawing/2014/main" id="{7F535213-6F10-4179-83DA-7A5B2ED42061}"/>
              </a:ext>
            </a:extLst>
          </p:cNvPr>
          <p:cNvSpPr>
            <a:spLocks noGrp="1"/>
          </p:cNvSpPr>
          <p:nvPr>
            <p:ph sz="half" idx="2"/>
          </p:nvPr>
        </p:nvSpPr>
        <p:spPr>
          <a:xfrm>
            <a:off x="6059488" y="2943224"/>
            <a:ext cx="5207602" cy="3566757"/>
          </a:xfrm>
        </p:spPr>
        <p:txBody>
          <a:bodyPr wrap="square" anchor="t">
            <a:noAutofit/>
          </a:bodyPr>
          <a:lstStyle/>
          <a:p>
            <a:pPr marL="0" indent="0" algn="just">
              <a:buNone/>
            </a:pPr>
            <a:r>
              <a:rPr lang="en-GB" sz="1400" dirty="0">
                <a:latin typeface="Calibri" panose="020F0502020204030204" pitchFamily="34" charset="0"/>
                <a:cs typeface="Calibri" panose="020F0502020204030204" pitchFamily="34" charset="0"/>
              </a:rPr>
              <a:t>Pandora’s box takes place in a utopian world, where everything is fine, everybody is happy and there are no diseases, there is no hate, only positive emotions (being sad is there too) rule the world. This changes when the Zeus gives Pandora, the first mortal women to come to the world, a special box in which he puts all the forces of evil and suffering he had created. Zeus tells her that it was to remain closed and shouldn’t be opened under any circumstances. But the Greek gods wanted it to be opened and so, Zeus gifted Pandora the trait of curiosity. Combined with Aphrodite’s gift: feeling deep emotions, this was enough to push Pandora to open the box and release its content into the world. In this box, there was only one positive force, it hadn’t had time to come out after that Pandora had shut the box, but without it, the world is lost, this force was hope. It is an essential force that helps us through hard times. This is why I think that without hope we would live in constant dystopia because Utopia can never be complete, and it is generally short. This is why hope allows us to live through life having an idea, a glimpse, a wonder about how a utopian world can be made, lived in.</a:t>
            </a:r>
            <a:endParaRPr lang="fr-FR" sz="1400" dirty="0">
              <a:latin typeface="Calibri" panose="020F0502020204030204" pitchFamily="34" charset="0"/>
              <a:cs typeface="Calibri" panose="020F0502020204030204" pitchFamily="34" charset="0"/>
            </a:endParaRPr>
          </a:p>
        </p:txBody>
      </p:sp>
      <p:sp>
        <p:nvSpPr>
          <p:cNvPr id="7" name="Espace réservé du contenu 6">
            <a:extLst>
              <a:ext uri="{FF2B5EF4-FFF2-40B4-BE49-F238E27FC236}">
                <a16:creationId xmlns:a16="http://schemas.microsoft.com/office/drawing/2014/main" id="{727A69B7-73A4-43FA-97FA-28CFC656AEAF}"/>
              </a:ext>
            </a:extLst>
          </p:cNvPr>
          <p:cNvSpPr>
            <a:spLocks noGrp="1"/>
          </p:cNvSpPr>
          <p:nvPr>
            <p:ph sz="half" idx="1"/>
          </p:nvPr>
        </p:nvSpPr>
        <p:spPr>
          <a:xfrm>
            <a:off x="1077913" y="2943225"/>
            <a:ext cx="4899025" cy="3049588"/>
          </a:xfrm>
        </p:spPr>
        <p:txBody>
          <a:bodyPr wrap="square" anchor="t">
            <a:noAutofit/>
          </a:bodyPr>
          <a:lstStyle/>
          <a:p>
            <a:pPr marL="0" indent="0" algn="just">
              <a:spcBef>
                <a:spcPts val="0"/>
              </a:spcBef>
              <a:spcAft>
                <a:spcPts val="100"/>
              </a:spcAft>
              <a:buNone/>
            </a:pPr>
            <a:r>
              <a:rPr lang="en-US" sz="900" dirty="0"/>
              <a:t>​</a:t>
            </a:r>
            <a:r>
              <a:rPr lang="en-US" sz="1100" dirty="0"/>
              <a:t>As the name suggest, Pandora’s Box belonged to Pandora, the first mortal woman, crafted by Hephaestus from clay, given life by Zeus, and imbued with characteristics by the other gods of Mount Olympus. </a:t>
            </a:r>
          </a:p>
          <a:p>
            <a:pPr marL="0" indent="0" algn="just">
              <a:spcBef>
                <a:spcPts val="0"/>
              </a:spcBef>
              <a:spcAft>
                <a:spcPts val="100"/>
              </a:spcAft>
              <a:buNone/>
            </a:pPr>
            <a:endParaRPr lang="en-US" sz="1100" dirty="0"/>
          </a:p>
          <a:p>
            <a:pPr marL="0" indent="0" algn="just">
              <a:spcBef>
                <a:spcPts val="0"/>
              </a:spcBef>
              <a:spcAft>
                <a:spcPts val="100"/>
              </a:spcAft>
              <a:buNone/>
            </a:pPr>
            <a:r>
              <a:rPr lang="en-US" sz="1100" dirty="0"/>
              <a:t>Pandora was designed to be the wife of the Titan Epimetheus, and Pandora brought with her to the marriage a box given to her by  Zeus, although Zeus had told her that the box was not be opened. </a:t>
            </a:r>
          </a:p>
          <a:p>
            <a:pPr marL="0" indent="0" algn="just">
              <a:spcBef>
                <a:spcPts val="0"/>
              </a:spcBef>
              <a:spcAft>
                <a:spcPts val="100"/>
              </a:spcAft>
              <a:buNone/>
            </a:pPr>
            <a:r>
              <a:rPr lang="en-US" sz="1100" dirty="0"/>
              <a:t>​Pandora was not a gracious gift from the gods to Epimetheus though, for Zeus had created Pandora to punish mankind. </a:t>
            </a:r>
          </a:p>
          <a:p>
            <a:pPr marL="0" indent="0" algn="just">
              <a:spcBef>
                <a:spcPts val="0"/>
              </a:spcBef>
              <a:spcAft>
                <a:spcPts val="100"/>
              </a:spcAft>
              <a:buNone/>
            </a:pPr>
            <a:endParaRPr lang="en-US" sz="1100" dirty="0"/>
          </a:p>
          <a:p>
            <a:pPr marL="0" indent="0" algn="just">
              <a:spcBef>
                <a:spcPts val="0"/>
              </a:spcBef>
              <a:spcAft>
                <a:spcPts val="100"/>
              </a:spcAft>
              <a:buNone/>
            </a:pPr>
            <a:r>
              <a:rPr lang="en-US" sz="1100" dirty="0"/>
              <a:t>Epimetheus’ brother, Prometheus had stolen the secret of fire from the workshop of Hephaestus, and given it to man so that they would never be cold again, and Prometheus had also taught man how to make sacrifices so that the best meat of the sacrificial animals were kept for themselves, rather than the gods. </a:t>
            </a:r>
          </a:p>
          <a:p>
            <a:pPr marL="0" indent="0" algn="just">
              <a:spcBef>
                <a:spcPts val="0"/>
              </a:spcBef>
              <a:spcAft>
                <a:spcPts val="100"/>
              </a:spcAft>
              <a:buNone/>
            </a:pPr>
            <a:endParaRPr lang="en-US" sz="1100" dirty="0"/>
          </a:p>
          <a:p>
            <a:pPr marL="0" indent="0" algn="just">
              <a:spcBef>
                <a:spcPts val="0"/>
              </a:spcBef>
              <a:spcAft>
                <a:spcPts val="100"/>
              </a:spcAft>
              <a:buNone/>
            </a:pPr>
            <a:r>
              <a:rPr lang="en-US" sz="1100" dirty="0"/>
              <a:t>For these crimes, Prometheus would be punished, for he would spend eons chained to a mountain in the Caucasus’s, but Pandora was part of a more convoluted plan by Zeus to punish man. </a:t>
            </a:r>
          </a:p>
          <a:p>
            <a:pPr marL="0" indent="0" algn="just">
              <a:spcBef>
                <a:spcPts val="0"/>
              </a:spcBef>
              <a:spcAft>
                <a:spcPts val="100"/>
              </a:spcAft>
              <a:buNone/>
            </a:pPr>
            <a:r>
              <a:rPr lang="fr-FR" sz="1100" dirty="0" err="1"/>
              <a:t>Suddenly</a:t>
            </a:r>
            <a:r>
              <a:rPr lang="fr-FR" sz="1100" dirty="0"/>
              <a:t>, a </a:t>
            </a:r>
            <a:r>
              <a:rPr lang="fr-FR" sz="1100" dirty="0" err="1"/>
              <a:t>little</a:t>
            </a:r>
            <a:r>
              <a:rPr lang="fr-FR" sz="1100" dirty="0"/>
              <a:t> </a:t>
            </a:r>
            <a:r>
              <a:rPr lang="fr-FR" sz="1100" dirty="0" err="1"/>
              <a:t>voice</a:t>
            </a:r>
            <a:r>
              <a:rPr lang="fr-FR" sz="1100" dirty="0"/>
              <a:t> </a:t>
            </a:r>
            <a:r>
              <a:rPr lang="fr-FR" sz="1100" dirty="0" err="1"/>
              <a:t>comming</a:t>
            </a:r>
            <a:r>
              <a:rPr lang="fr-FR" sz="1100" dirty="0"/>
              <a:t> out of the box, </a:t>
            </a:r>
            <a:r>
              <a:rPr lang="fr-FR" sz="1100" dirty="0" err="1"/>
              <a:t>conviced</a:t>
            </a:r>
            <a:r>
              <a:rPr lang="fr-FR" sz="1100" dirty="0"/>
              <a:t> Pandora to release </a:t>
            </a:r>
            <a:r>
              <a:rPr lang="fr-FR" sz="1100" dirty="0" err="1"/>
              <a:t>it</a:t>
            </a:r>
            <a:r>
              <a:rPr lang="fr-FR" sz="1100" dirty="0"/>
              <a:t>. That </a:t>
            </a:r>
            <a:r>
              <a:rPr lang="fr-FR" sz="1100" dirty="0" err="1"/>
              <a:t>little</a:t>
            </a:r>
            <a:r>
              <a:rPr lang="fr-FR" sz="1100" dirty="0"/>
              <a:t> </a:t>
            </a:r>
            <a:r>
              <a:rPr lang="fr-FR" sz="1100" dirty="0" err="1"/>
              <a:t>voice</a:t>
            </a:r>
            <a:r>
              <a:rPr lang="fr-FR" sz="1100" dirty="0"/>
              <a:t> </a:t>
            </a:r>
            <a:r>
              <a:rPr lang="fr-FR" sz="1100" dirty="0" err="1"/>
              <a:t>was</a:t>
            </a:r>
            <a:r>
              <a:rPr lang="fr-FR" sz="1100" dirty="0"/>
              <a:t> </a:t>
            </a:r>
            <a:r>
              <a:rPr lang="fr-FR" sz="1100" dirty="0" err="1"/>
              <a:t>hope</a:t>
            </a:r>
            <a:r>
              <a:rPr lang="fr-FR" sz="1100" dirty="0"/>
              <a:t>. And </a:t>
            </a:r>
            <a:r>
              <a:rPr lang="fr-FR" sz="1100" dirty="0" err="1"/>
              <a:t>it’s</a:t>
            </a:r>
            <a:r>
              <a:rPr lang="fr-FR" sz="1100" dirty="0"/>
              <a:t> </a:t>
            </a:r>
            <a:r>
              <a:rPr lang="fr-FR" sz="1100" dirty="0" err="1"/>
              <a:t>words</a:t>
            </a:r>
            <a:r>
              <a:rPr lang="fr-FR" sz="1100" dirty="0"/>
              <a:t> </a:t>
            </a:r>
            <a:r>
              <a:rPr lang="fr-FR" sz="1100" dirty="0" err="1"/>
              <a:t>were</a:t>
            </a:r>
            <a:r>
              <a:rPr lang="fr-FR" sz="1100" dirty="0"/>
              <a:t> : « </a:t>
            </a:r>
            <a:r>
              <a:rPr lang="fr-FR" sz="1100" dirty="0" err="1"/>
              <a:t>Without</a:t>
            </a:r>
            <a:r>
              <a:rPr lang="fr-FR" sz="1100" dirty="0"/>
              <a:t> me </a:t>
            </a:r>
            <a:r>
              <a:rPr lang="fr-FR" sz="1100" dirty="0" err="1"/>
              <a:t>mankind</a:t>
            </a:r>
            <a:r>
              <a:rPr lang="fr-FR" sz="1100" dirty="0"/>
              <a:t> </a:t>
            </a:r>
            <a:r>
              <a:rPr lang="fr-FR" sz="1100" dirty="0" err="1"/>
              <a:t>is</a:t>
            </a:r>
            <a:r>
              <a:rPr lang="fr-FR" sz="1100" dirty="0"/>
              <a:t> </a:t>
            </a:r>
            <a:r>
              <a:rPr lang="fr-FR" sz="1100" dirty="0" err="1"/>
              <a:t>lost</a:t>
            </a:r>
            <a:r>
              <a:rPr lang="fr-FR" sz="1100" dirty="0"/>
              <a:t>, I </a:t>
            </a:r>
            <a:r>
              <a:rPr lang="fr-FR" sz="1100" dirty="0" err="1"/>
              <a:t>am</a:t>
            </a:r>
            <a:r>
              <a:rPr lang="fr-FR" sz="1100" dirty="0"/>
              <a:t> Hope ».</a:t>
            </a:r>
          </a:p>
        </p:txBody>
      </p:sp>
      <p:sp>
        <p:nvSpPr>
          <p:cNvPr id="8" name="ZoneTexte 7">
            <a:extLst>
              <a:ext uri="{FF2B5EF4-FFF2-40B4-BE49-F238E27FC236}">
                <a16:creationId xmlns:a16="http://schemas.microsoft.com/office/drawing/2014/main" id="{F767548F-2E44-4257-B808-96B597257F2A}"/>
              </a:ext>
            </a:extLst>
          </p:cNvPr>
          <p:cNvSpPr txBox="1"/>
          <p:nvPr/>
        </p:nvSpPr>
        <p:spPr>
          <a:xfrm>
            <a:off x="838200" y="6304887"/>
            <a:ext cx="4442347" cy="276999"/>
          </a:xfrm>
          <a:prstGeom prst="rect">
            <a:avLst/>
          </a:prstGeom>
          <a:noFill/>
        </p:spPr>
        <p:txBody>
          <a:bodyPr wrap="square" rtlCol="0">
            <a:spAutoFit/>
          </a:bodyPr>
          <a:lstStyle/>
          <a:p>
            <a:r>
              <a:rPr lang="fr-FR" sz="1200" dirty="0">
                <a:hlinkClick r:id="rId4"/>
              </a:rPr>
              <a:t>https://www.greeklegendsandmyths.com/pandoras-box.html</a:t>
            </a:r>
            <a:endParaRPr lang="fr-FR" sz="1200" dirty="0"/>
          </a:p>
        </p:txBody>
      </p:sp>
    </p:spTree>
    <p:extLst>
      <p:ext uri="{BB962C8B-B14F-4D97-AF65-F5344CB8AC3E}">
        <p14:creationId xmlns:p14="http://schemas.microsoft.com/office/powerpoint/2010/main" val="874918956"/>
      </p:ext>
    </p:extLst>
  </p:cSld>
  <p:clrMapOvr>
    <a:masterClrMapping/>
  </p:clrMapOvr>
  <p:transition spd="slow">
    <p:strips/>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5"/>
              </a:gs>
              <a:gs pos="25000">
                <a:schemeClr val="accent5"/>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02DD2BC0-6F29-4B4F-8D61-2DCF6D2E8E7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re 1">
            <a:extLst>
              <a:ext uri="{FF2B5EF4-FFF2-40B4-BE49-F238E27FC236}">
                <a16:creationId xmlns:a16="http://schemas.microsoft.com/office/drawing/2014/main" id="{373962D4-AFA5-4591-B67F-2D010894DCC0}"/>
              </a:ext>
            </a:extLst>
          </p:cNvPr>
          <p:cNvSpPr>
            <a:spLocks noGrp="1"/>
          </p:cNvSpPr>
          <p:nvPr>
            <p:ph type="title"/>
          </p:nvPr>
        </p:nvSpPr>
        <p:spPr>
          <a:xfrm>
            <a:off x="1179226" y="826680"/>
            <a:ext cx="9833548" cy="1325563"/>
          </a:xfrm>
        </p:spPr>
        <p:txBody>
          <a:bodyPr vert="horz" lIns="91440" tIns="45720" rIns="91440" bIns="45720" rtlCol="0" anchor="ctr">
            <a:normAutofit/>
          </a:bodyPr>
          <a:lstStyle/>
          <a:p>
            <a:pPr algn="ctr"/>
            <a:r>
              <a:rPr lang="en-US" sz="4000" kern="1200" dirty="0">
                <a:solidFill>
                  <a:srgbClr val="FFFFFF"/>
                </a:solidFill>
                <a:latin typeface="+mj-lt"/>
                <a:ea typeface="+mj-ea"/>
                <a:cs typeface="+mj-cs"/>
              </a:rPr>
              <a:t>Candid -  Voltaire</a:t>
            </a:r>
          </a:p>
        </p:txBody>
      </p:sp>
      <p:sp>
        <p:nvSpPr>
          <p:cNvPr id="4" name="Espace réservé du contenu 3">
            <a:extLst>
              <a:ext uri="{FF2B5EF4-FFF2-40B4-BE49-F238E27FC236}">
                <a16:creationId xmlns:a16="http://schemas.microsoft.com/office/drawing/2014/main" id="{7F535213-6F10-4179-83DA-7A5B2ED42061}"/>
              </a:ext>
            </a:extLst>
          </p:cNvPr>
          <p:cNvSpPr>
            <a:spLocks noGrp="1"/>
          </p:cNvSpPr>
          <p:nvPr>
            <p:ph sz="half" idx="2"/>
          </p:nvPr>
        </p:nvSpPr>
        <p:spPr>
          <a:xfrm>
            <a:off x="6059488" y="2943224"/>
            <a:ext cx="5207602" cy="3566757"/>
          </a:xfrm>
        </p:spPr>
        <p:txBody>
          <a:bodyPr wrap="square" anchor="t">
            <a:noAutofit/>
          </a:bodyPr>
          <a:lstStyle/>
          <a:p>
            <a:pPr marL="0" indent="0" algn="just">
              <a:buNone/>
            </a:pPr>
            <a:r>
              <a:rPr lang="en-GB" sz="2400" dirty="0">
                <a:latin typeface="Calibri" panose="020F0502020204030204" pitchFamily="34" charset="0"/>
                <a:cs typeface="Calibri" panose="020F0502020204030204" pitchFamily="34" charset="0"/>
              </a:rPr>
              <a:t>This is  the ending of the book Candide, written by Voltaire. The reason why I chose this extract is to show that dystopia can sometimes give the illusion of utopia but in the end is just another version of a mediocre, negative and unwishful life. The aim of the book is in the end to give the message that it is unnecessary to go round the world to find your happiness.</a:t>
            </a:r>
          </a:p>
        </p:txBody>
      </p:sp>
      <p:sp>
        <p:nvSpPr>
          <p:cNvPr id="8" name="ZoneTexte 7">
            <a:extLst>
              <a:ext uri="{FF2B5EF4-FFF2-40B4-BE49-F238E27FC236}">
                <a16:creationId xmlns:a16="http://schemas.microsoft.com/office/drawing/2014/main" id="{F767548F-2E44-4257-B808-96B597257F2A}"/>
              </a:ext>
            </a:extLst>
          </p:cNvPr>
          <p:cNvSpPr txBox="1"/>
          <p:nvPr/>
        </p:nvSpPr>
        <p:spPr>
          <a:xfrm>
            <a:off x="838200" y="6304887"/>
            <a:ext cx="4442347" cy="276999"/>
          </a:xfrm>
          <a:prstGeom prst="rect">
            <a:avLst/>
          </a:prstGeom>
          <a:noFill/>
        </p:spPr>
        <p:txBody>
          <a:bodyPr wrap="square" rtlCol="0">
            <a:spAutoFit/>
          </a:bodyPr>
          <a:lstStyle/>
          <a:p>
            <a:r>
              <a:rPr lang="fr-FR" sz="1200">
                <a:hlinkClick r:id="rId4"/>
              </a:rPr>
              <a:t>http://www.fullbooks.com/Utopia1.html</a:t>
            </a:r>
            <a:endParaRPr lang="fr-FR" sz="1200" dirty="0"/>
          </a:p>
        </p:txBody>
      </p:sp>
      <p:sp>
        <p:nvSpPr>
          <p:cNvPr id="3" name="Rectangle 1">
            <a:extLst>
              <a:ext uri="{FF2B5EF4-FFF2-40B4-BE49-F238E27FC236}">
                <a16:creationId xmlns:a16="http://schemas.microsoft.com/office/drawing/2014/main" id="{72BC999F-CB74-457E-A5E9-5D1AF4CA35FF}"/>
              </a:ext>
            </a:extLst>
          </p:cNvPr>
          <p:cNvSpPr>
            <a:spLocks noGrp="1" noChangeArrowheads="1"/>
          </p:cNvSpPr>
          <p:nvPr>
            <p:ph sz="half" idx="1"/>
          </p:nvPr>
        </p:nvSpPr>
        <p:spPr bwMode="auto">
          <a:xfrm>
            <a:off x="838200" y="3014377"/>
            <a:ext cx="4853940" cy="3095063"/>
          </a:xfrm>
          <a:prstGeom prst="rect">
            <a:avLst/>
          </a:prstGeom>
          <a:solidFill>
            <a:schemeClr val="bg1"/>
          </a:solidFill>
          <a:ln>
            <a:noFill/>
          </a:ln>
          <a:effectLst/>
        </p:spPr>
        <p:txBody>
          <a:bodyPr vert="horz" wrap="square" lIns="0" tIns="0" rIns="0" bIns="47610" numCol="1" anchor="ctr" anchorCtr="0" compatLnSpc="1">
            <a:prstTxWarp prst="textNoShape">
              <a:avLst/>
            </a:prstTxWarp>
            <a:spAutoFit/>
          </a:bodyPr>
          <a:lstStyle/>
          <a:p>
            <a:pPr marL="0" lvl="0" indent="0" algn="just" eaLnBrk="0" fontAlgn="base" hangingPunct="0">
              <a:lnSpc>
                <a:spcPct val="100000"/>
              </a:lnSpc>
              <a:spcBef>
                <a:spcPct val="0"/>
              </a:spcBef>
              <a:spcAft>
                <a:spcPct val="0"/>
              </a:spcAft>
              <a:buNone/>
            </a:pPr>
            <a:r>
              <a:rPr lang="en-US" altLang="fr-FR" sz="1800" dirty="0"/>
              <a:t>"There is a concatenation of events in this best of all possible worlds: for if you had not been kicked out of a magnificent castle for love of</a:t>
            </a:r>
          </a:p>
          <a:p>
            <a:pPr marL="0" lvl="0" indent="0" algn="just" eaLnBrk="0" fontAlgn="base" hangingPunct="0">
              <a:lnSpc>
                <a:spcPct val="100000"/>
              </a:lnSpc>
              <a:spcBef>
                <a:spcPct val="0"/>
              </a:spcBef>
              <a:spcAft>
                <a:spcPct val="0"/>
              </a:spcAft>
              <a:buNone/>
            </a:pPr>
            <a:r>
              <a:rPr lang="en-US" altLang="fr-FR" sz="1800" dirty="0"/>
              <a:t>Miss Cunegonde: if you had not been put into the Inquisition: if you had</a:t>
            </a:r>
          </a:p>
          <a:p>
            <a:pPr marL="0" lvl="0" indent="0" algn="just" eaLnBrk="0" fontAlgn="base" hangingPunct="0">
              <a:lnSpc>
                <a:spcPct val="100000"/>
              </a:lnSpc>
              <a:spcBef>
                <a:spcPct val="0"/>
              </a:spcBef>
              <a:spcAft>
                <a:spcPct val="0"/>
              </a:spcAft>
              <a:buNone/>
            </a:pPr>
            <a:r>
              <a:rPr lang="en-US" altLang="fr-FR" sz="1800" dirty="0"/>
              <a:t>not walked over America: if you had not stabbed the Baron: if you had</a:t>
            </a:r>
          </a:p>
          <a:p>
            <a:pPr marL="0" lvl="0" indent="0" algn="just" eaLnBrk="0" fontAlgn="base" hangingPunct="0">
              <a:lnSpc>
                <a:spcPct val="100000"/>
              </a:lnSpc>
              <a:spcBef>
                <a:spcPct val="0"/>
              </a:spcBef>
              <a:spcAft>
                <a:spcPct val="0"/>
              </a:spcAft>
              <a:buNone/>
            </a:pPr>
            <a:r>
              <a:rPr lang="en-US" altLang="fr-FR" sz="1800" dirty="0"/>
              <a:t>not lost all your sheep from the fine country of El Dorado: you would</a:t>
            </a:r>
          </a:p>
          <a:p>
            <a:pPr marL="0" lvl="0" indent="0" algn="just" eaLnBrk="0" fontAlgn="base" hangingPunct="0">
              <a:lnSpc>
                <a:spcPct val="100000"/>
              </a:lnSpc>
              <a:spcBef>
                <a:spcPct val="0"/>
              </a:spcBef>
              <a:spcAft>
                <a:spcPct val="0"/>
              </a:spcAft>
              <a:buNone/>
            </a:pPr>
            <a:r>
              <a:rPr lang="en-US" altLang="fr-FR" sz="1800" dirty="0"/>
              <a:t>not be here eating preserved citrons and pistachio-nuts."</a:t>
            </a:r>
            <a:endParaRPr lang="fr-FR" altLang="fr-FR" sz="1800" dirty="0"/>
          </a:p>
        </p:txBody>
      </p:sp>
    </p:spTree>
    <p:extLst>
      <p:ext uri="{BB962C8B-B14F-4D97-AF65-F5344CB8AC3E}">
        <p14:creationId xmlns:p14="http://schemas.microsoft.com/office/powerpoint/2010/main" val="2954290638"/>
      </p:ext>
    </p:extLst>
  </p:cSld>
  <p:clrMapOvr>
    <a:masterClrMapping/>
  </p:clrMapOvr>
  <p:transition spd="slow">
    <p:strips/>
  </p:transition>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1428</TotalTime>
  <Words>1983</Words>
  <Application>Microsoft Office PowerPoint</Application>
  <PresentationFormat>Grand écran</PresentationFormat>
  <Paragraphs>59</Paragraphs>
  <Slides>10</Slides>
  <Notes>6</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10</vt:i4>
      </vt:variant>
    </vt:vector>
  </HeadingPairs>
  <TitlesOfParts>
    <vt:vector size="14" baseType="lpstr">
      <vt:lpstr>Arial</vt:lpstr>
      <vt:lpstr>Calibri</vt:lpstr>
      <vt:lpstr>Calibri Light</vt:lpstr>
      <vt:lpstr>Thème Office</vt:lpstr>
      <vt:lpstr>Présentation PowerPoint</vt:lpstr>
      <vt:lpstr>Utopia and Dystopia</vt:lpstr>
      <vt:lpstr>Summary</vt:lpstr>
      <vt:lpstr>I have a Dream, Martin Luther King</vt:lpstr>
      <vt:lpstr>Adam and Eve</vt:lpstr>
      <vt:lpstr>The prisoner (1964)</vt:lpstr>
      <vt:lpstr>Animal Farm</vt:lpstr>
      <vt:lpstr>Pandora’s box</vt:lpstr>
      <vt:lpstr>Candid -  Voltaire</vt:lpstr>
      <vt:lpstr>Utopia, 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Utopia and Dystopia</dc:title>
  <dc:creator>Henry Letellier</dc:creator>
  <cp:lastModifiedBy>Henry Letellier</cp:lastModifiedBy>
  <cp:revision>19</cp:revision>
  <dcterms:created xsi:type="dcterms:W3CDTF">2020-05-27T20:49:23Z</dcterms:created>
  <dcterms:modified xsi:type="dcterms:W3CDTF">2020-05-28T21:24:36Z</dcterms:modified>
</cp:coreProperties>
</file>