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80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63238"/>
    <a:srgbClr val="009688"/>
    <a:srgbClr val="01579B"/>
    <a:srgbClr val="0277BD"/>
    <a:srgbClr val="747474"/>
    <a:srgbClr val="CECECE"/>
    <a:srgbClr val="191919"/>
    <a:srgbClr val="FAFAFA"/>
    <a:srgbClr val="232323"/>
    <a:srgbClr val="7DC8C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51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D574-F4A6-496C-A30F-688B3DE0CC8E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C858-E2B9-4AAD-A9C2-3A2D7340C7B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3496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D574-F4A6-496C-A30F-688B3DE0CC8E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C858-E2B9-4AAD-A9C2-3A2D7340C7B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9372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D574-F4A6-496C-A30F-688B3DE0CC8E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C858-E2B9-4AAD-A9C2-3A2D7340C7B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0848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D574-F4A6-496C-A30F-688B3DE0CC8E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C858-E2B9-4AAD-A9C2-3A2D7340C7B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7903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D574-F4A6-496C-A30F-688B3DE0CC8E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C858-E2B9-4AAD-A9C2-3A2D7340C7B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9941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D574-F4A6-496C-A30F-688B3DE0CC8E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C858-E2B9-4AAD-A9C2-3A2D7340C7B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8213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D574-F4A6-496C-A30F-688B3DE0CC8E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C858-E2B9-4AAD-A9C2-3A2D7340C7B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44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D574-F4A6-496C-A30F-688B3DE0CC8E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C858-E2B9-4AAD-A9C2-3A2D7340C7B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8382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D574-F4A6-496C-A30F-688B3DE0CC8E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C858-E2B9-4AAD-A9C2-3A2D7340C7B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935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D574-F4A6-496C-A30F-688B3DE0CC8E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C858-E2B9-4AAD-A9C2-3A2D7340C7B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8611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D574-F4A6-496C-A30F-688B3DE0CC8E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C858-E2B9-4AAD-A9C2-3A2D7340C7B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3505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DD574-F4A6-496C-A30F-688B3DE0CC8E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C858-E2B9-4AAD-A9C2-3A2D7340C7B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9459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88152" y="-225908"/>
            <a:ext cx="13159409" cy="746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14300" dist="38100" dir="5400000" algn="t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29209" y="2646948"/>
            <a:ext cx="12062791" cy="1835068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rgbClr val="01579B"/>
                </a:solidFill>
                <a:latin typeface="Roboto"/>
              </a:rPr>
              <a:t>Consommerons-nous moins</a:t>
            </a:r>
            <a:br>
              <a:rPr lang="fr-FR" sz="8000" dirty="0">
                <a:solidFill>
                  <a:srgbClr val="01579B"/>
                </a:solidFill>
                <a:latin typeface="Roboto"/>
              </a:rPr>
            </a:br>
            <a:r>
              <a:rPr lang="fr-FR" sz="8000" dirty="0">
                <a:solidFill>
                  <a:srgbClr val="01579B"/>
                </a:solidFill>
                <a:latin typeface="Roboto"/>
              </a:rPr>
              <a:t>et mieux en 2030</a:t>
            </a:r>
          </a:p>
        </p:txBody>
      </p:sp>
    </p:spTree>
    <p:extLst>
      <p:ext uri="{BB962C8B-B14F-4D97-AF65-F5344CB8AC3E}">
        <p14:creationId xmlns:p14="http://schemas.microsoft.com/office/powerpoint/2010/main" xmlns="" val="278831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-0.00143 -0.85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2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E3B14EA6-0BD1-47DE-9582-DAE1973322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119770">
            <a:off x="12206" y="2354696"/>
            <a:ext cx="6920209" cy="459440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4E669CA8-87E0-418B-A161-F3D3AAB3019A}"/>
              </a:ext>
            </a:extLst>
          </p:cNvPr>
          <p:cNvSpPr txBox="1"/>
          <p:nvPr/>
        </p:nvSpPr>
        <p:spPr>
          <a:xfrm>
            <a:off x="6546475" y="2875002"/>
            <a:ext cx="9541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latin typeface="Roboto" panose="02000000000000000000" pitchFamily="2" charset="0"/>
                <a:ea typeface="Roboto" panose="02000000000000000000" pitchFamily="2" charset="0"/>
              </a:rPr>
              <a:t>-&gt;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93184566-39BE-434E-B6DB-2F2D1B26600B}"/>
              </a:ext>
            </a:extLst>
          </p:cNvPr>
          <p:cNvSpPr txBox="1"/>
          <p:nvPr/>
        </p:nvSpPr>
        <p:spPr>
          <a:xfrm>
            <a:off x="3747045" y="2565983"/>
            <a:ext cx="28616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>
                <a:solidFill>
                  <a:srgbClr val="00968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7/10</a:t>
            </a:r>
          </a:p>
          <a:p>
            <a:pPr algn="ctr"/>
            <a:r>
              <a:rPr lang="fr-FR" sz="5400" b="1" dirty="0">
                <a:solidFill>
                  <a:srgbClr val="00968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Français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44E78281-3E48-4673-AA2B-62EA65F66F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8285" y="4002323"/>
            <a:ext cx="1219200" cy="12192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55AD5D27-908E-46BF-801A-74EDA4D96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13542">
            <a:off x="8018115" y="2301736"/>
            <a:ext cx="4989218" cy="458481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DB1D0747-D034-4164-BBAE-0B6152C52034}"/>
              </a:ext>
            </a:extLst>
          </p:cNvPr>
          <p:cNvSpPr txBox="1"/>
          <p:nvPr/>
        </p:nvSpPr>
        <p:spPr>
          <a:xfrm>
            <a:off x="7218571" y="1843330"/>
            <a:ext cx="28616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>
                <a:solidFill>
                  <a:srgbClr val="00968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6/10</a:t>
            </a:r>
          </a:p>
          <a:p>
            <a:pPr algn="ctr"/>
            <a:r>
              <a:rPr lang="fr-FR" sz="5400" b="1" dirty="0">
                <a:solidFill>
                  <a:srgbClr val="00968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Français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xmlns="" id="{644EA5D5-BFE1-4560-8121-191C6465D5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9811" y="3649616"/>
            <a:ext cx="1226622" cy="12266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6D301F8-0470-4C47-A1F8-9ACD8124C769}"/>
              </a:ext>
            </a:extLst>
          </p:cNvPr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Produits Locaux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3273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1E9EE557-9D98-47C6-BBB9-8387743555C3}"/>
              </a:ext>
            </a:extLst>
          </p:cNvPr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Bio     Le Futur     E-Commerce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3C84E789-8816-4BD3-83D2-A185B8F396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9206 0.000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1" accel="29333" decel="30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1" accel="29333" decel="3066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1" accel="29333" decel="3066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accel="29333" decel="30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1" accel="29333" decel="3066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1" accel="29333" decel="30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1" accel="29333" decel="3066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9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A81173A4-9E5E-4E50-8A61-09AB2C508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887369">
            <a:off x="-540870" y="1415477"/>
            <a:ext cx="6193393" cy="412675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D4C896A9-1B18-4C34-84BA-38E9E7E62C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98250">
            <a:off x="5449222" y="1481099"/>
            <a:ext cx="8375281" cy="426615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7CF3E0DD-0771-4688-AD9B-36347426F5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426575">
            <a:off x="144021" y="2838601"/>
            <a:ext cx="5856554" cy="227620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A5F0DB01-5AA0-4465-8791-F4CC678EBF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25860">
            <a:off x="547352" y="1988548"/>
            <a:ext cx="5856554" cy="2276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xmlns="" id="{C80C433B-02CA-4DCE-89A5-20B48E17A7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89559">
            <a:off x="6820482" y="1171979"/>
            <a:ext cx="4557167" cy="4557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6D301F8-0470-4C47-A1F8-9ACD8124C769}"/>
              </a:ext>
            </a:extLst>
          </p:cNvPr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Produits Locaux</a:t>
            </a:r>
          </a:p>
        </p:txBody>
      </p:sp>
      <p:sp>
        <p:nvSpPr>
          <p:cNvPr id="4" name="Rectangle 3"/>
          <p:cNvSpPr/>
          <p:nvPr/>
        </p:nvSpPr>
        <p:spPr>
          <a:xfrm>
            <a:off x="6705903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1E9EE557-9D98-47C6-BBB9-8387743555C3}"/>
              </a:ext>
            </a:extLst>
          </p:cNvPr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Bio     Le Futur     E-Commerce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3C84E789-8816-4BD3-83D2-A185B8F396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36AE27A4-B7BB-456C-98AA-B26E57750034}"/>
              </a:ext>
            </a:extLst>
          </p:cNvPr>
          <p:cNvSpPr txBox="1"/>
          <p:nvPr/>
        </p:nvSpPr>
        <p:spPr>
          <a:xfrm>
            <a:off x="6267078" y="6051453"/>
            <a:ext cx="5687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2kg de végétaux -&gt; 1 kg d’insectes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D4FECC56-018D-49C5-A6CE-59D4DE8B6416}"/>
              </a:ext>
            </a:extLst>
          </p:cNvPr>
          <p:cNvSpPr txBox="1"/>
          <p:nvPr/>
        </p:nvSpPr>
        <p:spPr>
          <a:xfrm>
            <a:off x="158316" y="6135403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8kg de végétaux -&gt; 1 kg de viande</a:t>
            </a:r>
          </a:p>
        </p:txBody>
      </p:sp>
    </p:spTree>
    <p:extLst>
      <p:ext uri="{BB962C8B-B14F-4D97-AF65-F5344CB8AC3E}">
        <p14:creationId xmlns:p14="http://schemas.microsoft.com/office/powerpoint/2010/main" xmlns="" val="195579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36AE27A4-B7BB-456C-98AA-B26E57750034}"/>
              </a:ext>
            </a:extLst>
          </p:cNvPr>
          <p:cNvSpPr txBox="1"/>
          <p:nvPr/>
        </p:nvSpPr>
        <p:spPr>
          <a:xfrm>
            <a:off x="6267078" y="6051453"/>
            <a:ext cx="5687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2kg de végétaux -&gt; 1 kg d’insectes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D4FECC56-018D-49C5-A6CE-59D4DE8B6416}"/>
              </a:ext>
            </a:extLst>
          </p:cNvPr>
          <p:cNvSpPr txBox="1"/>
          <p:nvPr/>
        </p:nvSpPr>
        <p:spPr>
          <a:xfrm>
            <a:off x="158316" y="6135403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8kg de végétaux -&gt; 1 kg de viande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A81173A4-9E5E-4E50-8A61-09AB2C508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887369">
            <a:off x="-540870" y="1415477"/>
            <a:ext cx="6193393" cy="412675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D4C896A9-1B18-4C34-84BA-38E9E7E62C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98250">
            <a:off x="5449222" y="1481099"/>
            <a:ext cx="8375281" cy="426615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7CF3E0DD-0771-4688-AD9B-36347426F5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426575">
            <a:off x="144021" y="2838601"/>
            <a:ext cx="5856554" cy="227620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A5F0DB01-5AA0-4465-8791-F4CC678EBF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25860">
            <a:off x="547352" y="1988548"/>
            <a:ext cx="5856554" cy="2276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xmlns="" id="{C80C433B-02CA-4DCE-89A5-20B48E17A7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89559">
            <a:off x="6820482" y="1171979"/>
            <a:ext cx="4557167" cy="4557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6D301F8-0470-4C47-A1F8-9ACD8124C769}"/>
              </a:ext>
            </a:extLst>
          </p:cNvPr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Produits Locaux</a:t>
            </a:r>
          </a:p>
        </p:txBody>
      </p:sp>
      <p:sp>
        <p:nvSpPr>
          <p:cNvPr id="4" name="Rectangle 3"/>
          <p:cNvSpPr/>
          <p:nvPr/>
        </p:nvSpPr>
        <p:spPr>
          <a:xfrm>
            <a:off x="6705903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1E9EE557-9D98-47C6-BBB9-8387743555C3}"/>
              </a:ext>
            </a:extLst>
          </p:cNvPr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Bio     Le Futur     E-Commerce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3C84E789-8816-4BD3-83D2-A185B8F396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75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0.125 3.7037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66AE16E5-C12F-4B5A-B574-C13C8EB55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075981">
            <a:off x="-1203333" y="833437"/>
            <a:ext cx="9239250" cy="5191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5A7B2A4D-755D-4D38-B885-AB253084B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3458">
            <a:off x="6054310" y="1186870"/>
            <a:ext cx="6761184" cy="44842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6D301F8-0470-4C47-A1F8-9ACD8124C769}"/>
              </a:ext>
            </a:extLst>
          </p:cNvPr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Produits Locaux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230764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1E9EE557-9D98-47C6-BBB9-8387743555C3}"/>
              </a:ext>
            </a:extLst>
          </p:cNvPr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Bio     Le Futur     E-Commerce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3C84E789-8816-4BD3-83D2-A185B8F39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38D18008-D5E9-432E-9F8C-8236576650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66337">
            <a:off x="2620754" y="3020923"/>
            <a:ext cx="7141595" cy="44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983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66AE16E5-C12F-4B5A-B574-C13C8EB55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075981">
            <a:off x="-1176956" y="833437"/>
            <a:ext cx="9239250" cy="5191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5A7B2A4D-755D-4D38-B885-AB253084B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3458">
            <a:off x="6054310" y="1186870"/>
            <a:ext cx="6761184" cy="448425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38D18008-D5E9-432E-9F8C-8236576650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66337">
            <a:off x="2620754" y="3020923"/>
            <a:ext cx="7141595" cy="44986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6D301F8-0470-4C47-A1F8-9ACD8124C769}"/>
              </a:ext>
            </a:extLst>
          </p:cNvPr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Produits Locaux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230764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1E9EE557-9D98-47C6-BBB9-8387743555C3}"/>
              </a:ext>
            </a:extLst>
          </p:cNvPr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Bio     Le Futur     E-Commerce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3C84E789-8816-4BD3-83D2-A185B8F396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810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accel="42000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accel="42000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accel="42000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6D301F8-0470-4C47-A1F8-9ACD8124C769}"/>
              </a:ext>
            </a:extLst>
          </p:cNvPr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Produits Locaux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78205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1E9EE557-9D98-47C6-BBB9-8387743555C3}"/>
              </a:ext>
            </a:extLst>
          </p:cNvPr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Bio     Le Futur     E-Commerce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3C84E789-8816-4BD3-83D2-A185B8F396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E380F25-8207-4B97-8D95-5E13900389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CC9730CC-F0B5-4DD8-917D-C9A92E95BE69}"/>
              </a:ext>
            </a:extLst>
          </p:cNvPr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Surpopulation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3ED0637C-616B-4813-8B52-26F9C410A271}"/>
              </a:ext>
            </a:extLst>
          </p:cNvPr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France       Le Reste du monde</a:t>
            </a:r>
          </a:p>
        </p:txBody>
      </p:sp>
    </p:spTree>
    <p:extLst>
      <p:ext uri="{BB962C8B-B14F-4D97-AF65-F5344CB8AC3E}">
        <p14:creationId xmlns:p14="http://schemas.microsoft.com/office/powerpoint/2010/main" xmlns="" val="73344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56211 3.7037E-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15" grpId="0"/>
      <p:bldP spid="1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66793C49-06A1-4814-A22F-987AC240AE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1764" y="1261931"/>
            <a:ext cx="6716062" cy="60301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6D301F8-0470-4C47-A1F8-9ACD8124C769}"/>
              </a:ext>
            </a:extLst>
          </p:cNvPr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Surpopulation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9795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3ED0637C-616B-4813-8B52-26F9C410A271}"/>
              </a:ext>
            </a:extLst>
          </p:cNvPr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France       Le Reste du monde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E380F25-8207-4B97-8D95-5E13900389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731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66793C49-06A1-4814-A22F-987AC240AE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1764" y="1261931"/>
            <a:ext cx="6716062" cy="60301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6D301F8-0470-4C47-A1F8-9ACD8124C769}"/>
              </a:ext>
            </a:extLst>
          </p:cNvPr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Surpopulation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9795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3ED0637C-616B-4813-8B52-26F9C410A271}"/>
              </a:ext>
            </a:extLst>
          </p:cNvPr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France       Le Reste du monde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E380F25-8207-4B97-8D95-5E13900389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094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16927 0.0011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A13740C-0973-4CAE-9A06-AE9A9FC4F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4432" y="1335881"/>
            <a:ext cx="7603135" cy="54438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6D301F8-0470-4C47-A1F8-9ACD8124C769}"/>
              </a:ext>
            </a:extLst>
          </p:cNvPr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Surpopulation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2060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3ED0637C-616B-4813-8B52-26F9C410A271}"/>
              </a:ext>
            </a:extLst>
          </p:cNvPr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France       Le Reste du monde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E380F25-8207-4B97-8D95-5E13900389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669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A13740C-0973-4CAE-9A06-AE9A9FC4F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4432" y="1335881"/>
            <a:ext cx="7603135" cy="54438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6D301F8-0470-4C47-A1F8-9ACD8124C769}"/>
              </a:ext>
            </a:extLst>
          </p:cNvPr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Surpopulation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2060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3ED0637C-616B-4813-8B52-26F9C410A271}"/>
              </a:ext>
            </a:extLst>
          </p:cNvPr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France       Le Reste du monde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E380F25-8207-4B97-8D95-5E13900389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461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accel="20000" decel="2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535CEE94-76B1-4B14-BD35-680E1AE61A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3188" y="1575515"/>
            <a:ext cx="7051577" cy="50489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-1036200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Consommateur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Prix plus bas      Ecologie      Connectivité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08048" y="5290350"/>
            <a:ext cx="286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Low Poly - Wallpaper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706685" y="5449684"/>
            <a:ext cx="238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Low Poly – Model 3D</a:t>
            </a:r>
          </a:p>
        </p:txBody>
      </p:sp>
    </p:spTree>
    <p:extLst>
      <p:ext uri="{BB962C8B-B14F-4D97-AF65-F5344CB8AC3E}">
        <p14:creationId xmlns:p14="http://schemas.microsoft.com/office/powerpoint/2010/main" xmlns="" val="168400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5707 -0.00046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9" y="-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accel="11000" decel="2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6A73CEC9-67CB-4F15-88AB-390524207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7644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accel="15000" decel="3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accel="15000" decel="3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316E111A-13AA-4010-8047-A30DA83D7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71424">
            <a:off x="40837" y="1732507"/>
            <a:ext cx="6127457" cy="460172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907E5C6D-222D-44F1-A7DB-5988039817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623" y="1876634"/>
            <a:ext cx="3983376" cy="398337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29B40E23-0E93-4405-AF9F-0E55816EB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140684">
            <a:off x="6693941" y="2623201"/>
            <a:ext cx="6180953" cy="411941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31C606BF-FDAE-4D20-A1DC-F3B42E6B24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292464">
            <a:off x="2070291" y="1740351"/>
            <a:ext cx="8186803" cy="54549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553803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Consommateur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Prix plus bas      Ecologie      Connectivité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ADB936DD-5569-4BD9-8B5F-D803FB50881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0031" y="3868322"/>
            <a:ext cx="2818449" cy="28184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61035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40000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accel="5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1.48148E-6 " pathEditMode="relative" rAng="0" ptsTypes="AA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9CF9AA8C-95B7-4E78-9B7B-60FD25C7CF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3188" y="1575515"/>
            <a:ext cx="7051577" cy="50489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927409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Consommateur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Prix plus bas      Ecologie      Connectivité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08048" y="5290350"/>
            <a:ext cx="286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Low Poly - Wallpaper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706685" y="5449684"/>
            <a:ext cx="238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Low Poly – Model 3D</a:t>
            </a:r>
          </a:p>
        </p:txBody>
      </p:sp>
    </p:spTree>
    <p:extLst>
      <p:ext uri="{BB962C8B-B14F-4D97-AF65-F5344CB8AC3E}">
        <p14:creationId xmlns:p14="http://schemas.microsoft.com/office/powerpoint/2010/main" xmlns="" val="175518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13385 3.7037E-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1" accel="29333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DDDBEF43-019D-4D20-83F5-7B9A7E5D96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71424">
            <a:off x="40837" y="1732507"/>
            <a:ext cx="6127457" cy="460172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907E5C6D-222D-44F1-A7DB-5988039817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623" y="1876634"/>
            <a:ext cx="3983376" cy="398337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29B40E23-0E93-4405-AF9F-0E55816EB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140684">
            <a:off x="6693941" y="2623201"/>
            <a:ext cx="6180953" cy="411941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31C606BF-FDAE-4D20-A1DC-F3B42E6B24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292464">
            <a:off x="2070291" y="1740351"/>
            <a:ext cx="8186803" cy="545499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ADB936DD-5569-4BD9-8B5F-D803FB5088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0031" y="3868322"/>
            <a:ext cx="2818449" cy="28184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553803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Consommateur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Prix plus bas      Ecologie      Connectivité</a:t>
            </a:r>
          </a:p>
        </p:txBody>
      </p:sp>
    </p:spTree>
    <p:extLst>
      <p:ext uri="{BB962C8B-B14F-4D97-AF65-F5344CB8AC3E}">
        <p14:creationId xmlns:p14="http://schemas.microsoft.com/office/powerpoint/2010/main" xmlns="" val="31525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accel="29333" decel="3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accel="29333" decel="3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accel="29333" decel="3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accel="29333" decel="3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" accel="29333" decel="3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023 L 0.13047 0.0002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486B1C35-87A1-4D62-BA63-7EF0018709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369777">
            <a:off x="-1146328" y="1118254"/>
            <a:ext cx="8977808" cy="50521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9B0B6519-12B9-4856-95C6-1EB53D10F8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849085">
            <a:off x="4598670" y="2997642"/>
            <a:ext cx="8115300" cy="45720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3EE025A-D1B6-4B0E-878E-F51B0B0C71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34676" y="1680754"/>
            <a:ext cx="3051667" cy="307820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134FE107-72E5-43A1-9654-3E23EBDCF6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7145" y="3574769"/>
            <a:ext cx="1479386" cy="14793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148208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Consommateur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Prix plus bas      Ecologie      Connectivité</a:t>
            </a:r>
          </a:p>
        </p:txBody>
      </p:sp>
    </p:spTree>
    <p:extLst>
      <p:ext uri="{BB962C8B-B14F-4D97-AF65-F5344CB8AC3E}">
        <p14:creationId xmlns:p14="http://schemas.microsoft.com/office/powerpoint/2010/main" xmlns="" val="20790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2.91667E-6 -0.02662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486B1C35-87A1-4D62-BA63-7EF0018709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369777">
            <a:off x="-1146328" y="1118254"/>
            <a:ext cx="8977808" cy="50521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9B0B6519-12B9-4856-95C6-1EB53D10F8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849085">
            <a:off x="4598670" y="2997642"/>
            <a:ext cx="8115300" cy="45720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E3EE025A-D1B6-4B0E-878E-F51B0B0C71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34676" y="1680754"/>
            <a:ext cx="3051667" cy="307820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134FE107-72E5-43A1-9654-3E23EBDCF6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9128" y="3036995"/>
            <a:ext cx="2151021" cy="21510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148208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Consommateur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Prix plus bas      Ecologie      Connectivité</a:t>
            </a:r>
          </a:p>
        </p:txBody>
      </p:sp>
    </p:spTree>
    <p:extLst>
      <p:ext uri="{BB962C8B-B14F-4D97-AF65-F5344CB8AC3E}">
        <p14:creationId xmlns:p14="http://schemas.microsoft.com/office/powerpoint/2010/main" xmlns="" val="87606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25872 0.0004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0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1" accel="28000" decel="3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1" accel="28000" decel="3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1" accel="28000" decel="3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accel="28000" decel="3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-1087697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Consommateur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6D301F8-0470-4C47-A1F8-9ACD8124C769}"/>
              </a:ext>
            </a:extLst>
          </p:cNvPr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Produits Locaux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Prix plus bas      Ecologie      Connectivité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3C84E789-8816-4BD3-83D2-A185B8F396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1E9EE557-9D98-47C6-BBB9-8387743555C3}"/>
              </a:ext>
            </a:extLst>
          </p:cNvPr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Bio     Le Futur     E-Commerce</a:t>
            </a:r>
          </a:p>
        </p:txBody>
      </p:sp>
    </p:spTree>
    <p:extLst>
      <p:ext uri="{BB962C8B-B14F-4D97-AF65-F5344CB8AC3E}">
        <p14:creationId xmlns:p14="http://schemas.microsoft.com/office/powerpoint/2010/main" xmlns="" val="239559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54714 3.7037E-7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13" grpId="0"/>
      <p:bldP spid="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E3B14EA6-0BD1-47DE-9582-DAE1973322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119770">
            <a:off x="12206" y="2354696"/>
            <a:ext cx="6920209" cy="45944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88152" y="-610221"/>
            <a:ext cx="13159409" cy="1995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52400" dist="381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4E669CA8-87E0-418B-A161-F3D3AAB3019A}"/>
              </a:ext>
            </a:extLst>
          </p:cNvPr>
          <p:cNvSpPr txBox="1"/>
          <p:nvPr/>
        </p:nvSpPr>
        <p:spPr>
          <a:xfrm>
            <a:off x="6264464" y="2875002"/>
            <a:ext cx="9541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latin typeface="Roboto" panose="02000000000000000000" pitchFamily="2" charset="0"/>
                <a:ea typeface="Roboto" panose="02000000000000000000" pitchFamily="2" charset="0"/>
              </a:rPr>
              <a:t>-&gt;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93184566-39BE-434E-B6DB-2F2D1B26600B}"/>
              </a:ext>
            </a:extLst>
          </p:cNvPr>
          <p:cNvSpPr txBox="1"/>
          <p:nvPr/>
        </p:nvSpPr>
        <p:spPr>
          <a:xfrm>
            <a:off x="3747045" y="2565983"/>
            <a:ext cx="28616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>
                <a:solidFill>
                  <a:srgbClr val="00968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7/10</a:t>
            </a:r>
          </a:p>
          <a:p>
            <a:pPr algn="ctr"/>
            <a:r>
              <a:rPr lang="fr-FR" sz="5400" b="1" dirty="0">
                <a:solidFill>
                  <a:srgbClr val="00968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Français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44E78281-3E48-4673-AA2B-62EA65F66F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8285" y="4002323"/>
            <a:ext cx="1219200" cy="12192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55AD5D27-908E-46BF-801A-74EDA4D96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13542">
            <a:off x="8018115" y="2301736"/>
            <a:ext cx="4989218" cy="458481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6D301F8-0470-4C47-A1F8-9ACD8124C769}"/>
              </a:ext>
            </a:extLst>
          </p:cNvPr>
          <p:cNvSpPr txBox="1"/>
          <p:nvPr/>
        </p:nvSpPr>
        <p:spPr>
          <a:xfrm>
            <a:off x="2036559" y="570206"/>
            <a:ext cx="368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15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Produits Locaux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3273" y="1335881"/>
            <a:ext cx="1025453" cy="49675"/>
          </a:xfrm>
          <a:prstGeom prst="rect">
            <a:avLst/>
          </a:prstGeom>
          <a:solidFill>
            <a:srgbClr val="0277BD"/>
          </a:solidFill>
          <a:ln>
            <a:solidFill>
              <a:srgbClr val="027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256" y="79128"/>
            <a:ext cx="1965600" cy="19656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1E9EE557-9D98-47C6-BBB9-8387743555C3}"/>
              </a:ext>
            </a:extLst>
          </p:cNvPr>
          <p:cNvSpPr txBox="1"/>
          <p:nvPr/>
        </p:nvSpPr>
        <p:spPr>
          <a:xfrm>
            <a:off x="5631679" y="861821"/>
            <a:ext cx="6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277B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Bio     Le Futur     E-Commerce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3C84E789-8816-4BD3-83D2-A185B8F396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256" y="520076"/>
            <a:ext cx="1083600" cy="10836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DB1D0747-D034-4164-BBAE-0B6152C52034}"/>
              </a:ext>
            </a:extLst>
          </p:cNvPr>
          <p:cNvSpPr txBox="1"/>
          <p:nvPr/>
        </p:nvSpPr>
        <p:spPr>
          <a:xfrm>
            <a:off x="7218571" y="1843330"/>
            <a:ext cx="28616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>
                <a:solidFill>
                  <a:srgbClr val="00968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6/10</a:t>
            </a:r>
          </a:p>
          <a:p>
            <a:pPr algn="ctr"/>
            <a:r>
              <a:rPr lang="fr-FR" sz="5400" b="1" dirty="0">
                <a:solidFill>
                  <a:srgbClr val="00968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Français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xmlns="" id="{644EA5D5-BFE1-4560-8121-191C6465D5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9811" y="3649616"/>
            <a:ext cx="1226622" cy="122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807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0667" decel="2933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02266 0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8" grpId="0"/>
      <p:bldP spid="1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800" dirty="0" smtClean="0"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205</Words>
  <Application>Microsoft Office PowerPoint</Application>
  <PresentationFormat>Personnalisé</PresentationFormat>
  <Paragraphs>59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Consommerons-nous moins et mieux en 2030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Yohan BOUJON</dc:creator>
  <cp:lastModifiedBy>Windows User</cp:lastModifiedBy>
  <cp:revision>106</cp:revision>
  <dcterms:created xsi:type="dcterms:W3CDTF">2017-05-15T11:59:30Z</dcterms:created>
  <dcterms:modified xsi:type="dcterms:W3CDTF">2017-12-17T21:44:18Z</dcterms:modified>
</cp:coreProperties>
</file>