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7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  <p:sldMasterId id="2147483792" r:id="rId11"/>
    <p:sldMasterId id="2147483804" r:id="rId12"/>
    <p:sldMasterId id="2147483816" r:id="rId13"/>
    <p:sldMasterId id="2147483852" r:id="rId14"/>
  </p:sldMasterIdLst>
  <p:sldIdLst>
    <p:sldId id="256" r:id="rId15"/>
    <p:sldId id="257" r:id="rId16"/>
    <p:sldId id="268" r:id="rId17"/>
    <p:sldId id="261" r:id="rId18"/>
    <p:sldId id="258" r:id="rId19"/>
    <p:sldId id="260" r:id="rId20"/>
    <p:sldId id="263" r:id="rId21"/>
    <p:sldId id="262" r:id="rId22"/>
    <p:sldId id="259" r:id="rId23"/>
    <p:sldId id="264" r:id="rId24"/>
    <p:sldId id="265" r:id="rId25"/>
    <p:sldId id="266" r:id="rId26"/>
    <p:sldId id="267" r:id="rId27"/>
    <p:sldId id="26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F848-F7A2-4A09-A698-F219D6F89C03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51494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68750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391299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72123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032618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802195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911584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351822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637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514943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89656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02787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68750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391299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72123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032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802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91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351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637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896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027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5149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6875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39129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721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0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80219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9115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35182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63735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89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0278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5149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768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39129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7212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03261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80219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91158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351822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263735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8965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02787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4774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05576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829931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81781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09769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6615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51640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444091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77654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075977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7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72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72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72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C9BF-2D10-4A83-8499-60B3F6431350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6FA9-C088-40C0-8932-26E346B14C0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72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D3B4-8A4D-41FF-9893-13D7BCC8F15C}" type="datetimeFigureOut">
              <a:rPr lang="fr-FR" smtClean="0"/>
              <a:pPr/>
              <a:t>11/03/2018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1B07-5537-4614-B95A-F45A6F04D09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53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worksocialwork.com/2016/03/30/advertising-children-is-step-too-far/" TargetMode="External"/><Relationship Id="rId3" Type="http://schemas.openxmlformats.org/officeDocument/2006/relationships/image" Target="cid:9691CEE5-B924-4DE1-8880-78F460A1BCDE" TargetMode="External"/><Relationship Id="rId7" Type="http://schemas.openxmlformats.org/officeDocument/2006/relationships/hyperlink" Target="http://foundersguide.com/digital-signage-solution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5.xml"/><Relationship Id="rId6" Type="http://schemas.openxmlformats.org/officeDocument/2006/relationships/hyperlink" Target="http://all-and-co.com/2011/09/culture-pub-eram-samuse/" TargetMode="External"/><Relationship Id="rId5" Type="http://schemas.openxmlformats.org/officeDocument/2006/relationships/hyperlink" Target="http://allandcoaf.cluster003.ovh.net/wp-content/uploads/2011/09/eram-pub-2010-2.jpg" TargetMode="External"/><Relationship Id="rId4" Type="http://schemas.openxmlformats.org/officeDocument/2006/relationships/hyperlink" Target="http://2.bp.blogspot.com/-NoUwRYFHBu8/UiGkpRMk-WI/AAAAAAAABLI/5GtaKJuZ9AE/s1600/CAT_SHE_07_2013_0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3AACEC5F-F3EA-4F5A-86F8-1211033F53D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eatures of Retail Digital Signage Solu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0280491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Les ficelles de la publicité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Henry </a:t>
            </a:r>
            <a:r>
              <a:rPr lang="fr-FR" dirty="0"/>
              <a:t>L</a:t>
            </a:r>
            <a:r>
              <a:rPr lang="fr-FR" dirty="0" smtClean="0"/>
              <a:t>etellier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815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Interpeller </a:t>
            </a:r>
            <a:r>
              <a:rPr lang="fr-FR" dirty="0"/>
              <a:t>pour convaincre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Objectif:</a:t>
            </a:r>
          </a:p>
          <a:p>
            <a:pPr lvl="1"/>
            <a:r>
              <a:rPr lang="fr-FR" dirty="0" smtClean="0"/>
              <a:t>Vendre des produits Eram</a:t>
            </a:r>
          </a:p>
          <a:p>
            <a:r>
              <a:rPr lang="fr-FR" dirty="0" smtClean="0"/>
              <a:t>Comment?</a:t>
            </a:r>
          </a:p>
          <a:p>
            <a:pPr lvl="1"/>
            <a:r>
              <a:rPr lang="fr-FR" dirty="0" smtClean="0"/>
              <a:t>Surprendre le consommateur par l’image</a:t>
            </a:r>
          </a:p>
          <a:p>
            <a:pPr lvl="1"/>
            <a:r>
              <a:rPr lang="fr-FR" dirty="0" smtClean="0"/>
              <a:t>Interpeller le consommateur par le texte et l’humour</a:t>
            </a:r>
          </a:p>
          <a:p>
            <a:pPr lvl="1"/>
            <a:r>
              <a:rPr lang="fr-FR" dirty="0" smtClean="0"/>
              <a:t>Présenter Eram comme une marque moderne</a:t>
            </a:r>
          </a:p>
        </p:txBody>
      </p:sp>
    </p:spTree>
    <p:extLst>
      <p:ext uri="{BB962C8B-B14F-4D97-AF65-F5344CB8AC3E}">
        <p14:creationId xmlns="" xmlns:p14="http://schemas.microsoft.com/office/powerpoint/2010/main" val="34875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image étonnante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femme est cachée par une affiche</a:t>
            </a:r>
          </a:p>
          <a:p>
            <a:r>
              <a:rPr lang="fr-FR" dirty="0" smtClean="0"/>
              <a:t>La femme est a quatre pattes tel un animal</a:t>
            </a:r>
          </a:p>
          <a:p>
            <a:r>
              <a:rPr lang="fr-FR" dirty="0" smtClean="0"/>
              <a:t>La femme est habillée en panthère </a:t>
            </a:r>
            <a:br>
              <a:rPr lang="fr-FR" dirty="0" smtClean="0"/>
            </a:br>
            <a:r>
              <a:rPr lang="fr-FR" dirty="0" smtClean="0"/>
              <a:t>(collants et veste)</a:t>
            </a:r>
          </a:p>
          <a:p>
            <a:r>
              <a:rPr lang="fr-FR" dirty="0" smtClean="0"/>
              <a:t>Ses cheveux sont comme une crinière.</a:t>
            </a:r>
          </a:p>
          <a:p>
            <a:r>
              <a:rPr lang="fr-FR" dirty="0" smtClean="0"/>
              <a:t>L’image serait sexiste si on la voyait </a:t>
            </a:r>
            <a:br>
              <a:rPr lang="fr-FR" dirty="0" smtClean="0"/>
            </a:br>
            <a:r>
              <a:rPr lang="fr-FR" dirty="0" smtClean="0"/>
              <a:t>(femme animal, soumise …)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207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texte « antipub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texte dénonce les pratiques de la publicité:</a:t>
            </a:r>
          </a:p>
          <a:p>
            <a:pPr lvl="1"/>
            <a:r>
              <a:rPr lang="fr-FR" dirty="0" smtClean="0"/>
              <a:t>La publicité coûte cher</a:t>
            </a:r>
          </a:p>
          <a:p>
            <a:pPr lvl="1"/>
            <a:r>
              <a:rPr lang="fr-FR" dirty="0" smtClean="0"/>
              <a:t>Les mannequins sont anorexiques est dépressifs</a:t>
            </a:r>
          </a:p>
          <a:p>
            <a:pPr lvl="1"/>
            <a:r>
              <a:rPr lang="fr-FR" dirty="0" smtClean="0"/>
              <a:t>L’homosexualité est un sujet d’actualité</a:t>
            </a:r>
          </a:p>
          <a:p>
            <a:pPr lvl="1"/>
            <a:r>
              <a:rPr lang="fr-FR" dirty="0" smtClean="0"/>
              <a:t>Le texte tourne le produit en dérision (c’est de l’anti publicité car ils ne vendent pas sont produit)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13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Aujourd’hui les publicitaires n’hésitent pas à choquer les consommateurs, à les provoquer pour retenir leur attention.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363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1C7545D-8491-49B4-B228-835331A14F16" descr="cid:9691CEE5-B924-4DE1-8880-78F460A1BCDE"/>
          <p:cNvPicPr/>
          <p:nvPr/>
        </p:nvPicPr>
        <p:blipFill>
          <a:blip r:embed="rId2" r:link="rId3" cstate="print">
            <a:lum bright="-40000" contrast="-40000"/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Sources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fr-FR" u="sng" dirty="0">
                <a:solidFill>
                  <a:schemeClr val="bg1"/>
                </a:solidFill>
                <a:hlinkClick r:id="rId4"/>
              </a:rPr>
              <a:t>://2.bp.blogspot.com/-NoUwRYFHBu8/UiGkpRMk-WI/AAAAAAAABLI/5GtaKJuZ9AE/s1600/CAT_SHE_07_2013_01.jpg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  <a:hlinkClick r:id="rId5"/>
              </a:rPr>
              <a:t>http://allandcoaf.cluster003.ovh.net/wp-content/uploads/2011/09/eram-pub-2010-2.jpg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u="sng" dirty="0">
                <a:solidFill>
                  <a:schemeClr val="bg1"/>
                </a:solidFill>
                <a:hlinkClick r:id="rId6"/>
              </a:rPr>
              <a:t>http://all-and-co.com/2011/09/culture-pub-eram-samuse</a:t>
            </a:r>
            <a:r>
              <a:rPr lang="fr-FR" u="sng" dirty="0" smtClean="0">
                <a:solidFill>
                  <a:schemeClr val="bg1"/>
                </a:solidFill>
                <a:hlinkClick r:id="rId6"/>
              </a:rPr>
              <a:t>/</a:t>
            </a:r>
            <a:endParaRPr lang="fr-FR" u="sng" dirty="0" smtClean="0">
              <a:solidFill>
                <a:schemeClr val="bg1"/>
              </a:solidFill>
            </a:endParaRPr>
          </a:p>
          <a:p>
            <a:r>
              <a:rPr lang="fr-FR" u="sng" dirty="0" smtClean="0">
                <a:solidFill>
                  <a:schemeClr val="bg1"/>
                </a:solidFill>
                <a:hlinkClick r:id="rId7"/>
              </a:rPr>
              <a:t>http://foundersguide.com/digital-signage-solutions/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u="sng" dirty="0" smtClean="0">
                <a:hlinkClick r:id="rId8"/>
              </a:rPr>
              <a:t>https://</a:t>
            </a:r>
            <a:r>
              <a:rPr lang="fr-FR" u="sng" smtClean="0">
                <a:hlinkClick r:id="rId8"/>
              </a:rPr>
              <a:t>socialworksocialwork.com/2016/03/30/advertising-children-is-step-too-far</a:t>
            </a:r>
            <a:r>
              <a:rPr lang="fr-FR" u="sng" smtClean="0">
                <a:hlinkClick r:id="rId8"/>
              </a:rPr>
              <a:t>/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dirty="0" smtClean="0">
                <a:solidFill>
                  <a:schemeClr val="bg1"/>
                </a:solidFill>
              </a:rPr>
              <a:t>consumable de SES page 31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8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Introduction</a:t>
            </a:r>
          </a:p>
          <a:p>
            <a:r>
              <a:rPr lang="fr-FR" sz="2000" dirty="0" smtClean="0"/>
              <a:t>Problématique</a:t>
            </a:r>
          </a:p>
          <a:p>
            <a:r>
              <a:rPr lang="fr-FR" sz="2000" dirty="0" smtClean="0"/>
              <a:t>Mango</a:t>
            </a:r>
          </a:p>
          <a:p>
            <a:r>
              <a:rPr lang="fr-FR" sz="2000" dirty="0" smtClean="0"/>
              <a:t>Séduire </a:t>
            </a:r>
            <a:r>
              <a:rPr lang="fr-FR" sz="2000" dirty="0"/>
              <a:t>pour </a:t>
            </a:r>
            <a:r>
              <a:rPr lang="fr-FR" sz="2000" dirty="0" smtClean="0"/>
              <a:t>convaincre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Comment </a:t>
            </a:r>
            <a:r>
              <a:rPr lang="fr-FR" sz="2000" dirty="0">
                <a:cs typeface="Times New Roman" panose="02020603050405020304" pitchFamily="18" charset="0"/>
              </a:rPr>
              <a:t>opère la séduction</a:t>
            </a:r>
            <a:r>
              <a:rPr lang="fr-FR" sz="2000" dirty="0" smtClean="0">
                <a:cs typeface="Times New Roman" panose="02020603050405020304" pitchFamily="18" charset="0"/>
              </a:rPr>
              <a:t>?</a:t>
            </a:r>
          </a:p>
          <a:p>
            <a:r>
              <a:rPr lang="fr-FR" sz="2000" dirty="0" smtClean="0"/>
              <a:t>Message</a:t>
            </a:r>
          </a:p>
          <a:p>
            <a:r>
              <a:rPr lang="fr-FR" sz="2000" dirty="0" smtClean="0"/>
              <a:t>Eram</a:t>
            </a:r>
          </a:p>
          <a:p>
            <a:r>
              <a:rPr lang="fr-FR" sz="2000" dirty="0"/>
              <a:t>Interpeller pour </a:t>
            </a:r>
            <a:r>
              <a:rPr lang="fr-FR" sz="2000" dirty="0" smtClean="0"/>
              <a:t>convaincre</a:t>
            </a:r>
          </a:p>
          <a:p>
            <a:r>
              <a:rPr lang="fr-FR" sz="2000" dirty="0" smtClean="0"/>
              <a:t>Objectif</a:t>
            </a:r>
          </a:p>
          <a:p>
            <a:r>
              <a:rPr lang="fr-FR" sz="2000" dirty="0"/>
              <a:t>Une image </a:t>
            </a:r>
            <a:r>
              <a:rPr lang="fr-FR" sz="2000" dirty="0" smtClean="0"/>
              <a:t>étonnante</a:t>
            </a:r>
          </a:p>
          <a:p>
            <a:r>
              <a:rPr lang="fr-FR" sz="2000" dirty="0"/>
              <a:t>Un texte « antipub </a:t>
            </a:r>
            <a:r>
              <a:rPr lang="fr-FR" sz="2000" dirty="0" smtClean="0"/>
              <a:t>»</a:t>
            </a:r>
          </a:p>
          <a:p>
            <a:r>
              <a:rPr lang="fr-FR" sz="2000" dirty="0" smtClean="0"/>
              <a:t>Conclusion</a:t>
            </a:r>
          </a:p>
          <a:p>
            <a:r>
              <a:rPr lang="fr-FR" sz="2000" dirty="0" smtClean="0"/>
              <a:t>Sources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1893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stratégie des publicitaires évolue. Il ne s’agit plus seulement de présenter un produit, mais on cherche à créé une émotion.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113EC0A2-6569-45D9-A058-BD821C92B58D" descr="cid:3AACEC5F-F3EA-4F5A-86F8-1211033F53D2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 t="1572" b="21408"/>
          <a:stretch>
            <a:fillRect/>
          </a:stretch>
        </p:blipFill>
        <p:spPr bwMode="auto">
          <a:xfrm>
            <a:off x="0" y="3356992"/>
            <a:ext cx="914400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33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Existe </a:t>
            </a:r>
            <a:r>
              <a:rPr lang="fr-FR" dirty="0" smtClean="0"/>
              <a:t>t il une seul façon de faire passer un message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via </a:t>
            </a:r>
            <a:r>
              <a:rPr lang="fr-FR" dirty="0" smtClean="0"/>
              <a:t>la publicité?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36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Mango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29" y="1935163"/>
            <a:ext cx="4577741" cy="4389437"/>
          </a:xfrm>
        </p:spPr>
      </p:pic>
    </p:spTree>
    <p:extLst>
      <p:ext uri="{BB962C8B-B14F-4D97-AF65-F5344CB8AC3E}">
        <p14:creationId xmlns="" xmlns:p14="http://schemas.microsoft.com/office/powerpoint/2010/main" val="16987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Séduire pour convaincre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objectif?</a:t>
            </a:r>
            <a:endParaRPr lang="fr-FR" dirty="0" smtClean="0"/>
          </a:p>
          <a:p>
            <a:r>
              <a:rPr lang="fr-FR" dirty="0" smtClean="0"/>
              <a:t>Vendre </a:t>
            </a:r>
            <a:r>
              <a:rPr lang="fr-FR" dirty="0" smtClean="0"/>
              <a:t>des vêtements de la marque </a:t>
            </a:r>
            <a:r>
              <a:rPr lang="fr-FR" dirty="0" smtClean="0"/>
              <a:t>Mango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dirty="0" smtClean="0"/>
              <a:t>À qui s’adresse cette publicité</a:t>
            </a:r>
            <a:r>
              <a:rPr lang="fr-FR" dirty="0" smtClean="0"/>
              <a:t>?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dirty="0" smtClean="0"/>
              <a:t>Aux jeunes filles actives, sportives, vivant à la </a:t>
            </a:r>
            <a:r>
              <a:rPr lang="fr-FR" dirty="0" smtClean="0"/>
              <a:t>ville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18431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2" indent="-457200"/>
            <a:r>
              <a:rPr lang="fr-FR" dirty="0" smtClean="0"/>
              <a:t>La </a:t>
            </a:r>
            <a:r>
              <a:rPr lang="fr-FR" dirty="0"/>
              <a:t>jeune fille est belle. Ses cheveux volent au vent. Cela donne une idée de dynamisme.</a:t>
            </a:r>
          </a:p>
          <a:p>
            <a:pPr marL="857250" lvl="2" indent="-457200"/>
            <a:r>
              <a:rPr lang="fr-FR" dirty="0"/>
              <a:t>Plan américain qui suggère l’idée </a:t>
            </a:r>
            <a:r>
              <a:rPr lang="fr-FR" dirty="0" smtClean="0"/>
              <a:t>d’une citadine américaine donc de la liberté et de l’aventure.</a:t>
            </a:r>
          </a:p>
          <a:p>
            <a:pPr marL="857250" lvl="2" indent="-457200"/>
            <a:r>
              <a:rPr lang="fr-FR" dirty="0" smtClean="0"/>
              <a:t>Le personnage est au premier plan. La marque s’efface derrière la  consommatrice.</a:t>
            </a:r>
            <a:endParaRPr lang="fr-FR" dirty="0"/>
          </a:p>
          <a:p>
            <a:pPr marL="857250" lvl="2" indent="-457200"/>
            <a:r>
              <a:rPr lang="fr-FR" dirty="0"/>
              <a:t>Les couleurs sont harmonieuses est discrètes, elles se fondent dans le paysage.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9269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Comment</a:t>
            </a:r>
            <a:r>
              <a:rPr lang="fr-F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opère la séduction?</a:t>
            </a:r>
            <a:endParaRPr kumimoji="0" lang="fr-F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3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vêtements sont « jeunes », ils sont destinés à des personnes actives qui dominent</a:t>
            </a:r>
          </a:p>
          <a:p>
            <a:r>
              <a:rPr lang="fr-FR" dirty="0" smtClean="0"/>
              <a:t>La marque met en valeur la consommatrice.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845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Eram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7587" y="1935163"/>
            <a:ext cx="584882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161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R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_formation Septembr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ion Septembr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ormation Septembr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formation Septembr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ThèmeRF</Template>
  <TotalTime>325</TotalTime>
  <Words>316</Words>
  <Application>Microsoft Office PowerPoint</Application>
  <PresentationFormat>Affichage à l'écran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14</vt:i4>
      </vt:variant>
      <vt:variant>
        <vt:lpstr>Titres des diapositives</vt:lpstr>
      </vt:variant>
      <vt:variant>
        <vt:i4>14</vt:i4>
      </vt:variant>
    </vt:vector>
  </HeadingPairs>
  <TitlesOfParts>
    <vt:vector size="28" baseType="lpstr">
      <vt:lpstr>ThèmeRF</vt:lpstr>
      <vt:lpstr>formation Septembre 2015</vt:lpstr>
      <vt:lpstr>1_Conception personnalisée</vt:lpstr>
      <vt:lpstr>2_Conception personnalisée</vt:lpstr>
      <vt:lpstr>1_formation Septembre 2015</vt:lpstr>
      <vt:lpstr>3_Conception personnalisée</vt:lpstr>
      <vt:lpstr>4_Conception personnalisée</vt:lpstr>
      <vt:lpstr>2_formation Septembre 2015</vt:lpstr>
      <vt:lpstr>5_Conception personnalisée</vt:lpstr>
      <vt:lpstr>6_Conception personnalisée</vt:lpstr>
      <vt:lpstr>3_formation Septembre 2015</vt:lpstr>
      <vt:lpstr>7_Conception personnalisée</vt:lpstr>
      <vt:lpstr>8_Conception personnalisée</vt:lpstr>
      <vt:lpstr>Débit</vt:lpstr>
      <vt:lpstr>Les ficelles de la publicité</vt:lpstr>
      <vt:lpstr>Sommaire</vt:lpstr>
      <vt:lpstr>introduction</vt:lpstr>
      <vt:lpstr>Problématique</vt:lpstr>
      <vt:lpstr>Mango</vt:lpstr>
      <vt:lpstr>Séduire pour convaincre</vt:lpstr>
      <vt:lpstr>Diapositive 7</vt:lpstr>
      <vt:lpstr>Message</vt:lpstr>
      <vt:lpstr>Eram</vt:lpstr>
      <vt:lpstr>Interpeller pour convaincre</vt:lpstr>
      <vt:lpstr>Une image étonnante</vt:lpstr>
      <vt:lpstr>Un texte « antipub »</vt:lpstr>
      <vt:lpstr>conclusion</vt:lpstr>
      <vt:lpstr>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DME</dc:creator>
  <cp:lastModifiedBy>Windows User Henry Letellier</cp:lastModifiedBy>
  <cp:revision>238</cp:revision>
  <dcterms:created xsi:type="dcterms:W3CDTF">2018-03-09T14:19:32Z</dcterms:created>
  <dcterms:modified xsi:type="dcterms:W3CDTF">2018-03-11T20:19:25Z</dcterms:modified>
</cp:coreProperties>
</file>