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5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2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1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7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1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vache, extérieur, herbe, champ&#10;&#10;Description générée automatiquement">
            <a:extLst>
              <a:ext uri="{FF2B5EF4-FFF2-40B4-BE49-F238E27FC236}">
                <a16:creationId xmlns:a16="http://schemas.microsoft.com/office/drawing/2014/main" id="{D3A05D51-AEE4-4F4F-AA31-29AA69339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684" b="1491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44E4CC-53FF-496F-B049-CF6078D19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fr-FR" b="1" dirty="0"/>
              <a:t>La fin de la paysannerie en France au XXe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6CCBBF-DB11-4B62-84C1-DBA4D081A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Présenté par Sacha </a:t>
            </a:r>
            <a:r>
              <a:rPr lang="fr-FR"/>
              <a:t>Deniset</a:t>
            </a:r>
            <a:r>
              <a:rPr lang="fr-FR" dirty="0"/>
              <a:t>, Henry Letellier, Diego Taieb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3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Garamond</vt:lpstr>
      <vt:lpstr>SavonVTI</vt:lpstr>
      <vt:lpstr>La fin de la paysannerie en France au XXe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fin de la paysannerie en France au XXe</dc:title>
  <dc:creator>Henry Letellier</dc:creator>
  <cp:lastModifiedBy>Henry Letellier</cp:lastModifiedBy>
  <cp:revision>1</cp:revision>
  <dcterms:created xsi:type="dcterms:W3CDTF">2020-05-01T16:23:40Z</dcterms:created>
  <dcterms:modified xsi:type="dcterms:W3CDTF">2020-05-01T16:23:45Z</dcterms:modified>
</cp:coreProperties>
</file>