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70" d="100"/>
          <a:sy n="70" d="100"/>
        </p:scale>
        <p:origin x="289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8A8112-F64C-4732-B6EB-BF5EFA9A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09529BC-1F93-412E-A509-016EA2148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12E19E-BDE0-424F-96BC-497CFDC4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C40C7C-9E5B-4B04-9E9D-EDF785E7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A53540-DD38-4C72-A269-A012DC45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062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4A76A6-5685-41B7-8B4C-EC36954A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D2C093B-4CBE-49C9-A558-D1E53C56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28535B-A7E8-4A8C-9DFC-CCE6DA9E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270944-AC75-43B3-BAAB-B60B7E9B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34901C9-7514-42E3-A988-2D56636A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54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76B47C2-2BA3-4CAB-B325-B684173A3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B5E30F-108B-4C33-860A-A5A41CF5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58E635-3D59-41F6-A7CF-8266453B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2BF758-46B0-4FC4-8ECA-C4297575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4E94E6B-936D-4E79-8661-4435E021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030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5A4B84-8EFC-40CC-8AC6-0E03621C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349D9B-4EEF-488A-A908-31F55F88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74C4CC5-DAA6-450F-BFAC-504AB574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A02791-60A7-433C-8744-2C0E7531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DB2C2F-8C36-48BC-BAA0-AC68AACC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214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2C102-9DA7-45F3-921B-0F890B9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63C98AF-09BB-41CF-A4B3-7F337C5C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8D9490-CC89-4EDA-9EC5-9118FFA0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7DE691-0087-4F22-8920-42381E0E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A639DF-076F-426A-B007-C13D7C84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5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700B9D-F8CF-4A74-A849-523A9035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F20093-3128-4CC1-85B3-45DAAAEB7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F527B78-0116-4D7F-87B3-43DAD9D2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B5CC67F-8B41-4419-B4DF-90C08B0E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433CCB9-94CC-4807-A2B8-642B735E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17CB2F1-536E-4A7F-85B8-8A071FB5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86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769139-3CFB-4E8A-A4E8-546AC222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6A1A49-9BE8-4581-8724-66092DEE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9C162E-C9AB-4F4C-A46F-BC8EDEC5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A12B564-D669-4E6D-A011-FC5052FAA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D7A68A5-AF3C-4A5D-89D1-AD7F2B60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AC02724-315A-4963-8E2B-1E04B179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B2BC7E2-1ACA-4B22-9532-6F7BF934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F6C00C2-91D3-4542-BA92-952DB36B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132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C2B2CD-66BD-47D3-A5DC-9DF8240F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22268BF-B29E-4C28-BA09-55F7561C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7E13F5B-51B3-4581-B27E-C9E34FBD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6648AA5-9186-43FF-BC5E-7D3903F1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95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E8DAFD-C181-40AB-BA31-AA749A3C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5B91872-353C-44F7-9F44-51946F56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A13A9D0-D4D8-4417-96CD-3547C0AE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2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E1BCA8-1E20-4ACA-94A3-7547F5F2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50978F-2E4C-4268-87A0-34E407F5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D746EBF-9E77-4430-B370-D14CD04EC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FB6B11-E7B7-49D3-8AFD-49EDC938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11D4F56-5ACF-430E-B217-156B1AFF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429827-4274-442E-BAEF-7D3CDA2B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330E17-C56F-4B74-BF12-A6C0A840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5309338-41E0-4DDD-80B6-30244C442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406245A-33BC-42F8-BC65-DB1461D2C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2A75288-20A3-4E6E-92B5-989B1A93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2C754D4-790B-4DBD-B8DD-82C23561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B6BE1B6-C785-4B97-A65B-324FD67B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1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64B0CD0-38DF-47AF-A7D6-16BEF6BD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ECFC59F-92B9-460F-BFB7-E3A53E64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8721A6-A71C-4301-9CB1-EEADB18B7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28CB-9765-4456-90BF-E4E93E015484}" type="datetimeFigureOut">
              <a:rPr lang="nb-NO" smtClean="0"/>
              <a:t>20.08.2022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B6EA80-637F-4AE8-BB2B-A942CF6C7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4BE75A-A9E3-4320-A4E8-501FC1F0A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5BA4-3467-4680-B431-FACADE5264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45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e 103">
            <a:extLst>
              <a:ext uri="{FF2B5EF4-FFF2-40B4-BE49-F238E27FC236}">
                <a16:creationId xmlns:a16="http://schemas.microsoft.com/office/drawing/2014/main" id="{F76A98D7-CC86-4FBE-AB9B-4B2822A880EA}"/>
              </a:ext>
            </a:extLst>
          </p:cNvPr>
          <p:cNvGrpSpPr/>
          <p:nvPr/>
        </p:nvGrpSpPr>
        <p:grpSpPr>
          <a:xfrm>
            <a:off x="58025" y="85194"/>
            <a:ext cx="6433161" cy="6565668"/>
            <a:chOff x="385650" y="146166"/>
            <a:chExt cx="6433161" cy="6565668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15FBF51C-CC78-4F87-8C3C-36E3703739FB}"/>
                </a:ext>
              </a:extLst>
            </p:cNvPr>
            <p:cNvGrpSpPr/>
            <p:nvPr/>
          </p:nvGrpSpPr>
          <p:grpSpPr>
            <a:xfrm>
              <a:off x="2593618" y="2349000"/>
              <a:ext cx="1996665" cy="2160000"/>
              <a:chOff x="4631821" y="2126976"/>
              <a:chExt cx="1996665" cy="2160000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1445392D-0D20-42BA-A4F3-6C3B4D71524E}"/>
                  </a:ext>
                </a:extLst>
              </p:cNvPr>
              <p:cNvSpPr/>
              <p:nvPr/>
            </p:nvSpPr>
            <p:spPr>
              <a:xfrm>
                <a:off x="4910154" y="2126976"/>
                <a:ext cx="1440000" cy="21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5" name="Bilde 4">
                <a:extLst>
                  <a:ext uri="{FF2B5EF4-FFF2-40B4-BE49-F238E27FC236}">
                    <a16:creationId xmlns:a16="http://schemas.microsoft.com/office/drawing/2014/main" id="{612FCE2F-D7F8-4B7B-B012-00517F1FDD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72" t="9744" r="89584" b="77230"/>
              <a:stretch/>
            </p:blipFill>
            <p:spPr>
              <a:xfrm>
                <a:off x="4631821" y="2126976"/>
                <a:ext cx="278333" cy="595559"/>
              </a:xfrm>
              <a:prstGeom prst="rect">
                <a:avLst/>
              </a:prstGeom>
            </p:spPr>
          </p:pic>
          <p:pic>
            <p:nvPicPr>
              <p:cNvPr id="6" name="Bilde 5">
                <a:extLst>
                  <a:ext uri="{FF2B5EF4-FFF2-40B4-BE49-F238E27FC236}">
                    <a16:creationId xmlns:a16="http://schemas.microsoft.com/office/drawing/2014/main" id="{D7E8F4C5-9E8A-41A7-80DD-584AC41017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72" t="9744" r="89584" b="77230"/>
              <a:stretch/>
            </p:blipFill>
            <p:spPr>
              <a:xfrm flipH="1">
                <a:off x="6350153" y="2126976"/>
                <a:ext cx="278333" cy="595559"/>
              </a:xfrm>
              <a:prstGeom prst="rect">
                <a:avLst/>
              </a:prstGeom>
            </p:spPr>
          </p:pic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D804053E-705B-4C40-89EE-056C3E5C09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72" t="9744" r="89584" b="77230"/>
              <a:stretch/>
            </p:blipFill>
            <p:spPr>
              <a:xfrm flipV="1">
                <a:off x="4631822" y="3691417"/>
                <a:ext cx="278333" cy="595559"/>
              </a:xfrm>
              <a:prstGeom prst="rect">
                <a:avLst/>
              </a:prstGeom>
            </p:spPr>
          </p:pic>
          <p:pic>
            <p:nvPicPr>
              <p:cNvPr id="8" name="Bilde 7">
                <a:extLst>
                  <a:ext uri="{FF2B5EF4-FFF2-40B4-BE49-F238E27FC236}">
                    <a16:creationId xmlns:a16="http://schemas.microsoft.com/office/drawing/2014/main" id="{27CFA878-8FC0-4534-AE5C-15D8B63BF1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72" t="9744" r="89584" b="77230"/>
              <a:stretch/>
            </p:blipFill>
            <p:spPr>
              <a:xfrm flipH="1" flipV="1">
                <a:off x="6350153" y="3691417"/>
                <a:ext cx="278333" cy="595559"/>
              </a:xfrm>
              <a:prstGeom prst="rect">
                <a:avLst/>
              </a:prstGeom>
            </p:spPr>
          </p:pic>
        </p:grpSp>
        <p:sp>
          <p:nvSpPr>
            <p:cNvPr id="9" name="Pil: opp 8">
              <a:extLst>
                <a:ext uri="{FF2B5EF4-FFF2-40B4-BE49-F238E27FC236}">
                  <a16:creationId xmlns:a16="http://schemas.microsoft.com/office/drawing/2014/main" id="{D40074A2-3CC0-4A80-AFB3-8C32DBF095AA}"/>
                </a:ext>
              </a:extLst>
            </p:cNvPr>
            <p:cNvSpPr/>
            <p:nvPr/>
          </p:nvSpPr>
          <p:spPr>
            <a:xfrm>
              <a:off x="3345648" y="1170607"/>
              <a:ext cx="484632" cy="97840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ACB41B8C-3793-4775-B887-7811D59C94D8}"/>
                </a:ext>
              </a:extLst>
            </p:cNvPr>
            <p:cNvGrpSpPr/>
            <p:nvPr/>
          </p:nvGrpSpPr>
          <p:grpSpPr>
            <a:xfrm>
              <a:off x="3102070" y="146166"/>
              <a:ext cx="971788" cy="1024441"/>
              <a:chOff x="4591525" y="273465"/>
              <a:chExt cx="971788" cy="1024441"/>
            </a:xfrm>
          </p:grpSpPr>
          <p:sp>
            <p:nvSpPr>
              <p:cNvPr id="12" name="Pil: opp 11">
                <a:extLst>
                  <a:ext uri="{FF2B5EF4-FFF2-40B4-BE49-F238E27FC236}">
                    <a16:creationId xmlns:a16="http://schemas.microsoft.com/office/drawing/2014/main" id="{8D10E622-E852-48C1-AE89-6B547CF87257}"/>
                  </a:ext>
                </a:extLst>
              </p:cNvPr>
              <p:cNvSpPr/>
              <p:nvPr/>
            </p:nvSpPr>
            <p:spPr>
              <a:xfrm>
                <a:off x="4591525" y="273465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13" name="Pil: opp 12">
                <a:extLst>
                  <a:ext uri="{FF2B5EF4-FFF2-40B4-BE49-F238E27FC236}">
                    <a16:creationId xmlns:a16="http://schemas.microsoft.com/office/drawing/2014/main" id="{F5E14486-D145-4C58-B3BB-F7A63C5D1DA7}"/>
                  </a:ext>
                </a:extLst>
              </p:cNvPr>
              <p:cNvSpPr/>
              <p:nvPr/>
            </p:nvSpPr>
            <p:spPr>
              <a:xfrm>
                <a:off x="4591525" y="937906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14" name="Pil: opp 13">
                <a:extLst>
                  <a:ext uri="{FF2B5EF4-FFF2-40B4-BE49-F238E27FC236}">
                    <a16:creationId xmlns:a16="http://schemas.microsoft.com/office/drawing/2014/main" id="{3685328C-702B-400F-96C2-AAA8A371B4CB}"/>
                  </a:ext>
                </a:extLst>
              </p:cNvPr>
              <p:cNvSpPr/>
              <p:nvPr/>
            </p:nvSpPr>
            <p:spPr>
              <a:xfrm>
                <a:off x="5204389" y="273465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15" name="Pil: opp 14">
                <a:extLst>
                  <a:ext uri="{FF2B5EF4-FFF2-40B4-BE49-F238E27FC236}">
                    <a16:creationId xmlns:a16="http://schemas.microsoft.com/office/drawing/2014/main" id="{7DAF4E78-0E9D-4C21-9EDF-278938AEBC4B}"/>
                  </a:ext>
                </a:extLst>
              </p:cNvPr>
              <p:cNvSpPr/>
              <p:nvPr/>
            </p:nvSpPr>
            <p:spPr>
              <a:xfrm>
                <a:off x="5204389" y="937906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</p:grpSp>
        <p:sp>
          <p:nvSpPr>
            <p:cNvPr id="17" name="Pil: opp 16">
              <a:extLst>
                <a:ext uri="{FF2B5EF4-FFF2-40B4-BE49-F238E27FC236}">
                  <a16:creationId xmlns:a16="http://schemas.microsoft.com/office/drawing/2014/main" id="{14503119-16AD-46EB-A698-3B97C4E35A3A}"/>
                </a:ext>
              </a:extLst>
            </p:cNvPr>
            <p:cNvSpPr/>
            <p:nvPr/>
          </p:nvSpPr>
          <p:spPr>
            <a:xfrm rot="5400000">
              <a:off x="4837171" y="2939796"/>
              <a:ext cx="484632" cy="97840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8" name="Pil: opp 17">
              <a:extLst>
                <a:ext uri="{FF2B5EF4-FFF2-40B4-BE49-F238E27FC236}">
                  <a16:creationId xmlns:a16="http://schemas.microsoft.com/office/drawing/2014/main" id="{9128E5DE-111E-485C-AAAB-F94E88E5934E}"/>
                </a:ext>
              </a:extLst>
            </p:cNvPr>
            <p:cNvSpPr/>
            <p:nvPr/>
          </p:nvSpPr>
          <p:spPr>
            <a:xfrm flipV="1">
              <a:off x="3345648" y="4708985"/>
              <a:ext cx="484632" cy="97840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Pil: opp 18">
              <a:extLst>
                <a:ext uri="{FF2B5EF4-FFF2-40B4-BE49-F238E27FC236}">
                  <a16:creationId xmlns:a16="http://schemas.microsoft.com/office/drawing/2014/main" id="{379DE2E8-447F-4483-8EA5-52BED2894697}"/>
                </a:ext>
              </a:extLst>
            </p:cNvPr>
            <p:cNvSpPr/>
            <p:nvPr/>
          </p:nvSpPr>
          <p:spPr>
            <a:xfrm rot="16200000" flipH="1">
              <a:off x="1858266" y="2939796"/>
              <a:ext cx="484632" cy="97840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0" name="Pil: opp 19">
              <a:extLst>
                <a:ext uri="{FF2B5EF4-FFF2-40B4-BE49-F238E27FC236}">
                  <a16:creationId xmlns:a16="http://schemas.microsoft.com/office/drawing/2014/main" id="{D4DC135E-35A8-4327-9EC7-4925315CFC38}"/>
                </a:ext>
              </a:extLst>
            </p:cNvPr>
            <p:cNvSpPr/>
            <p:nvPr/>
          </p:nvSpPr>
          <p:spPr>
            <a:xfrm rot="2700000">
              <a:off x="4865230" y="1342533"/>
              <a:ext cx="484632" cy="97840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1" name="Pil: opp 20">
              <a:extLst>
                <a:ext uri="{FF2B5EF4-FFF2-40B4-BE49-F238E27FC236}">
                  <a16:creationId xmlns:a16="http://schemas.microsoft.com/office/drawing/2014/main" id="{9634F687-8523-4EE4-B0DE-765B5F76A4E9}"/>
                </a:ext>
              </a:extLst>
            </p:cNvPr>
            <p:cNvSpPr/>
            <p:nvPr/>
          </p:nvSpPr>
          <p:spPr>
            <a:xfrm rot="18900000" flipH="1">
              <a:off x="1826067" y="1342533"/>
              <a:ext cx="484632" cy="97840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2" name="Pil: opp 21">
              <a:extLst>
                <a:ext uri="{FF2B5EF4-FFF2-40B4-BE49-F238E27FC236}">
                  <a16:creationId xmlns:a16="http://schemas.microsoft.com/office/drawing/2014/main" id="{A8A700F4-E066-4BAC-A4AC-7A6CFF56CC81}"/>
                </a:ext>
              </a:extLst>
            </p:cNvPr>
            <p:cNvSpPr/>
            <p:nvPr/>
          </p:nvSpPr>
          <p:spPr>
            <a:xfrm rot="18900000" flipV="1">
              <a:off x="4859966" y="4537061"/>
              <a:ext cx="484632" cy="97840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3" name="Pil: opp 22">
              <a:extLst>
                <a:ext uri="{FF2B5EF4-FFF2-40B4-BE49-F238E27FC236}">
                  <a16:creationId xmlns:a16="http://schemas.microsoft.com/office/drawing/2014/main" id="{8D0052C4-620A-468C-8814-C6CA398D90D5}"/>
                </a:ext>
              </a:extLst>
            </p:cNvPr>
            <p:cNvSpPr/>
            <p:nvPr/>
          </p:nvSpPr>
          <p:spPr>
            <a:xfrm rot="2700000" flipH="1" flipV="1">
              <a:off x="1820803" y="4537061"/>
              <a:ext cx="484632" cy="97840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3E3DB0C5-0975-4EA2-8BB0-FF52DE10B215}"/>
                </a:ext>
              </a:extLst>
            </p:cNvPr>
            <p:cNvGrpSpPr/>
            <p:nvPr/>
          </p:nvGrpSpPr>
          <p:grpSpPr>
            <a:xfrm>
              <a:off x="5847023" y="2916779"/>
              <a:ext cx="971788" cy="1024441"/>
              <a:chOff x="8351072" y="2770613"/>
              <a:chExt cx="971788" cy="1024441"/>
            </a:xfrm>
          </p:grpSpPr>
          <p:sp>
            <p:nvSpPr>
              <p:cNvPr id="25" name="Pil: opp 24">
                <a:extLst>
                  <a:ext uri="{FF2B5EF4-FFF2-40B4-BE49-F238E27FC236}">
                    <a16:creationId xmlns:a16="http://schemas.microsoft.com/office/drawing/2014/main" id="{F151D8D3-41A0-4CFD-9A3E-1809BB1CA9C7}"/>
                  </a:ext>
                </a:extLst>
              </p:cNvPr>
              <p:cNvSpPr/>
              <p:nvPr/>
            </p:nvSpPr>
            <p:spPr>
              <a:xfrm>
                <a:off x="8351072" y="2770613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26" name="Pil: opp 25">
                <a:extLst>
                  <a:ext uri="{FF2B5EF4-FFF2-40B4-BE49-F238E27FC236}">
                    <a16:creationId xmlns:a16="http://schemas.microsoft.com/office/drawing/2014/main" id="{CBD6D6B1-F92B-47E9-8BC3-3D14E8EBD3E2}"/>
                  </a:ext>
                </a:extLst>
              </p:cNvPr>
              <p:cNvSpPr/>
              <p:nvPr/>
            </p:nvSpPr>
            <p:spPr>
              <a:xfrm rot="10800000">
                <a:off x="8351072" y="3435054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27" name="Pil: opp 26">
                <a:extLst>
                  <a:ext uri="{FF2B5EF4-FFF2-40B4-BE49-F238E27FC236}">
                    <a16:creationId xmlns:a16="http://schemas.microsoft.com/office/drawing/2014/main" id="{8102BE1F-61FC-45DD-9A8D-54B12D46E91E}"/>
                  </a:ext>
                </a:extLst>
              </p:cNvPr>
              <p:cNvSpPr/>
              <p:nvPr/>
            </p:nvSpPr>
            <p:spPr>
              <a:xfrm rot="10800000">
                <a:off x="8963936" y="2770613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28" name="Pil: opp 27">
                <a:extLst>
                  <a:ext uri="{FF2B5EF4-FFF2-40B4-BE49-F238E27FC236}">
                    <a16:creationId xmlns:a16="http://schemas.microsoft.com/office/drawing/2014/main" id="{B4E8D775-F220-40F9-AEBF-AC03DC4CE2CB}"/>
                  </a:ext>
                </a:extLst>
              </p:cNvPr>
              <p:cNvSpPr/>
              <p:nvPr/>
            </p:nvSpPr>
            <p:spPr>
              <a:xfrm>
                <a:off x="8963936" y="3435054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</p:grpSp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60F1A29C-0126-41AB-B3D4-18515BDB0D97}"/>
                </a:ext>
              </a:extLst>
            </p:cNvPr>
            <p:cNvGrpSpPr/>
            <p:nvPr/>
          </p:nvGrpSpPr>
          <p:grpSpPr>
            <a:xfrm>
              <a:off x="385650" y="2916779"/>
              <a:ext cx="971788" cy="1024441"/>
              <a:chOff x="2889699" y="2770613"/>
              <a:chExt cx="971788" cy="1024441"/>
            </a:xfrm>
          </p:grpSpPr>
          <p:sp>
            <p:nvSpPr>
              <p:cNvPr id="30" name="Pil: opp 29">
                <a:extLst>
                  <a:ext uri="{FF2B5EF4-FFF2-40B4-BE49-F238E27FC236}">
                    <a16:creationId xmlns:a16="http://schemas.microsoft.com/office/drawing/2014/main" id="{F4E2BB44-FB54-4088-9B0A-3D973A5B1A6F}"/>
                  </a:ext>
                </a:extLst>
              </p:cNvPr>
              <p:cNvSpPr/>
              <p:nvPr/>
            </p:nvSpPr>
            <p:spPr>
              <a:xfrm rot="10800000">
                <a:off x="2889699" y="2770613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1" name="Pil: opp 30">
                <a:extLst>
                  <a:ext uri="{FF2B5EF4-FFF2-40B4-BE49-F238E27FC236}">
                    <a16:creationId xmlns:a16="http://schemas.microsoft.com/office/drawing/2014/main" id="{92AEC4CD-CCFC-4BAA-ADFD-4FF593C8F536}"/>
                  </a:ext>
                </a:extLst>
              </p:cNvPr>
              <p:cNvSpPr/>
              <p:nvPr/>
            </p:nvSpPr>
            <p:spPr>
              <a:xfrm>
                <a:off x="2889699" y="3435054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2" name="Pil: opp 31">
                <a:extLst>
                  <a:ext uri="{FF2B5EF4-FFF2-40B4-BE49-F238E27FC236}">
                    <a16:creationId xmlns:a16="http://schemas.microsoft.com/office/drawing/2014/main" id="{62D4FF6B-8CB1-4C16-ACF2-502B1020597D}"/>
                  </a:ext>
                </a:extLst>
              </p:cNvPr>
              <p:cNvSpPr/>
              <p:nvPr/>
            </p:nvSpPr>
            <p:spPr>
              <a:xfrm>
                <a:off x="3502563" y="2770613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3" name="Pil: opp 32">
                <a:extLst>
                  <a:ext uri="{FF2B5EF4-FFF2-40B4-BE49-F238E27FC236}">
                    <a16:creationId xmlns:a16="http://schemas.microsoft.com/office/drawing/2014/main" id="{2E05E13A-848A-48E1-96D2-27724AC6B181}"/>
                  </a:ext>
                </a:extLst>
              </p:cNvPr>
              <p:cNvSpPr/>
              <p:nvPr/>
            </p:nvSpPr>
            <p:spPr>
              <a:xfrm rot="10800000">
                <a:off x="3502563" y="3435054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</p:grpSp>
        <p:grpSp>
          <p:nvGrpSpPr>
            <p:cNvPr id="34" name="Gruppe 33">
              <a:extLst>
                <a:ext uri="{FF2B5EF4-FFF2-40B4-BE49-F238E27FC236}">
                  <a16:creationId xmlns:a16="http://schemas.microsoft.com/office/drawing/2014/main" id="{9103BBC1-E6D5-4EAC-8D7D-D87A09A10A00}"/>
                </a:ext>
              </a:extLst>
            </p:cNvPr>
            <p:cNvGrpSpPr/>
            <p:nvPr/>
          </p:nvGrpSpPr>
          <p:grpSpPr>
            <a:xfrm rot="10800000">
              <a:off x="3102070" y="5687393"/>
              <a:ext cx="971788" cy="1024441"/>
              <a:chOff x="4591525" y="273465"/>
              <a:chExt cx="971788" cy="1024441"/>
            </a:xfrm>
          </p:grpSpPr>
          <p:sp>
            <p:nvSpPr>
              <p:cNvPr id="35" name="Pil: opp 34">
                <a:extLst>
                  <a:ext uri="{FF2B5EF4-FFF2-40B4-BE49-F238E27FC236}">
                    <a16:creationId xmlns:a16="http://schemas.microsoft.com/office/drawing/2014/main" id="{8639B556-A8A1-432C-89DF-C1A27E421472}"/>
                  </a:ext>
                </a:extLst>
              </p:cNvPr>
              <p:cNvSpPr/>
              <p:nvPr/>
            </p:nvSpPr>
            <p:spPr>
              <a:xfrm>
                <a:off x="4591525" y="273465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6" name="Pil: opp 35">
                <a:extLst>
                  <a:ext uri="{FF2B5EF4-FFF2-40B4-BE49-F238E27FC236}">
                    <a16:creationId xmlns:a16="http://schemas.microsoft.com/office/drawing/2014/main" id="{70DF1A34-3540-4F13-9E57-C7717436AB40}"/>
                  </a:ext>
                </a:extLst>
              </p:cNvPr>
              <p:cNvSpPr/>
              <p:nvPr/>
            </p:nvSpPr>
            <p:spPr>
              <a:xfrm>
                <a:off x="4591525" y="937906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7" name="Pil: opp 36">
                <a:extLst>
                  <a:ext uri="{FF2B5EF4-FFF2-40B4-BE49-F238E27FC236}">
                    <a16:creationId xmlns:a16="http://schemas.microsoft.com/office/drawing/2014/main" id="{B9295E93-8E09-4B37-8B4C-2BA3CDE65C01}"/>
                  </a:ext>
                </a:extLst>
              </p:cNvPr>
              <p:cNvSpPr/>
              <p:nvPr/>
            </p:nvSpPr>
            <p:spPr>
              <a:xfrm>
                <a:off x="5204389" y="273465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8" name="Pil: opp 37">
                <a:extLst>
                  <a:ext uri="{FF2B5EF4-FFF2-40B4-BE49-F238E27FC236}">
                    <a16:creationId xmlns:a16="http://schemas.microsoft.com/office/drawing/2014/main" id="{BD3BED5E-5E2D-492B-B6D6-EBBEB95DF096}"/>
                  </a:ext>
                </a:extLst>
              </p:cNvPr>
              <p:cNvSpPr/>
              <p:nvPr/>
            </p:nvSpPr>
            <p:spPr>
              <a:xfrm>
                <a:off x="5204389" y="937906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</p:grpSp>
        <p:grpSp>
          <p:nvGrpSpPr>
            <p:cNvPr id="77" name="Gruppe 76">
              <a:extLst>
                <a:ext uri="{FF2B5EF4-FFF2-40B4-BE49-F238E27FC236}">
                  <a16:creationId xmlns:a16="http://schemas.microsoft.com/office/drawing/2014/main" id="{3AC4292C-E2A5-4A8E-AF57-98748D063A43}"/>
                </a:ext>
              </a:extLst>
            </p:cNvPr>
            <p:cNvGrpSpPr/>
            <p:nvPr/>
          </p:nvGrpSpPr>
          <p:grpSpPr>
            <a:xfrm>
              <a:off x="5534909" y="326166"/>
              <a:ext cx="971788" cy="1024441"/>
              <a:chOff x="8038958" y="180000"/>
              <a:chExt cx="971788" cy="1024441"/>
            </a:xfrm>
          </p:grpSpPr>
          <p:sp>
            <p:nvSpPr>
              <p:cNvPr id="45" name="Pil: opp 44">
                <a:extLst>
                  <a:ext uri="{FF2B5EF4-FFF2-40B4-BE49-F238E27FC236}">
                    <a16:creationId xmlns:a16="http://schemas.microsoft.com/office/drawing/2014/main" id="{2DC7F4CE-7E00-4D70-BD7E-A6BC24E6CCD3}"/>
                  </a:ext>
                </a:extLst>
              </p:cNvPr>
              <p:cNvSpPr/>
              <p:nvPr/>
            </p:nvSpPr>
            <p:spPr>
              <a:xfrm>
                <a:off x="8038958" y="180000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8" name="Pil: opp 47">
                <a:extLst>
                  <a:ext uri="{FF2B5EF4-FFF2-40B4-BE49-F238E27FC236}">
                    <a16:creationId xmlns:a16="http://schemas.microsoft.com/office/drawing/2014/main" id="{CCB9DFF3-8E8C-4557-A95B-A822385F604A}"/>
                  </a:ext>
                </a:extLst>
              </p:cNvPr>
              <p:cNvSpPr/>
              <p:nvPr/>
            </p:nvSpPr>
            <p:spPr>
              <a:xfrm>
                <a:off x="8651822" y="844441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9" name="Forbudt-symbol 58">
                <a:extLst>
                  <a:ext uri="{FF2B5EF4-FFF2-40B4-BE49-F238E27FC236}">
                    <a16:creationId xmlns:a16="http://schemas.microsoft.com/office/drawing/2014/main" id="{43D1CB33-9674-4DE8-86E8-627E83A08EC9}"/>
                  </a:ext>
                </a:extLst>
              </p:cNvPr>
              <p:cNvSpPr/>
              <p:nvPr/>
            </p:nvSpPr>
            <p:spPr>
              <a:xfrm>
                <a:off x="8628501" y="180000"/>
                <a:ext cx="360000" cy="3600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orbudt-symbol 59">
                <a:extLst>
                  <a:ext uri="{FF2B5EF4-FFF2-40B4-BE49-F238E27FC236}">
                    <a16:creationId xmlns:a16="http://schemas.microsoft.com/office/drawing/2014/main" id="{C6D30AD2-6700-43EA-9B13-F8319052B6F7}"/>
                  </a:ext>
                </a:extLst>
              </p:cNvPr>
              <p:cNvSpPr/>
              <p:nvPr/>
            </p:nvSpPr>
            <p:spPr>
              <a:xfrm>
                <a:off x="8039928" y="844441"/>
                <a:ext cx="360000" cy="3600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pe 77">
              <a:extLst>
                <a:ext uri="{FF2B5EF4-FFF2-40B4-BE49-F238E27FC236}">
                  <a16:creationId xmlns:a16="http://schemas.microsoft.com/office/drawing/2014/main" id="{E1FF20A5-4F16-4082-9617-D61386F8DC59}"/>
                </a:ext>
              </a:extLst>
            </p:cNvPr>
            <p:cNvGrpSpPr/>
            <p:nvPr/>
          </p:nvGrpSpPr>
          <p:grpSpPr>
            <a:xfrm>
              <a:off x="691493" y="326166"/>
              <a:ext cx="972377" cy="1039196"/>
              <a:chOff x="3195542" y="180000"/>
              <a:chExt cx="972377" cy="1039196"/>
            </a:xfrm>
          </p:grpSpPr>
          <p:sp>
            <p:nvSpPr>
              <p:cNvPr id="41" name="Pil: opp 40">
                <a:extLst>
                  <a:ext uri="{FF2B5EF4-FFF2-40B4-BE49-F238E27FC236}">
                    <a16:creationId xmlns:a16="http://schemas.microsoft.com/office/drawing/2014/main" id="{99E13D99-AE1D-4179-A8C3-1A1DA726A6B5}"/>
                  </a:ext>
                </a:extLst>
              </p:cNvPr>
              <p:cNvSpPr/>
              <p:nvPr/>
            </p:nvSpPr>
            <p:spPr>
              <a:xfrm>
                <a:off x="3196131" y="844441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2" name="Pil: opp 41">
                <a:extLst>
                  <a:ext uri="{FF2B5EF4-FFF2-40B4-BE49-F238E27FC236}">
                    <a16:creationId xmlns:a16="http://schemas.microsoft.com/office/drawing/2014/main" id="{E3BA55E6-E6FA-4029-A867-BD956676E0B9}"/>
                  </a:ext>
                </a:extLst>
              </p:cNvPr>
              <p:cNvSpPr/>
              <p:nvPr/>
            </p:nvSpPr>
            <p:spPr>
              <a:xfrm>
                <a:off x="3808995" y="180000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61" name="Forbudt-symbol 60">
                <a:extLst>
                  <a:ext uri="{FF2B5EF4-FFF2-40B4-BE49-F238E27FC236}">
                    <a16:creationId xmlns:a16="http://schemas.microsoft.com/office/drawing/2014/main" id="{4979BCF5-2C3A-4E00-8D6C-6094CDA0E805}"/>
                  </a:ext>
                </a:extLst>
              </p:cNvPr>
              <p:cNvSpPr/>
              <p:nvPr/>
            </p:nvSpPr>
            <p:spPr>
              <a:xfrm flipV="1">
                <a:off x="3784115" y="859196"/>
                <a:ext cx="360000" cy="3600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orbudt-symbol 61">
                <a:extLst>
                  <a:ext uri="{FF2B5EF4-FFF2-40B4-BE49-F238E27FC236}">
                    <a16:creationId xmlns:a16="http://schemas.microsoft.com/office/drawing/2014/main" id="{C5C54C33-C34E-494B-9AD7-F58681A8B494}"/>
                  </a:ext>
                </a:extLst>
              </p:cNvPr>
              <p:cNvSpPr/>
              <p:nvPr/>
            </p:nvSpPr>
            <p:spPr>
              <a:xfrm flipV="1">
                <a:off x="3195542" y="194755"/>
                <a:ext cx="360000" cy="3600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uppe 78">
              <a:extLst>
                <a:ext uri="{FF2B5EF4-FFF2-40B4-BE49-F238E27FC236}">
                  <a16:creationId xmlns:a16="http://schemas.microsoft.com/office/drawing/2014/main" id="{ECB12B90-3AB2-4A7B-9A58-4EF870935982}"/>
                </a:ext>
              </a:extLst>
            </p:cNvPr>
            <p:cNvGrpSpPr/>
            <p:nvPr/>
          </p:nvGrpSpPr>
          <p:grpSpPr>
            <a:xfrm>
              <a:off x="660827" y="5340417"/>
              <a:ext cx="999902" cy="1039196"/>
              <a:chOff x="3164876" y="5194251"/>
              <a:chExt cx="999902" cy="1039196"/>
            </a:xfrm>
          </p:grpSpPr>
          <p:sp>
            <p:nvSpPr>
              <p:cNvPr id="55" name="Pil: opp 54">
                <a:extLst>
                  <a:ext uri="{FF2B5EF4-FFF2-40B4-BE49-F238E27FC236}">
                    <a16:creationId xmlns:a16="http://schemas.microsoft.com/office/drawing/2014/main" id="{08D3763B-61A1-4CF3-83E0-F3E301275C30}"/>
                  </a:ext>
                </a:extLst>
              </p:cNvPr>
              <p:cNvSpPr/>
              <p:nvPr/>
            </p:nvSpPr>
            <p:spPr>
              <a:xfrm rot="10800000">
                <a:off x="3192990" y="5209006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8" name="Pil: opp 57">
                <a:extLst>
                  <a:ext uri="{FF2B5EF4-FFF2-40B4-BE49-F238E27FC236}">
                    <a16:creationId xmlns:a16="http://schemas.microsoft.com/office/drawing/2014/main" id="{EFF6A4FD-E7B3-4AB5-87A2-B7D602EAEB1A}"/>
                  </a:ext>
                </a:extLst>
              </p:cNvPr>
              <p:cNvSpPr/>
              <p:nvPr/>
            </p:nvSpPr>
            <p:spPr>
              <a:xfrm rot="10800000">
                <a:off x="3805854" y="5873447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65" name="Forbudt-symbol 64">
                <a:extLst>
                  <a:ext uri="{FF2B5EF4-FFF2-40B4-BE49-F238E27FC236}">
                    <a16:creationId xmlns:a16="http://schemas.microsoft.com/office/drawing/2014/main" id="{3D5DD2DB-F818-4EF6-938A-EB73656E072B}"/>
                  </a:ext>
                </a:extLst>
              </p:cNvPr>
              <p:cNvSpPr/>
              <p:nvPr/>
            </p:nvSpPr>
            <p:spPr>
              <a:xfrm>
                <a:off x="3753449" y="5194251"/>
                <a:ext cx="360000" cy="3600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orbudt-symbol 65">
                <a:extLst>
                  <a:ext uri="{FF2B5EF4-FFF2-40B4-BE49-F238E27FC236}">
                    <a16:creationId xmlns:a16="http://schemas.microsoft.com/office/drawing/2014/main" id="{B9E81D9E-F5B0-4408-B5FD-74DC0602FC6E}"/>
                  </a:ext>
                </a:extLst>
              </p:cNvPr>
              <p:cNvSpPr/>
              <p:nvPr/>
            </p:nvSpPr>
            <p:spPr>
              <a:xfrm>
                <a:off x="3164876" y="5858692"/>
                <a:ext cx="360000" cy="3600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uppe 75">
              <a:extLst>
                <a:ext uri="{FF2B5EF4-FFF2-40B4-BE49-F238E27FC236}">
                  <a16:creationId xmlns:a16="http://schemas.microsoft.com/office/drawing/2014/main" id="{E3383832-0127-44B4-9203-3C8DB20BC204}"/>
                </a:ext>
              </a:extLst>
            </p:cNvPr>
            <p:cNvGrpSpPr/>
            <p:nvPr/>
          </p:nvGrpSpPr>
          <p:grpSpPr>
            <a:xfrm>
              <a:off x="5573945" y="5341156"/>
              <a:ext cx="971788" cy="1024770"/>
              <a:chOff x="8077994" y="5194990"/>
              <a:chExt cx="971788" cy="1024770"/>
            </a:xfrm>
          </p:grpSpPr>
          <p:sp>
            <p:nvSpPr>
              <p:cNvPr id="51" name="Pil: opp 50">
                <a:extLst>
                  <a:ext uri="{FF2B5EF4-FFF2-40B4-BE49-F238E27FC236}">
                    <a16:creationId xmlns:a16="http://schemas.microsoft.com/office/drawing/2014/main" id="{247FC699-6729-45B2-A5C4-D18072AD2108}"/>
                  </a:ext>
                </a:extLst>
              </p:cNvPr>
              <p:cNvSpPr/>
              <p:nvPr/>
            </p:nvSpPr>
            <p:spPr>
              <a:xfrm rot="10800000">
                <a:off x="8077994" y="5859760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2" name="Pil: opp 51">
                <a:extLst>
                  <a:ext uri="{FF2B5EF4-FFF2-40B4-BE49-F238E27FC236}">
                    <a16:creationId xmlns:a16="http://schemas.microsoft.com/office/drawing/2014/main" id="{C22FE75E-9645-45CA-A24E-5477A135AC59}"/>
                  </a:ext>
                </a:extLst>
              </p:cNvPr>
              <p:cNvSpPr/>
              <p:nvPr/>
            </p:nvSpPr>
            <p:spPr>
              <a:xfrm rot="10800000">
                <a:off x="8690858" y="5195319"/>
                <a:ext cx="358924" cy="360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68" name="Forbudt-symbol 67">
                <a:extLst>
                  <a:ext uri="{FF2B5EF4-FFF2-40B4-BE49-F238E27FC236}">
                    <a16:creationId xmlns:a16="http://schemas.microsoft.com/office/drawing/2014/main" id="{3A389900-D608-4FBE-BE2E-4D9B31700212}"/>
                  </a:ext>
                </a:extLst>
              </p:cNvPr>
              <p:cNvSpPr/>
              <p:nvPr/>
            </p:nvSpPr>
            <p:spPr>
              <a:xfrm flipH="1">
                <a:off x="8092774" y="5194990"/>
                <a:ext cx="360000" cy="3600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orbudt-symbol 68">
                <a:extLst>
                  <a:ext uri="{FF2B5EF4-FFF2-40B4-BE49-F238E27FC236}">
                    <a16:creationId xmlns:a16="http://schemas.microsoft.com/office/drawing/2014/main" id="{CDCF0E11-8B31-4EAF-AF33-21204D55E839}"/>
                  </a:ext>
                </a:extLst>
              </p:cNvPr>
              <p:cNvSpPr/>
              <p:nvPr/>
            </p:nvSpPr>
            <p:spPr>
              <a:xfrm flipH="1">
                <a:off x="8681347" y="5859431"/>
                <a:ext cx="360000" cy="3600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uppe 83">
            <a:extLst>
              <a:ext uri="{FF2B5EF4-FFF2-40B4-BE49-F238E27FC236}">
                <a16:creationId xmlns:a16="http://schemas.microsoft.com/office/drawing/2014/main" id="{D6D0823B-B9AB-4F9B-B51E-F703FDD869EA}"/>
              </a:ext>
            </a:extLst>
          </p:cNvPr>
          <p:cNvGrpSpPr/>
          <p:nvPr/>
        </p:nvGrpSpPr>
        <p:grpSpPr>
          <a:xfrm>
            <a:off x="7074169" y="2345039"/>
            <a:ext cx="1996665" cy="2160000"/>
            <a:chOff x="4631821" y="2126976"/>
            <a:chExt cx="1996665" cy="2160000"/>
          </a:xfrm>
        </p:grpSpPr>
        <p:sp>
          <p:nvSpPr>
            <p:cNvPr id="85" name="Rektangel 84">
              <a:extLst>
                <a:ext uri="{FF2B5EF4-FFF2-40B4-BE49-F238E27FC236}">
                  <a16:creationId xmlns:a16="http://schemas.microsoft.com/office/drawing/2014/main" id="{11AC5958-3F90-4568-BA98-AF16185EE178}"/>
                </a:ext>
              </a:extLst>
            </p:cNvPr>
            <p:cNvSpPr/>
            <p:nvPr/>
          </p:nvSpPr>
          <p:spPr>
            <a:xfrm>
              <a:off x="4910154" y="2126976"/>
              <a:ext cx="144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pic>
          <p:nvPicPr>
            <p:cNvPr id="86" name="Bilde 85">
              <a:extLst>
                <a:ext uri="{FF2B5EF4-FFF2-40B4-BE49-F238E27FC236}">
                  <a16:creationId xmlns:a16="http://schemas.microsoft.com/office/drawing/2014/main" id="{6963FC41-F3DA-47C5-8FC8-29A4CBA5E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72" t="9744" r="89584" b="77230"/>
            <a:stretch/>
          </p:blipFill>
          <p:spPr>
            <a:xfrm>
              <a:off x="4631821" y="2126976"/>
              <a:ext cx="278333" cy="595559"/>
            </a:xfrm>
            <a:prstGeom prst="rect">
              <a:avLst/>
            </a:prstGeom>
          </p:spPr>
        </p:pic>
        <p:pic>
          <p:nvPicPr>
            <p:cNvPr id="87" name="Bilde 86">
              <a:extLst>
                <a:ext uri="{FF2B5EF4-FFF2-40B4-BE49-F238E27FC236}">
                  <a16:creationId xmlns:a16="http://schemas.microsoft.com/office/drawing/2014/main" id="{60ADD0F5-F2F8-4F8C-B9D3-25D3AB141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72" t="9744" r="89584" b="77230"/>
            <a:stretch/>
          </p:blipFill>
          <p:spPr>
            <a:xfrm flipH="1">
              <a:off x="6350153" y="2126976"/>
              <a:ext cx="278333" cy="595559"/>
            </a:xfrm>
            <a:prstGeom prst="rect">
              <a:avLst/>
            </a:prstGeom>
          </p:spPr>
        </p:pic>
        <p:pic>
          <p:nvPicPr>
            <p:cNvPr id="88" name="Bilde 87">
              <a:extLst>
                <a:ext uri="{FF2B5EF4-FFF2-40B4-BE49-F238E27FC236}">
                  <a16:creationId xmlns:a16="http://schemas.microsoft.com/office/drawing/2014/main" id="{9156C8DE-3C6E-49C7-B5BA-04EB346B4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72" t="9744" r="89584" b="77230"/>
            <a:stretch/>
          </p:blipFill>
          <p:spPr>
            <a:xfrm flipV="1">
              <a:off x="4631822" y="3691417"/>
              <a:ext cx="278333" cy="595559"/>
            </a:xfrm>
            <a:prstGeom prst="rect">
              <a:avLst/>
            </a:prstGeom>
          </p:spPr>
        </p:pic>
        <p:pic>
          <p:nvPicPr>
            <p:cNvPr id="89" name="Bilde 88">
              <a:extLst>
                <a:ext uri="{FF2B5EF4-FFF2-40B4-BE49-F238E27FC236}">
                  <a16:creationId xmlns:a16="http://schemas.microsoft.com/office/drawing/2014/main" id="{1B2F8083-ED0E-473D-B4CA-1DEE84030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72" t="9744" r="89584" b="77230"/>
            <a:stretch/>
          </p:blipFill>
          <p:spPr>
            <a:xfrm flipH="1" flipV="1">
              <a:off x="6350153" y="3691417"/>
              <a:ext cx="278333" cy="595559"/>
            </a:xfrm>
            <a:prstGeom prst="rect">
              <a:avLst/>
            </a:prstGeom>
          </p:spPr>
        </p:pic>
      </p:grpSp>
      <p:sp>
        <p:nvSpPr>
          <p:cNvPr id="90" name="Pil: bøyd oppover 89">
            <a:extLst>
              <a:ext uri="{FF2B5EF4-FFF2-40B4-BE49-F238E27FC236}">
                <a16:creationId xmlns:a16="http://schemas.microsoft.com/office/drawing/2014/main" id="{8DDAD47C-9F9B-4CFD-B512-1A3E73F26D6D}"/>
              </a:ext>
            </a:extLst>
          </p:cNvPr>
          <p:cNvSpPr/>
          <p:nvPr/>
        </p:nvSpPr>
        <p:spPr>
          <a:xfrm flipV="1">
            <a:off x="7484206" y="1310514"/>
            <a:ext cx="1308295" cy="829686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96" name="Gruppe 95">
            <a:extLst>
              <a:ext uri="{FF2B5EF4-FFF2-40B4-BE49-F238E27FC236}">
                <a16:creationId xmlns:a16="http://schemas.microsoft.com/office/drawing/2014/main" id="{57132846-4C4A-40B8-B940-553984C296C3}"/>
              </a:ext>
            </a:extLst>
          </p:cNvPr>
          <p:cNvGrpSpPr/>
          <p:nvPr/>
        </p:nvGrpSpPr>
        <p:grpSpPr>
          <a:xfrm>
            <a:off x="7586608" y="81234"/>
            <a:ext cx="971788" cy="1024441"/>
            <a:chOff x="9074306" y="85194"/>
            <a:chExt cx="971788" cy="1024441"/>
          </a:xfrm>
        </p:grpSpPr>
        <p:sp>
          <p:nvSpPr>
            <p:cNvPr id="92" name="Pil: opp 91">
              <a:extLst>
                <a:ext uri="{FF2B5EF4-FFF2-40B4-BE49-F238E27FC236}">
                  <a16:creationId xmlns:a16="http://schemas.microsoft.com/office/drawing/2014/main" id="{37553452-59D7-4078-88D7-A7BB59A33DD8}"/>
                </a:ext>
              </a:extLst>
            </p:cNvPr>
            <p:cNvSpPr/>
            <p:nvPr/>
          </p:nvSpPr>
          <p:spPr>
            <a:xfrm>
              <a:off x="9074306" y="85194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3" name="Pil: opp 92">
              <a:extLst>
                <a:ext uri="{FF2B5EF4-FFF2-40B4-BE49-F238E27FC236}">
                  <a16:creationId xmlns:a16="http://schemas.microsoft.com/office/drawing/2014/main" id="{E1D45087-CABB-49A1-A7EC-CE0493BC407D}"/>
                </a:ext>
              </a:extLst>
            </p:cNvPr>
            <p:cNvSpPr/>
            <p:nvPr/>
          </p:nvSpPr>
          <p:spPr>
            <a:xfrm>
              <a:off x="9074306" y="749635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4" name="Pil: opp 93">
              <a:extLst>
                <a:ext uri="{FF2B5EF4-FFF2-40B4-BE49-F238E27FC236}">
                  <a16:creationId xmlns:a16="http://schemas.microsoft.com/office/drawing/2014/main" id="{9C72AD98-DFBA-442D-9873-E1A318C4983E}"/>
                </a:ext>
              </a:extLst>
            </p:cNvPr>
            <p:cNvSpPr/>
            <p:nvPr/>
          </p:nvSpPr>
          <p:spPr>
            <a:xfrm rot="10800000">
              <a:off x="9687170" y="85194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5" name="Pil: opp 94">
              <a:extLst>
                <a:ext uri="{FF2B5EF4-FFF2-40B4-BE49-F238E27FC236}">
                  <a16:creationId xmlns:a16="http://schemas.microsoft.com/office/drawing/2014/main" id="{281CED12-1EEB-4681-AE89-62258DAAF061}"/>
                </a:ext>
              </a:extLst>
            </p:cNvPr>
            <p:cNvSpPr/>
            <p:nvPr/>
          </p:nvSpPr>
          <p:spPr>
            <a:xfrm rot="10800000">
              <a:off x="9687170" y="749635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97" name="Pil: bøyd oppover 96">
            <a:extLst>
              <a:ext uri="{FF2B5EF4-FFF2-40B4-BE49-F238E27FC236}">
                <a16:creationId xmlns:a16="http://schemas.microsoft.com/office/drawing/2014/main" id="{1CBA560D-B8EA-412D-A50E-9057E59EED3C}"/>
              </a:ext>
            </a:extLst>
          </p:cNvPr>
          <p:cNvSpPr/>
          <p:nvPr/>
        </p:nvSpPr>
        <p:spPr>
          <a:xfrm>
            <a:off x="7429697" y="4709880"/>
            <a:ext cx="1308295" cy="829686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98" name="Gruppe 97">
            <a:extLst>
              <a:ext uri="{FF2B5EF4-FFF2-40B4-BE49-F238E27FC236}">
                <a16:creationId xmlns:a16="http://schemas.microsoft.com/office/drawing/2014/main" id="{36342F3C-C233-4D41-AFB3-737D85908D6C}"/>
              </a:ext>
            </a:extLst>
          </p:cNvPr>
          <p:cNvGrpSpPr/>
          <p:nvPr/>
        </p:nvGrpSpPr>
        <p:grpSpPr>
          <a:xfrm flipV="1">
            <a:off x="7521449" y="5744405"/>
            <a:ext cx="971788" cy="1024441"/>
            <a:chOff x="9074306" y="85194"/>
            <a:chExt cx="971788" cy="1024441"/>
          </a:xfrm>
        </p:grpSpPr>
        <p:sp>
          <p:nvSpPr>
            <p:cNvPr id="99" name="Pil: opp 98">
              <a:extLst>
                <a:ext uri="{FF2B5EF4-FFF2-40B4-BE49-F238E27FC236}">
                  <a16:creationId xmlns:a16="http://schemas.microsoft.com/office/drawing/2014/main" id="{A4580806-658B-4AD7-AC6A-F33B6036887C}"/>
                </a:ext>
              </a:extLst>
            </p:cNvPr>
            <p:cNvSpPr/>
            <p:nvPr/>
          </p:nvSpPr>
          <p:spPr>
            <a:xfrm>
              <a:off x="9074306" y="85194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0" name="Pil: opp 99">
              <a:extLst>
                <a:ext uri="{FF2B5EF4-FFF2-40B4-BE49-F238E27FC236}">
                  <a16:creationId xmlns:a16="http://schemas.microsoft.com/office/drawing/2014/main" id="{1B381AB3-807B-4A5E-A35C-C565F81C5828}"/>
                </a:ext>
              </a:extLst>
            </p:cNvPr>
            <p:cNvSpPr/>
            <p:nvPr/>
          </p:nvSpPr>
          <p:spPr>
            <a:xfrm>
              <a:off x="9074306" y="749635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1" name="Pil: opp 100">
              <a:extLst>
                <a:ext uri="{FF2B5EF4-FFF2-40B4-BE49-F238E27FC236}">
                  <a16:creationId xmlns:a16="http://schemas.microsoft.com/office/drawing/2014/main" id="{84D8169D-59BC-4DA0-93FA-D5300FE034F3}"/>
                </a:ext>
              </a:extLst>
            </p:cNvPr>
            <p:cNvSpPr/>
            <p:nvPr/>
          </p:nvSpPr>
          <p:spPr>
            <a:xfrm rot="10800000">
              <a:off x="9687170" y="85194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2" name="Pil: opp 101">
              <a:extLst>
                <a:ext uri="{FF2B5EF4-FFF2-40B4-BE49-F238E27FC236}">
                  <a16:creationId xmlns:a16="http://schemas.microsoft.com/office/drawing/2014/main" id="{1C5B6E3A-A86F-4866-BBE1-A07C1990DCF8}"/>
                </a:ext>
              </a:extLst>
            </p:cNvPr>
            <p:cNvSpPr/>
            <p:nvPr/>
          </p:nvSpPr>
          <p:spPr>
            <a:xfrm rot="10800000">
              <a:off x="9687170" y="749635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40DE9321-2A32-47EA-939F-66A136D2857B}"/>
              </a:ext>
            </a:extLst>
          </p:cNvPr>
          <p:cNvSpPr txBox="1"/>
          <p:nvPr/>
        </p:nvSpPr>
        <p:spPr>
          <a:xfrm>
            <a:off x="4708812" y="-759085"/>
            <a:ext cx="38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Motor directions:</a:t>
            </a:r>
          </a:p>
        </p:txBody>
      </p:sp>
      <p:grpSp>
        <p:nvGrpSpPr>
          <p:cNvPr id="106" name="Gruppe 105">
            <a:extLst>
              <a:ext uri="{FF2B5EF4-FFF2-40B4-BE49-F238E27FC236}">
                <a16:creationId xmlns:a16="http://schemas.microsoft.com/office/drawing/2014/main" id="{FE9F9ECB-C3C0-4FAD-B1B2-697B467B333C}"/>
              </a:ext>
            </a:extLst>
          </p:cNvPr>
          <p:cNvGrpSpPr/>
          <p:nvPr/>
        </p:nvGrpSpPr>
        <p:grpSpPr>
          <a:xfrm>
            <a:off x="11288668" y="814196"/>
            <a:ext cx="538875" cy="582957"/>
            <a:chOff x="4631821" y="2126976"/>
            <a:chExt cx="1996665" cy="2160000"/>
          </a:xfrm>
        </p:grpSpPr>
        <p:sp>
          <p:nvSpPr>
            <p:cNvPr id="107" name="Rektangel 106">
              <a:extLst>
                <a:ext uri="{FF2B5EF4-FFF2-40B4-BE49-F238E27FC236}">
                  <a16:creationId xmlns:a16="http://schemas.microsoft.com/office/drawing/2014/main" id="{BADAE495-B87E-4FB4-97FD-805DB60F7BAA}"/>
                </a:ext>
              </a:extLst>
            </p:cNvPr>
            <p:cNvSpPr/>
            <p:nvPr/>
          </p:nvSpPr>
          <p:spPr>
            <a:xfrm>
              <a:off x="4910154" y="2126976"/>
              <a:ext cx="144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pic>
          <p:nvPicPr>
            <p:cNvPr id="108" name="Bilde 107">
              <a:extLst>
                <a:ext uri="{FF2B5EF4-FFF2-40B4-BE49-F238E27FC236}">
                  <a16:creationId xmlns:a16="http://schemas.microsoft.com/office/drawing/2014/main" id="{464182D0-97BA-4719-805F-4C0D635361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72" t="9744" r="89584" b="77230"/>
            <a:stretch/>
          </p:blipFill>
          <p:spPr>
            <a:xfrm>
              <a:off x="4631821" y="2126976"/>
              <a:ext cx="278333" cy="595559"/>
            </a:xfrm>
            <a:prstGeom prst="rect">
              <a:avLst/>
            </a:prstGeom>
          </p:spPr>
        </p:pic>
        <p:pic>
          <p:nvPicPr>
            <p:cNvPr id="109" name="Bilde 108">
              <a:extLst>
                <a:ext uri="{FF2B5EF4-FFF2-40B4-BE49-F238E27FC236}">
                  <a16:creationId xmlns:a16="http://schemas.microsoft.com/office/drawing/2014/main" id="{1BD38A31-DA89-4239-8A86-5E9EF90D5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72" t="9744" r="89584" b="77230"/>
            <a:stretch/>
          </p:blipFill>
          <p:spPr>
            <a:xfrm flipH="1">
              <a:off x="6350153" y="2126976"/>
              <a:ext cx="278333" cy="595559"/>
            </a:xfrm>
            <a:prstGeom prst="rect">
              <a:avLst/>
            </a:prstGeom>
          </p:spPr>
        </p:pic>
        <p:pic>
          <p:nvPicPr>
            <p:cNvPr id="110" name="Bilde 109">
              <a:extLst>
                <a:ext uri="{FF2B5EF4-FFF2-40B4-BE49-F238E27FC236}">
                  <a16:creationId xmlns:a16="http://schemas.microsoft.com/office/drawing/2014/main" id="{DC943354-5D26-47D7-8481-05A0420A1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72" t="9744" r="89584" b="77230"/>
            <a:stretch/>
          </p:blipFill>
          <p:spPr>
            <a:xfrm flipV="1">
              <a:off x="4631822" y="3691417"/>
              <a:ext cx="278333" cy="595559"/>
            </a:xfrm>
            <a:prstGeom prst="rect">
              <a:avLst/>
            </a:prstGeom>
          </p:spPr>
        </p:pic>
        <p:pic>
          <p:nvPicPr>
            <p:cNvPr id="111" name="Bilde 110">
              <a:extLst>
                <a:ext uri="{FF2B5EF4-FFF2-40B4-BE49-F238E27FC236}">
                  <a16:creationId xmlns:a16="http://schemas.microsoft.com/office/drawing/2014/main" id="{CAF6D5A7-2AEE-4B62-820C-2483349C2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72" t="9744" r="89584" b="77230"/>
            <a:stretch/>
          </p:blipFill>
          <p:spPr>
            <a:xfrm flipH="1" flipV="1">
              <a:off x="6350153" y="3691417"/>
              <a:ext cx="278333" cy="595559"/>
            </a:xfrm>
            <a:prstGeom prst="rect">
              <a:avLst/>
            </a:prstGeom>
          </p:spPr>
        </p:pic>
      </p:grp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1E7A7BDE-BACD-4779-94BF-97199B506CE2}"/>
              </a:ext>
            </a:extLst>
          </p:cNvPr>
          <p:cNvSpPr txBox="1"/>
          <p:nvPr/>
        </p:nvSpPr>
        <p:spPr>
          <a:xfrm>
            <a:off x="9890930" y="909273"/>
            <a:ext cx="12002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/>
              <a:t>Robot:</a:t>
            </a:r>
          </a:p>
          <a:p>
            <a:pPr algn="r"/>
            <a:endParaRPr lang="nb-NO" dirty="0"/>
          </a:p>
          <a:p>
            <a:pPr algn="r"/>
            <a:endParaRPr lang="nb-NO" dirty="0"/>
          </a:p>
          <a:p>
            <a:pPr algn="r"/>
            <a:r>
              <a:rPr lang="nb-NO" dirty="0" err="1"/>
              <a:t>Direction</a:t>
            </a:r>
            <a:r>
              <a:rPr lang="nb-NO" dirty="0"/>
              <a:t>:</a:t>
            </a:r>
          </a:p>
          <a:p>
            <a:pPr algn="r"/>
            <a:endParaRPr lang="nb-NO" dirty="0"/>
          </a:p>
          <a:p>
            <a:pPr algn="r"/>
            <a:endParaRPr lang="nb-NO" dirty="0"/>
          </a:p>
          <a:p>
            <a:pPr algn="r"/>
            <a:r>
              <a:rPr lang="nb-NO" dirty="0"/>
              <a:t>Wheel dir.:</a:t>
            </a:r>
          </a:p>
          <a:p>
            <a:pPr algn="r"/>
            <a:endParaRPr lang="nb-NO" dirty="0"/>
          </a:p>
          <a:p>
            <a:pPr algn="r"/>
            <a:endParaRPr lang="nb-NO" dirty="0"/>
          </a:p>
          <a:p>
            <a:pPr algn="r"/>
            <a:r>
              <a:rPr lang="nb-NO" dirty="0"/>
              <a:t>Not spinn:</a:t>
            </a:r>
          </a:p>
        </p:txBody>
      </p:sp>
      <p:sp>
        <p:nvSpPr>
          <p:cNvPr id="113" name="Pil: opp 112">
            <a:extLst>
              <a:ext uri="{FF2B5EF4-FFF2-40B4-BE49-F238E27FC236}">
                <a16:creationId xmlns:a16="http://schemas.microsoft.com/office/drawing/2014/main" id="{13E6FBF4-69D2-4EC8-94FD-711D1BD5F626}"/>
              </a:ext>
            </a:extLst>
          </p:cNvPr>
          <p:cNvSpPr/>
          <p:nvPr/>
        </p:nvSpPr>
        <p:spPr>
          <a:xfrm>
            <a:off x="11436948" y="1598839"/>
            <a:ext cx="242316" cy="48920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4" name="Gruppe 113">
            <a:extLst>
              <a:ext uri="{FF2B5EF4-FFF2-40B4-BE49-F238E27FC236}">
                <a16:creationId xmlns:a16="http://schemas.microsoft.com/office/drawing/2014/main" id="{777B922D-2F5A-48A3-B9ED-947BFCC123EF}"/>
              </a:ext>
            </a:extLst>
          </p:cNvPr>
          <p:cNvGrpSpPr/>
          <p:nvPr/>
        </p:nvGrpSpPr>
        <p:grpSpPr>
          <a:xfrm>
            <a:off x="11302440" y="2386707"/>
            <a:ext cx="485894" cy="512221"/>
            <a:chOff x="9074306" y="85194"/>
            <a:chExt cx="971788" cy="1024441"/>
          </a:xfrm>
        </p:grpSpPr>
        <p:sp>
          <p:nvSpPr>
            <p:cNvPr id="115" name="Pil: opp 114">
              <a:extLst>
                <a:ext uri="{FF2B5EF4-FFF2-40B4-BE49-F238E27FC236}">
                  <a16:creationId xmlns:a16="http://schemas.microsoft.com/office/drawing/2014/main" id="{8EFCC75A-7D17-43AE-B207-30100FACA3DF}"/>
                </a:ext>
              </a:extLst>
            </p:cNvPr>
            <p:cNvSpPr/>
            <p:nvPr/>
          </p:nvSpPr>
          <p:spPr>
            <a:xfrm>
              <a:off x="9074306" y="85194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6" name="Pil: opp 115">
              <a:extLst>
                <a:ext uri="{FF2B5EF4-FFF2-40B4-BE49-F238E27FC236}">
                  <a16:creationId xmlns:a16="http://schemas.microsoft.com/office/drawing/2014/main" id="{375B5D00-6BD3-47FC-8150-990F65E536C3}"/>
                </a:ext>
              </a:extLst>
            </p:cNvPr>
            <p:cNvSpPr/>
            <p:nvPr/>
          </p:nvSpPr>
          <p:spPr>
            <a:xfrm>
              <a:off x="9074306" y="749635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7" name="Pil: opp 116">
              <a:extLst>
                <a:ext uri="{FF2B5EF4-FFF2-40B4-BE49-F238E27FC236}">
                  <a16:creationId xmlns:a16="http://schemas.microsoft.com/office/drawing/2014/main" id="{11766867-8C74-4433-851C-C4209A4ACECC}"/>
                </a:ext>
              </a:extLst>
            </p:cNvPr>
            <p:cNvSpPr/>
            <p:nvPr/>
          </p:nvSpPr>
          <p:spPr>
            <a:xfrm rot="10800000">
              <a:off x="9687170" y="85194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8" name="Pil: opp 117">
              <a:extLst>
                <a:ext uri="{FF2B5EF4-FFF2-40B4-BE49-F238E27FC236}">
                  <a16:creationId xmlns:a16="http://schemas.microsoft.com/office/drawing/2014/main" id="{B736E403-3E8C-4C63-A535-82E4BFCD1B6C}"/>
                </a:ext>
              </a:extLst>
            </p:cNvPr>
            <p:cNvSpPr/>
            <p:nvPr/>
          </p:nvSpPr>
          <p:spPr>
            <a:xfrm rot="10800000">
              <a:off x="9687170" y="749635"/>
              <a:ext cx="358924" cy="360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119" name="Forbudt-symbol 118">
            <a:extLst>
              <a:ext uri="{FF2B5EF4-FFF2-40B4-BE49-F238E27FC236}">
                <a16:creationId xmlns:a16="http://schemas.microsoft.com/office/drawing/2014/main" id="{8CE78F3F-E231-40DD-959D-564222F1280F}"/>
              </a:ext>
            </a:extLst>
          </p:cNvPr>
          <p:cNvSpPr/>
          <p:nvPr/>
        </p:nvSpPr>
        <p:spPr>
          <a:xfrm flipH="1">
            <a:off x="11392424" y="3380920"/>
            <a:ext cx="360000" cy="36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9E1978CF-F567-4E44-9012-EA7C9208C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3"/>
          <a:stretch/>
        </p:blipFill>
        <p:spPr>
          <a:xfrm>
            <a:off x="6774180" y="914400"/>
            <a:ext cx="5417820" cy="5943600"/>
          </a:xfrm>
          <a:prstGeom prst="rect">
            <a:avLst/>
          </a:prstGeom>
        </p:spPr>
      </p:pic>
      <p:grpSp>
        <p:nvGrpSpPr>
          <p:cNvPr id="6" name="Gruppe 5">
            <a:extLst>
              <a:ext uri="{FF2B5EF4-FFF2-40B4-BE49-F238E27FC236}">
                <a16:creationId xmlns:a16="http://schemas.microsoft.com/office/drawing/2014/main" id="{CA68C7B1-1304-45ED-9CEF-F7AD3772EAD3}"/>
              </a:ext>
            </a:extLst>
          </p:cNvPr>
          <p:cNvGrpSpPr/>
          <p:nvPr/>
        </p:nvGrpSpPr>
        <p:grpSpPr>
          <a:xfrm>
            <a:off x="10287265" y="3266673"/>
            <a:ext cx="1743721" cy="1700784"/>
            <a:chOff x="10287265" y="3266673"/>
            <a:chExt cx="1743721" cy="1700784"/>
          </a:xfrm>
        </p:grpSpPr>
        <p:sp>
          <p:nvSpPr>
            <p:cNvPr id="5" name="Pil: venstre og høyre 4">
              <a:extLst>
                <a:ext uri="{FF2B5EF4-FFF2-40B4-BE49-F238E27FC236}">
                  <a16:creationId xmlns:a16="http://schemas.microsoft.com/office/drawing/2014/main" id="{199E1634-BE98-4F0A-A488-18FDB353B1AB}"/>
                </a:ext>
              </a:extLst>
            </p:cNvPr>
            <p:cNvSpPr/>
            <p:nvPr/>
          </p:nvSpPr>
          <p:spPr>
            <a:xfrm rot="16200000">
              <a:off x="11180594" y="3632433"/>
              <a:ext cx="1216152" cy="4846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CH2</a:t>
              </a:r>
            </a:p>
          </p:txBody>
        </p:sp>
        <p:sp>
          <p:nvSpPr>
            <p:cNvPr id="7" name="Pil: venstre og høyre 6">
              <a:extLst>
                <a:ext uri="{FF2B5EF4-FFF2-40B4-BE49-F238E27FC236}">
                  <a16:creationId xmlns:a16="http://schemas.microsoft.com/office/drawing/2014/main" id="{32285ED5-E0EE-4C60-AB61-5A7BA3AAC2D0}"/>
                </a:ext>
              </a:extLst>
            </p:cNvPr>
            <p:cNvSpPr/>
            <p:nvPr/>
          </p:nvSpPr>
          <p:spPr>
            <a:xfrm>
              <a:off x="10287265" y="4482825"/>
              <a:ext cx="1216152" cy="4846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CH1</a:t>
              </a:r>
            </a:p>
          </p:txBody>
        </p:sp>
      </p:grpSp>
      <p:grpSp>
        <p:nvGrpSpPr>
          <p:cNvPr id="9" name="Gruppe 8">
            <a:extLst>
              <a:ext uri="{FF2B5EF4-FFF2-40B4-BE49-F238E27FC236}">
                <a16:creationId xmlns:a16="http://schemas.microsoft.com/office/drawing/2014/main" id="{DD63C55E-C6AF-4EB6-BBFE-F4A88C301DC6}"/>
              </a:ext>
            </a:extLst>
          </p:cNvPr>
          <p:cNvGrpSpPr/>
          <p:nvPr/>
        </p:nvGrpSpPr>
        <p:grpSpPr>
          <a:xfrm flipH="1">
            <a:off x="6924678" y="3266673"/>
            <a:ext cx="1743721" cy="1700784"/>
            <a:chOff x="10287265" y="3266673"/>
            <a:chExt cx="1743721" cy="1700784"/>
          </a:xfrm>
        </p:grpSpPr>
        <p:sp>
          <p:nvSpPr>
            <p:cNvPr id="10" name="Pil: venstre og høyre 9">
              <a:extLst>
                <a:ext uri="{FF2B5EF4-FFF2-40B4-BE49-F238E27FC236}">
                  <a16:creationId xmlns:a16="http://schemas.microsoft.com/office/drawing/2014/main" id="{F27F54B3-46FA-4A57-BF9F-571A70764CB1}"/>
                </a:ext>
              </a:extLst>
            </p:cNvPr>
            <p:cNvSpPr/>
            <p:nvPr/>
          </p:nvSpPr>
          <p:spPr>
            <a:xfrm rot="16200000">
              <a:off x="11180594" y="3632433"/>
              <a:ext cx="1216152" cy="4846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CH3</a:t>
              </a:r>
            </a:p>
          </p:txBody>
        </p:sp>
        <p:sp>
          <p:nvSpPr>
            <p:cNvPr id="11" name="Pil: venstre og høyre 10">
              <a:extLst>
                <a:ext uri="{FF2B5EF4-FFF2-40B4-BE49-F238E27FC236}">
                  <a16:creationId xmlns:a16="http://schemas.microsoft.com/office/drawing/2014/main" id="{935AAFA7-B87B-425A-AD04-FF66956E6A74}"/>
                </a:ext>
              </a:extLst>
            </p:cNvPr>
            <p:cNvSpPr/>
            <p:nvPr/>
          </p:nvSpPr>
          <p:spPr>
            <a:xfrm>
              <a:off x="10287265" y="4482825"/>
              <a:ext cx="1216152" cy="4846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CH4</a:t>
              </a:r>
            </a:p>
          </p:txBody>
        </p:sp>
      </p:grp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C92111F-C612-4878-90EC-C878287BA6A5}"/>
              </a:ext>
            </a:extLst>
          </p:cNvPr>
          <p:cNvSpPr txBox="1"/>
          <p:nvPr/>
        </p:nvSpPr>
        <p:spPr>
          <a:xfrm>
            <a:off x="8788028" y="914400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MODE 2</a:t>
            </a:r>
          </a:p>
        </p:txBody>
      </p:sp>
    </p:spTree>
    <p:extLst>
      <p:ext uri="{BB962C8B-B14F-4D97-AF65-F5344CB8AC3E}">
        <p14:creationId xmlns:p14="http://schemas.microsoft.com/office/powerpoint/2010/main" val="41162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Mellum</dc:creator>
  <cp:lastModifiedBy>Henrik Mellum</cp:lastModifiedBy>
  <cp:revision>1</cp:revision>
  <dcterms:created xsi:type="dcterms:W3CDTF">2022-08-20T13:43:55Z</dcterms:created>
  <dcterms:modified xsi:type="dcterms:W3CDTF">2022-08-20T17:07:15Z</dcterms:modified>
</cp:coreProperties>
</file>