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2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72" autoAdjust="0"/>
  </p:normalViewPr>
  <p:slideViewPr>
    <p:cSldViewPr snapToGrid="0">
      <p:cViewPr varScale="1">
        <p:scale>
          <a:sx n="60" d="100"/>
          <a:sy n="60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0452-F1F2-4652-87F2-8C93A0E30970}" type="datetimeFigureOut">
              <a:rPr lang="nb-NO"/>
              <a:t>31.03.2017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41360-4120-4B7D-9B8B-5BFAF1C9352B}" type="slidenum">
              <a:rPr lang="nb-NO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41360-4120-4B7D-9B8B-5BFAF1C9352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251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41360-4120-4B7D-9B8B-5BFAF1C9352B}" type="slidenum">
              <a:rPr lang="nb-NO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265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41360-4120-4B7D-9B8B-5BFAF1C9352B}" type="slidenum">
              <a:rPr lang="nb-NO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6319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Email </a:t>
            </a:r>
            <a:r>
              <a:rPr lang="nb-NO" dirty="0" err="1"/>
              <a:t>spoofing</a:t>
            </a:r>
            <a:r>
              <a:rPr lang="nb-NO" dirty="0"/>
              <a:t> er å endre avsender til en mottageren stoler på. </a:t>
            </a:r>
          </a:p>
          <a:p>
            <a:r>
              <a:rPr lang="nb-NO" dirty="0"/>
              <a:t>Endrer</a:t>
            </a:r>
            <a:r>
              <a:rPr lang="nb-NO" baseline="0" dirty="0"/>
              <a:t> senderen i E-mailens header men ikke informasjonen om hvor den skal. </a:t>
            </a:r>
          </a:p>
          <a:p>
            <a:r>
              <a:rPr lang="nb-NO" baseline="0" dirty="0"/>
              <a:t>Man tror det er fra en venn eller fra et ekte </a:t>
            </a:r>
            <a:r>
              <a:rPr lang="nb-NO" baseline="0"/>
              <a:t>selskap.</a:t>
            </a:r>
            <a:endParaRPr lang="nb-NO" baseline="0" dirty="0"/>
          </a:p>
          <a:p>
            <a:r>
              <a:rPr lang="nb-NO" baseline="0" dirty="0"/>
              <a:t>Ber deg laset ned ett vedlegg eller gå på en link og logge på med brukernavn og passord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41360-4120-4B7D-9B8B-5BFAF1C9352B}" type="slidenum">
              <a:rPr lang="nb-NO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660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Så er det bare å</a:t>
            </a:r>
            <a:r>
              <a:rPr lang="nb-NO" baseline="0"/>
              <a:t> lage en liknende side som ser helt normal ut.</a:t>
            </a:r>
          </a:p>
          <a:p>
            <a:r>
              <a:rPr lang="nb-NO"/>
              <a:t>Man logger da inn på</a:t>
            </a:r>
            <a:r>
              <a:rPr lang="nb-NO" baseline="0"/>
              <a:t> siden som man tror er ekte for deretter å gi fra seg brukernavn og passord.</a:t>
            </a:r>
          </a:p>
          <a:p>
            <a:r>
              <a:rPr lang="nb-NO" baseline="0"/>
              <a:t>Som her kan brukes til å spre viruset videre.</a:t>
            </a:r>
          </a:p>
          <a:p>
            <a:r>
              <a:rPr lang="nb-NO" baseline="0"/>
              <a:t>Var noen offer for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41360-4120-4B7D-9B8B-5BFAF1C9352B}" type="slidenum">
              <a:rPr lang="nb-NO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5941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err="1"/>
              <a:t>Cookies</a:t>
            </a:r>
            <a:r>
              <a:rPr lang="nb-NO"/>
              <a:t> brukes til å identifisere datamaskinen og følge aktiviteten på siden</a:t>
            </a:r>
          </a:p>
          <a:p>
            <a:r>
              <a:rPr lang="nb-NO"/>
              <a:t>Brukes for å huske passord og brukernavn </a:t>
            </a:r>
          </a:p>
          <a:p>
            <a:r>
              <a:rPr lang="nb-NO"/>
              <a:t>Er lagret i ren tekst uten kryptering</a:t>
            </a:r>
          </a:p>
          <a:p>
            <a:r>
              <a:rPr lang="nb-NO"/>
              <a:t>Kan altså bli</a:t>
            </a:r>
            <a:r>
              <a:rPr lang="nb-NO" baseline="0"/>
              <a:t> kopiert og brukt til å logge inn på nettsider som </a:t>
            </a:r>
            <a:r>
              <a:rPr lang="nb-NO" baseline="0" err="1"/>
              <a:t>facebook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41360-4120-4B7D-9B8B-5BFAF1C9352B}" type="slidenum">
              <a:rPr lang="nb-NO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351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41360-4120-4B7D-9B8B-5BFAF1C9352B}" type="slidenum">
              <a:rPr lang="nb-NO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2095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41360-4120-4B7D-9B8B-5BFAF1C9352B}" type="slidenum">
              <a:rPr lang="nb-NO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050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41360-4120-4B7D-9B8B-5BFAF1C9352B}" type="slidenum">
              <a:rPr lang="nb-NO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72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876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6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170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84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2452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5481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ikonet for å legge til et bilde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ikonet for å legge til et bilde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ikonet for å legge til et bilde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2339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6839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692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298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368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34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584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451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45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025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412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1A23-2FDD-4C86-BE98-25603F16D153}" type="datetimeFigureOut">
              <a:rPr lang="nb-NO" smtClean="0"/>
              <a:t>31.03.2017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AE66-5A56-4B80-899D-0DAF7BAE9BF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411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AecLI8JEP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Tlq6WmWqMk" TargetMode="External"/><Relationship Id="rId5" Type="http://schemas.openxmlformats.org/officeDocument/2006/relationships/hyperlink" Target="https://en.wikipedia.org/wiki/Hacker" TargetMode="External"/><Relationship Id="rId4" Type="http://schemas.openxmlformats.org/officeDocument/2006/relationships/hyperlink" Target="https://en.wikipedia.org/wiki/Ghosting_(identity_thef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/>
          <a:lstStyle/>
          <a:p>
            <a:r>
              <a:rPr lang="nb-NO"/>
              <a:t>Hacking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ID-Tyveri</a:t>
            </a:r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194" y="463797"/>
            <a:ext cx="6135671" cy="40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8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/>
              <a:t>Innhold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Hva er Hacking</a:t>
            </a:r>
          </a:p>
          <a:p>
            <a:r>
              <a:rPr lang="nb-NO"/>
              <a:t>Email </a:t>
            </a:r>
            <a:r>
              <a:rPr lang="nb-NO" err="1"/>
              <a:t>spoofing</a:t>
            </a:r>
          </a:p>
          <a:p>
            <a:r>
              <a:rPr lang="nb-NO" err="1"/>
              <a:t>Phishing</a:t>
            </a:r>
          </a:p>
          <a:p>
            <a:r>
              <a:rPr lang="nb-NO" err="1"/>
              <a:t>Cookie</a:t>
            </a:r>
            <a:r>
              <a:rPr lang="nb-NO"/>
              <a:t> tyveri</a:t>
            </a:r>
          </a:p>
          <a:p>
            <a:r>
              <a:rPr lang="nb-NO"/>
              <a:t>Hvordan oppdage og avverge</a:t>
            </a:r>
          </a:p>
          <a:p>
            <a:r>
              <a:rPr lang="nb-NO" err="1"/>
              <a:t>Ghosting</a:t>
            </a:r>
            <a:endParaRPr lang="nb-NO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19" y="1606780"/>
            <a:ext cx="4420831" cy="37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0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 rotWithShape="1">
          <a:blip r:embed="rId3"/>
          <a:srcRect l="7743" r="19314" b="-2"/>
          <a:stretch/>
        </p:blipFill>
        <p:spPr>
          <a:xfrm>
            <a:off x="4806492" y="1439274"/>
            <a:ext cx="6910846" cy="4748801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447675"/>
            <a:ext cx="8610600" cy="1293028"/>
          </a:xfrm>
        </p:spPr>
        <p:txBody>
          <a:bodyPr>
            <a:normAutofit/>
          </a:bodyPr>
          <a:lstStyle/>
          <a:p>
            <a:r>
              <a:rPr lang="nb-NO"/>
              <a:t>Hva er hacking</a:t>
            </a:r>
            <a:endParaRPr lang="nb-NO">
              <a:latin typeface="Calibri Light"/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>
                <a:latin typeface="Calibri"/>
              </a:rPr>
              <a:t>Feil i systemet</a:t>
            </a:r>
          </a:p>
          <a:p>
            <a:r>
              <a:rPr lang="nb-NO">
                <a:latin typeface="Calibri"/>
              </a:rPr>
              <a:t>Inngang</a:t>
            </a:r>
          </a:p>
          <a:p>
            <a:r>
              <a:rPr lang="nb-NO" err="1">
                <a:latin typeface="Calibri"/>
              </a:rPr>
              <a:t>DDOs</a:t>
            </a:r>
            <a:r>
              <a:rPr lang="nb-NO">
                <a:latin typeface="Calibri"/>
              </a:rPr>
              <a:t> angrep</a:t>
            </a:r>
          </a:p>
          <a:p>
            <a:r>
              <a:rPr lang="nb-NO">
                <a:latin typeface="Calibri"/>
              </a:rPr>
              <a:t>Programvare</a:t>
            </a:r>
          </a:p>
          <a:p>
            <a:r>
              <a:rPr lang="nb-NO">
                <a:latin typeface="Calibri"/>
              </a:rPr>
              <a:t>Ulovlig</a:t>
            </a:r>
          </a:p>
          <a:p>
            <a:r>
              <a:rPr lang="nb-NO">
                <a:latin typeface="Calibri"/>
              </a:rPr>
              <a:t>Penger</a:t>
            </a:r>
          </a:p>
          <a:p>
            <a:endParaRPr lang="nb-NO" sz="20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56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pPr algn="ctr"/>
            <a:r>
              <a:rPr lang="nb-NO"/>
              <a:t>Email </a:t>
            </a:r>
            <a:r>
              <a:rPr lang="nb-NO" err="1"/>
              <a:t>spoofing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nb-NO"/>
              <a:t>Endre avsender </a:t>
            </a:r>
          </a:p>
          <a:p>
            <a:r>
              <a:rPr lang="nb-NO"/>
              <a:t>Endrer sender i E-mailens «header»</a:t>
            </a:r>
          </a:p>
          <a:p>
            <a:r>
              <a:rPr lang="nb-NO"/>
              <a:t>Tror det er fra en venn</a:t>
            </a:r>
          </a:p>
          <a:p>
            <a:r>
              <a:rPr lang="nb-NO"/>
              <a:t>Ber deg gjøre noe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2435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nb-NO" sz="3200"/>
              <a:t>Phishing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nb-NO" sz="1600"/>
              <a:t>Lage en liknende side</a:t>
            </a:r>
          </a:p>
          <a:p>
            <a:r>
              <a:rPr lang="nb-NO" sz="1600"/>
              <a:t>Ser normal ut</a:t>
            </a:r>
          </a:p>
          <a:p>
            <a:r>
              <a:rPr lang="nb-NO" sz="1600"/>
              <a:t>Logger inn</a:t>
            </a:r>
          </a:p>
          <a:p>
            <a:r>
              <a:rPr lang="nb-NO" sz="1600"/>
              <a:t>Sosiale medier </a:t>
            </a:r>
          </a:p>
          <a:p>
            <a:r>
              <a:rPr lang="nb-NO" sz="1600"/>
              <a:t>Email </a:t>
            </a:r>
            <a:r>
              <a:rPr lang="nb-NO" sz="1600" err="1"/>
              <a:t>spoofing</a:t>
            </a:r>
            <a:endParaRPr lang="nb-NO" sz="160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EEAA"/>
              </a:clrFrom>
              <a:clrTo>
                <a:srgbClr val="FFEEAA">
                  <a:alpha val="0"/>
                </a:srgbClr>
              </a:clrTo>
            </a:clrChange>
          </a:blip>
          <a:srcRect b="12287"/>
          <a:stretch/>
        </p:blipFill>
        <p:spPr>
          <a:xfrm>
            <a:off x="6854282" y="306401"/>
            <a:ext cx="3564293" cy="2770739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016" y="3077140"/>
            <a:ext cx="6812984" cy="3780860"/>
          </a:xfrm>
          <a:prstGeom prst="rect">
            <a:avLst/>
          </a:prstGeom>
        </p:spPr>
      </p:pic>
      <p:sp>
        <p:nvSpPr>
          <p:cNvPr id="7" name="TekstSylinder 6"/>
          <p:cNvSpPr txBox="1"/>
          <p:nvPr/>
        </p:nvSpPr>
        <p:spPr>
          <a:xfrm>
            <a:off x="8202657" y="5220071"/>
            <a:ext cx="8675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00">
                <a:solidFill>
                  <a:schemeClr val="bg1"/>
                </a:solidFill>
              </a:rPr>
              <a:t>neida@bare.tull</a:t>
            </a:r>
          </a:p>
        </p:txBody>
      </p:sp>
      <p:sp>
        <p:nvSpPr>
          <p:cNvPr id="10" name="TekstSylinder 9"/>
          <p:cNvSpPr txBox="1"/>
          <p:nvPr/>
        </p:nvSpPr>
        <p:spPr>
          <a:xfrm>
            <a:off x="8211535" y="5375736"/>
            <a:ext cx="4924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700">
                <a:solidFill>
                  <a:schemeClr val="bg1"/>
                </a:solidFill>
              </a:rPr>
              <a:t>********</a:t>
            </a:r>
          </a:p>
        </p:txBody>
      </p:sp>
    </p:spTree>
    <p:extLst>
      <p:ext uri="{BB962C8B-B14F-4D97-AF65-F5344CB8AC3E}">
        <p14:creationId xmlns:p14="http://schemas.microsoft.com/office/powerpoint/2010/main" val="31418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 rotWithShape="1">
          <a:blip r:embed="rId3"/>
          <a:srcRect l="13761" r="-4" b="-4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 rotWithShape="1">
          <a:blip r:embed="rId4"/>
          <a:srcRect t="-2" r="-2" b="-737"/>
          <a:stretch/>
        </p:blipFill>
        <p:spPr>
          <a:xfrm>
            <a:off x="7861238" y="3311134"/>
            <a:ext cx="3644963" cy="337375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nb-NO" err="1">
                <a:latin typeface="Calibri Light"/>
              </a:rPr>
              <a:t>Cookie</a:t>
            </a:r>
            <a:r>
              <a:rPr lang="nb-NO">
                <a:latin typeface="Calibri Light"/>
              </a:rPr>
              <a:t> tyveri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nb-NO"/>
              <a:t>Identifisere datamaskinen</a:t>
            </a:r>
          </a:p>
          <a:p>
            <a:r>
              <a:rPr lang="nb-NO"/>
              <a:t>Følge aktiviteten på siden</a:t>
            </a:r>
          </a:p>
          <a:p>
            <a:r>
              <a:rPr lang="nb-NO"/>
              <a:t>Brukes for å huske passord og brukernavn</a:t>
            </a:r>
          </a:p>
          <a:p>
            <a:r>
              <a:rPr lang="nb-NO"/>
              <a:t>Er lagret i ren tekst 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944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 rotWithShape="1">
          <a:blip r:embed="rId4"/>
          <a:srcRect l="18360" r="25528" b="-1"/>
          <a:stretch/>
        </p:blipFill>
        <p:spPr>
          <a:xfrm>
            <a:off x="4972699" y="746126"/>
            <a:ext cx="6533501" cy="5472558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nb-NO" sz="3200"/>
              <a:t>Hvordan oppdage og avverge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sz="1600"/>
              <a:t>Personlig info</a:t>
            </a:r>
          </a:p>
          <a:p>
            <a:r>
              <a:rPr lang="nb-NO" sz="1600"/>
              <a:t>Vær skeptisk</a:t>
            </a:r>
          </a:p>
          <a:p>
            <a:r>
              <a:rPr lang="nb-NO" sz="1600"/>
              <a:t>Korrekt URL</a:t>
            </a:r>
          </a:p>
          <a:p>
            <a:r>
              <a:rPr lang="nb-NO" sz="1600"/>
              <a:t>Forskjellige passord</a:t>
            </a:r>
          </a:p>
        </p:txBody>
      </p:sp>
    </p:spTree>
    <p:extLst>
      <p:ext uri="{BB962C8B-B14F-4D97-AF65-F5344CB8AC3E}">
        <p14:creationId xmlns:p14="http://schemas.microsoft.com/office/powerpoint/2010/main" val="123025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 rotWithShape="1">
          <a:blip r:embed="rId3"/>
          <a:srcRect l="8351" r="1381" b="-2"/>
          <a:stretch/>
        </p:blipFill>
        <p:spPr>
          <a:xfrm>
            <a:off x="7556409" y="640082"/>
            <a:ext cx="3995928" cy="5577837"/>
          </a:xfrm>
          <a:prstGeom prst="rect">
            <a:avLst/>
          </a:prstGeom>
          <a:effectLst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nb-NO" err="1"/>
              <a:t>Ghosting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sz="2400">
                <a:latin typeface="Calibri"/>
              </a:rPr>
              <a:t>Identiteten til de døde.</a:t>
            </a:r>
          </a:p>
          <a:p>
            <a:r>
              <a:rPr lang="nb-NO" sz="2400">
                <a:latin typeface="Calibri"/>
              </a:rPr>
              <a:t>Kredittscoren, forhindrer 2 personnumre</a:t>
            </a:r>
          </a:p>
          <a:p>
            <a:r>
              <a:rPr lang="nb-NO" sz="2400">
                <a:latin typeface="Calibri"/>
              </a:rPr>
              <a:t>Leve et vanlig liv</a:t>
            </a:r>
          </a:p>
          <a:p>
            <a:r>
              <a:rPr lang="nb-NO" sz="2400">
                <a:latin typeface="Calibri"/>
              </a:rPr>
              <a:t>Fødselsattest og dødsattest i forskjellige stater</a:t>
            </a:r>
          </a:p>
          <a:p>
            <a:r>
              <a:rPr lang="nb-NO" sz="2400">
                <a:latin typeface="Calibri"/>
              </a:rPr>
              <a:t>En hel familie</a:t>
            </a:r>
          </a:p>
          <a:p>
            <a:endParaRPr lang="nb-NO" sz="2400">
              <a:latin typeface="Calibri"/>
            </a:endParaRPr>
          </a:p>
          <a:p>
            <a:endParaRPr lang="nb-NO" sz="24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477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0477" y="714375"/>
            <a:ext cx="8610600" cy="1293028"/>
          </a:xfrm>
        </p:spPr>
        <p:txBody>
          <a:bodyPr/>
          <a:lstStyle/>
          <a:p>
            <a:pPr algn="ctr"/>
            <a:r>
              <a:rPr lang="nb-NO"/>
              <a:t>Kilder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>
                <a:hlinkClick r:id="rId3"/>
              </a:rPr>
              <a:t>https://www.youtube.com/watch?v=CAecLI8JEPI</a:t>
            </a:r>
            <a:endParaRPr lang="nb-NO" dirty="0">
              <a:solidFill>
                <a:srgbClr val="000000"/>
              </a:solidFill>
              <a:latin typeface="Calibri"/>
              <a:hlinkClick r:id="rId3"/>
            </a:endParaRPr>
          </a:p>
          <a:p>
            <a:r>
              <a:rPr lang="nb-NO" dirty="0">
                <a:hlinkClick r:id="rId4"/>
              </a:rPr>
              <a:t>https://en.wikipedia.org/wiki/Ghosting_(identity_theft</a:t>
            </a:r>
            <a:r>
              <a:rPr lang="nb-NO" dirty="0"/>
              <a:t>)</a:t>
            </a:r>
          </a:p>
          <a:p>
            <a:r>
              <a:rPr lang="nb-NO" dirty="0">
                <a:hlinkClick r:id="rId5"/>
              </a:rPr>
              <a:t>https://en.wikipedia.org/wiki/Hacker</a:t>
            </a:r>
          </a:p>
          <a:p>
            <a:r>
              <a:rPr lang="nb-NO" dirty="0"/>
              <a:t>IT 1 boka</a:t>
            </a:r>
          </a:p>
          <a:p>
            <a:r>
              <a:rPr lang="nb-NO" dirty="0">
                <a:hlinkClick r:id="rId6"/>
              </a:rPr>
              <a:t>https://www.youtube.com/watch?v=BTlq6WmWqMk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6230395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ipe">
  <a:themeElements>
    <a:clrScheme name="Kondensstrip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Kondensstrip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ip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72</Paragraphs>
  <Slides>9</Slides>
  <Notes>9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Kondensstripe</vt:lpstr>
      <vt:lpstr>Hacking</vt:lpstr>
      <vt:lpstr>Innhold</vt:lpstr>
      <vt:lpstr>Hva er hacking</vt:lpstr>
      <vt:lpstr>Email spoofing</vt:lpstr>
      <vt:lpstr>Phishing</vt:lpstr>
      <vt:lpstr>Cookie tyveri</vt:lpstr>
      <vt:lpstr>Hvordan oppdage og avverge</vt:lpstr>
      <vt:lpstr>Ghosting</vt:lpstr>
      <vt:lpstr>Kilder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</dc:title>
  <cp:lastModifiedBy>Henrik Mellum</cp:lastModifiedBy>
  <cp:revision>3</cp:revision>
  <dcterms:modified xsi:type="dcterms:W3CDTF">2017-03-31T09:27:43Z</dcterms:modified>
</cp:coreProperties>
</file>