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793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648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95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44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511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69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64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3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1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051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856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2E75-DD19-4486-9BCF-291459728044}" type="datetimeFigureOut">
              <a:rPr lang="nb-NO" smtClean="0"/>
              <a:t>02.06.2017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74EB-9600-4FF7-8572-B03711D5832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387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ierderduer.no/content/uploads/2015/02/N%C3%A6rradioen-Logo-570x4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6" b="707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327380"/>
          </a:xfrm>
        </p:spPr>
        <p:txBody>
          <a:bodyPr>
            <a:normAutofit/>
          </a:bodyPr>
          <a:lstStyle/>
          <a:p>
            <a:r>
              <a:rPr lang="nb-NO" dirty="0"/>
              <a:t>Nærradio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30688" y="5750937"/>
            <a:ext cx="10918056" cy="468888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tx1">
                    <a:lumMod val="65000"/>
                    <a:lumOff val="35000"/>
                  </a:schemeClr>
                </a:solidFill>
              </a:rPr>
              <a:t>Digitalt utstyr, kommunikasjon og datamaskinens oppbygning </a:t>
            </a:r>
          </a:p>
        </p:txBody>
      </p:sp>
    </p:spTree>
    <p:extLst>
      <p:ext uri="{BB962C8B-B14F-4D97-AF65-F5344CB8AC3E}">
        <p14:creationId xmlns:p14="http://schemas.microsoft.com/office/powerpoint/2010/main" val="40312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Nærradio</a:t>
            </a:r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95" y="1690688"/>
            <a:ext cx="7826809" cy="5167312"/>
          </a:xfrm>
        </p:spPr>
      </p:pic>
    </p:spTree>
    <p:extLst>
      <p:ext uri="{BB962C8B-B14F-4D97-AF65-F5344CB8AC3E}">
        <p14:creationId xmlns:p14="http://schemas.microsoft.com/office/powerpoint/2010/main" val="153654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Digital kommunikasjon 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Internett </a:t>
            </a:r>
          </a:p>
          <a:p>
            <a:r>
              <a:rPr lang="nb-NO" dirty="0"/>
              <a:t>Protokoller</a:t>
            </a:r>
          </a:p>
          <a:p>
            <a:r>
              <a:rPr lang="nb-NO" dirty="0"/>
              <a:t> IP</a:t>
            </a:r>
          </a:p>
        </p:txBody>
      </p:sp>
    </p:spTree>
    <p:extLst>
      <p:ext uri="{BB962C8B-B14F-4D97-AF65-F5344CB8AC3E}">
        <p14:creationId xmlns:p14="http://schemas.microsoft.com/office/powerpoint/2010/main" val="171000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Datamaskinens oppbygning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Prosessor </a:t>
            </a:r>
          </a:p>
          <a:p>
            <a:r>
              <a:rPr lang="nb-NO" dirty="0"/>
              <a:t> Hovedkort</a:t>
            </a:r>
          </a:p>
          <a:p>
            <a:r>
              <a:rPr lang="nb-NO" dirty="0"/>
              <a:t>Arbeidsminne</a:t>
            </a:r>
          </a:p>
          <a:p>
            <a:r>
              <a:rPr lang="nb-NO" dirty="0"/>
              <a:t>Lagring </a:t>
            </a:r>
          </a:p>
          <a:p>
            <a:endParaRPr lang="nb-NO" dirty="0"/>
          </a:p>
        </p:txBody>
      </p:sp>
      <p:pic>
        <p:nvPicPr>
          <p:cNvPr id="2050" name="Picture 2" descr="https://www.diskusjon.no/uploads/monthly_06_2012/post-266060-0-23081200-1338846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47" y="1552039"/>
            <a:ext cx="5830106" cy="530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4492487" y="2769705"/>
            <a:ext cx="900000" cy="90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6" name="Rett pilkobling 5"/>
          <p:cNvCxnSpPr>
            <a:endCxn id="4" idx="1"/>
          </p:cNvCxnSpPr>
          <p:nvPr/>
        </p:nvCxnSpPr>
        <p:spPr>
          <a:xfrm>
            <a:off x="2650435" y="2027583"/>
            <a:ext cx="1973854" cy="873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714801" y="2027583"/>
            <a:ext cx="2880000" cy="288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9" name="Rett pilkobling 8"/>
          <p:cNvCxnSpPr/>
          <p:nvPr/>
        </p:nvCxnSpPr>
        <p:spPr>
          <a:xfrm>
            <a:off x="2809461" y="2464545"/>
            <a:ext cx="965100" cy="4369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5342215" y="2323799"/>
            <a:ext cx="720000" cy="162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3" name="Rett pilkobling 12"/>
          <p:cNvCxnSpPr>
            <a:endCxn id="11" idx="2"/>
          </p:cNvCxnSpPr>
          <p:nvPr/>
        </p:nvCxnSpPr>
        <p:spPr>
          <a:xfrm>
            <a:off x="3216605" y="3099235"/>
            <a:ext cx="2125610" cy="345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301287" y="4585733"/>
            <a:ext cx="2021078" cy="6623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6" name="Rett pilkobling 15"/>
          <p:cNvCxnSpPr>
            <a:endCxn id="14" idx="2"/>
          </p:cNvCxnSpPr>
          <p:nvPr/>
        </p:nvCxnSpPr>
        <p:spPr>
          <a:xfrm>
            <a:off x="2289536" y="3651459"/>
            <a:ext cx="4011751" cy="12654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www.komplett.no/img/p/800/79cfb823-d7e2-ac1c-5c38-c9f3336ee0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304" y="1825625"/>
            <a:ext cx="2995931" cy="22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gfx.no/604/604208/ASUS_P6T7_WS_SuperComputer_motherboard_angl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71" y="2027583"/>
            <a:ext cx="2999303" cy="20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extremetech.com/wp-content/uploads/2016/02/DRAM-Feature-640x35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16" y="2279584"/>
            <a:ext cx="2963710" cy="163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aomeitech.com/ssd/images/advantages-and-disadvantages-of-the-solid-state-drive/hddvsssd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926" y="2323799"/>
            <a:ext cx="3040948" cy="17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8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1" grpId="0" animBg="1"/>
      <p:bldP spid="11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Datamaskinens oppbygning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Dedikert skjermkort</a:t>
            </a:r>
          </a:p>
          <a:p>
            <a:pPr marL="0" indent="0">
              <a:buNone/>
            </a:pPr>
            <a:r>
              <a:rPr lang="nb-NO" dirty="0"/>
              <a:t>CD-ROM</a:t>
            </a:r>
          </a:p>
          <a:p>
            <a:pPr marL="0" indent="0">
              <a:buNone/>
            </a:pPr>
            <a:r>
              <a:rPr lang="nb-NO" dirty="0"/>
              <a:t>Strømforsyning</a:t>
            </a:r>
          </a:p>
          <a:p>
            <a:pPr marL="0" indent="0">
              <a:buNone/>
            </a:pPr>
            <a:r>
              <a:rPr lang="nb-NO" dirty="0"/>
              <a:t>Vifter/ vannkjøling</a:t>
            </a:r>
          </a:p>
          <a:p>
            <a:pPr marL="0" indent="0">
              <a:buNone/>
            </a:pPr>
            <a:r>
              <a:rPr lang="nb-NO" dirty="0"/>
              <a:t>Lydkort N/A</a:t>
            </a:r>
          </a:p>
          <a:p>
            <a:pPr marL="0" indent="0">
              <a:buNone/>
            </a:pPr>
            <a:r>
              <a:rPr lang="nb-NO" dirty="0"/>
              <a:t>Nettverkskort N/A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2050" name="Picture 2" descr="https://www.diskusjon.no/uploads/monthly_06_2012/post-266060-0-23081200-1338846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31" y="1552039"/>
            <a:ext cx="5830106" cy="530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ett pilkobling 4"/>
          <p:cNvCxnSpPr/>
          <p:nvPr/>
        </p:nvCxnSpPr>
        <p:spPr>
          <a:xfrm>
            <a:off x="3869635" y="2054087"/>
            <a:ext cx="2517913" cy="19878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/>
          <p:cNvCxnSpPr/>
          <p:nvPr/>
        </p:nvCxnSpPr>
        <p:spPr>
          <a:xfrm>
            <a:off x="2252870" y="2544417"/>
            <a:ext cx="6758608" cy="424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pilkobling 8"/>
          <p:cNvCxnSpPr/>
          <p:nvPr/>
        </p:nvCxnSpPr>
        <p:spPr>
          <a:xfrm>
            <a:off x="3154017" y="3074504"/>
            <a:ext cx="3233531" cy="2663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/>
          <p:cNvCxnSpPr/>
          <p:nvPr/>
        </p:nvCxnSpPr>
        <p:spPr>
          <a:xfrm flipV="1">
            <a:off x="3657600" y="2875722"/>
            <a:ext cx="2173357" cy="781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6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Tallsystemer 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81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Tegnsett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UTF-8</a:t>
            </a:r>
          </a:p>
          <a:p>
            <a:r>
              <a:rPr lang="nb-NO" dirty="0"/>
              <a:t>ASCII</a:t>
            </a:r>
          </a:p>
        </p:txBody>
      </p:sp>
      <p:pic>
        <p:nvPicPr>
          <p:cNvPr id="1026" name="Picture 2" descr="http://www.asciitable.com/index/asciif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1930814"/>
            <a:ext cx="6810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03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24</Paragraphs>
  <Slides>7</Slides>
  <Notes>0</Notes>
  <HiddenSlides>3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Nærradio</vt:lpstr>
      <vt:lpstr>Nærradio</vt:lpstr>
      <vt:lpstr>Digital kommunikasjon </vt:lpstr>
      <vt:lpstr>Datamaskinens oppbygning</vt:lpstr>
      <vt:lpstr>Datamaskinens oppbygning</vt:lpstr>
      <vt:lpstr>Tallsystemer </vt:lpstr>
      <vt:lpstr>Tegnsett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Henrik Mellum</dc:creator>
  <cp:lastModifiedBy>Henrik Mellum</cp:lastModifiedBy>
  <cp:revision>13</cp:revision>
  <dcterms:created xsi:type="dcterms:W3CDTF">2017-05-26T08:20:07Z</dcterms:created>
  <dcterms:modified xsi:type="dcterms:W3CDTF">2017-06-02T08:20:16Z</dcterms:modified>
</cp:coreProperties>
</file>