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CA31-5436-4323-BD28-D11EE67A76C5}" type="datetimeFigureOut">
              <a:rPr lang="nb-NO" smtClean="0"/>
              <a:t>07.02.2017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EA34-266E-4FBD-9969-30D1A2800F3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268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CA31-5436-4323-BD28-D11EE67A76C5}" type="datetimeFigureOut">
              <a:rPr lang="nb-NO" smtClean="0"/>
              <a:t>07.02.2017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EA34-266E-4FBD-9969-30D1A2800F3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7396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CA31-5436-4323-BD28-D11EE67A76C5}" type="datetimeFigureOut">
              <a:rPr lang="nb-NO" smtClean="0"/>
              <a:t>07.02.2017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EA34-266E-4FBD-9969-30D1A2800F3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6858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CA31-5436-4323-BD28-D11EE67A76C5}" type="datetimeFigureOut">
              <a:rPr lang="nb-NO" smtClean="0"/>
              <a:t>07.02.2017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EA34-266E-4FBD-9969-30D1A2800F3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019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CA31-5436-4323-BD28-D11EE67A76C5}" type="datetimeFigureOut">
              <a:rPr lang="nb-NO" smtClean="0"/>
              <a:t>07.02.2017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EA34-266E-4FBD-9969-30D1A2800F3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958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CA31-5436-4323-BD28-D11EE67A76C5}" type="datetimeFigureOut">
              <a:rPr lang="nb-NO" smtClean="0"/>
              <a:t>07.02.2017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EA34-266E-4FBD-9969-30D1A2800F3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1232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CA31-5436-4323-BD28-D11EE67A76C5}" type="datetimeFigureOut">
              <a:rPr lang="nb-NO" smtClean="0"/>
              <a:t>07.02.2017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EA34-266E-4FBD-9969-30D1A2800F3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764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CA31-5436-4323-BD28-D11EE67A76C5}" type="datetimeFigureOut">
              <a:rPr lang="nb-NO" smtClean="0"/>
              <a:t>07.02.2017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EA34-266E-4FBD-9969-30D1A2800F3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98936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CA31-5436-4323-BD28-D11EE67A76C5}" type="datetimeFigureOut">
              <a:rPr lang="nb-NO" smtClean="0"/>
              <a:t>07.02.2017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EA34-266E-4FBD-9969-30D1A2800F3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6170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CA31-5436-4323-BD28-D11EE67A76C5}" type="datetimeFigureOut">
              <a:rPr lang="nb-NO" smtClean="0"/>
              <a:t>07.02.2017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EA34-266E-4FBD-9969-30D1A2800F3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1906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CA31-5436-4323-BD28-D11EE67A76C5}" type="datetimeFigureOut">
              <a:rPr lang="nb-NO" smtClean="0"/>
              <a:t>07.02.2017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EA34-266E-4FBD-9969-30D1A2800F3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780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CA31-5436-4323-BD28-D11EE67A76C5}" type="datetimeFigureOut">
              <a:rPr lang="nb-NO" smtClean="0"/>
              <a:t>07.02.2017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3EA34-266E-4FBD-9969-30D1A2800F3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1765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7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9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Henrik Mellum</dc:creator>
  <cp:lastModifiedBy>Henrik Mellum</cp:lastModifiedBy>
  <cp:revision>2</cp:revision>
  <dcterms:created xsi:type="dcterms:W3CDTF">2017-02-07T12:36:33Z</dcterms:created>
  <dcterms:modified xsi:type="dcterms:W3CDTF">2017-02-07T13:01:53Z</dcterms:modified>
</cp:coreProperties>
</file>