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2387600"/>
          </a:xfrm>
        </p:spPr>
        <p:txBody>
          <a:bodyPr anchor="b"/>
          <a:lstStyle>
            <a:lvl1pPr algn="ctr">
              <a:defRPr sz="6000"/>
            </a:lvl1pPr>
          </a:lstStyle>
          <a:p>
            <a:r>
              <a:rPr lang="nb-NO" smtClean="0"/>
              <a:t>Klikk for å redigere tittelstil</a:t>
            </a:r>
            <a:endParaRPr lang="nb-NO"/>
          </a:p>
        </p:txBody>
      </p:sp>
      <p:sp>
        <p:nvSpPr>
          <p:cNvPr id="3" name="Undertit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smtClean="0"/>
              <a:t>Klikk for å redigere undertittelstil i malen</a:t>
            </a:r>
            <a:endParaRPr lang="nb-NO"/>
          </a:p>
        </p:txBody>
      </p:sp>
      <p:sp>
        <p:nvSpPr>
          <p:cNvPr id="4" name="Plassholder for dato 3"/>
          <p:cNvSpPr>
            <a:spLocks noGrp="1"/>
          </p:cNvSpPr>
          <p:nvPr>
            <p:ph type="dt" sz="half" idx="10"/>
          </p:nvPr>
        </p:nvSpPr>
        <p:spPr/>
        <p:txBody>
          <a:bodyPr/>
          <a:lstStyle/>
          <a:p>
            <a:fld id="{0A2C325A-FDDE-4DE0-98CF-365B37229279}" type="datetimeFigureOut">
              <a:rPr lang="nb-NO" smtClean="0"/>
              <a:t>08.11.2016</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1790B312-D5C3-40DC-8F47-A2F954679FA0}" type="slidenum">
              <a:rPr lang="nb-NO" smtClean="0"/>
              <a:t>‹#›</a:t>
            </a:fld>
            <a:endParaRPr lang="nb-NO"/>
          </a:p>
        </p:txBody>
      </p:sp>
    </p:spTree>
    <p:extLst>
      <p:ext uri="{BB962C8B-B14F-4D97-AF65-F5344CB8AC3E}">
        <p14:creationId xmlns:p14="http://schemas.microsoft.com/office/powerpoint/2010/main" val="240727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0A2C325A-FDDE-4DE0-98CF-365B37229279}" type="datetimeFigureOut">
              <a:rPr lang="nb-NO" smtClean="0"/>
              <a:t>08.11.2016</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1790B312-D5C3-40DC-8F47-A2F954679FA0}" type="slidenum">
              <a:rPr lang="nb-NO" smtClean="0"/>
              <a:t>‹#›</a:t>
            </a:fld>
            <a:endParaRPr lang="nb-NO"/>
          </a:p>
        </p:txBody>
      </p:sp>
    </p:spTree>
    <p:extLst>
      <p:ext uri="{BB962C8B-B14F-4D97-AF65-F5344CB8AC3E}">
        <p14:creationId xmlns:p14="http://schemas.microsoft.com/office/powerpoint/2010/main" val="726364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0" y="365125"/>
            <a:ext cx="2628900" cy="5811838"/>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838200" y="365125"/>
            <a:ext cx="7734300" cy="5811838"/>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0A2C325A-FDDE-4DE0-98CF-365B37229279}" type="datetimeFigureOut">
              <a:rPr lang="nb-NO" smtClean="0"/>
              <a:t>08.11.2016</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1790B312-D5C3-40DC-8F47-A2F954679FA0}" type="slidenum">
              <a:rPr lang="nb-NO" smtClean="0"/>
              <a:t>‹#›</a:t>
            </a:fld>
            <a:endParaRPr lang="nb-NO"/>
          </a:p>
        </p:txBody>
      </p:sp>
    </p:spTree>
    <p:extLst>
      <p:ext uri="{BB962C8B-B14F-4D97-AF65-F5344CB8AC3E}">
        <p14:creationId xmlns:p14="http://schemas.microsoft.com/office/powerpoint/2010/main" val="275953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idx="1"/>
          </p:nvPr>
        </p:nvSpPr>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0A2C325A-FDDE-4DE0-98CF-365B37229279}" type="datetimeFigureOut">
              <a:rPr lang="nb-NO" smtClean="0"/>
              <a:t>08.11.2016</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1790B312-D5C3-40DC-8F47-A2F954679FA0}" type="slidenum">
              <a:rPr lang="nb-NO" smtClean="0"/>
              <a:t>‹#›</a:t>
            </a:fld>
            <a:endParaRPr lang="nb-NO"/>
          </a:p>
        </p:txBody>
      </p:sp>
    </p:spTree>
    <p:extLst>
      <p:ext uri="{BB962C8B-B14F-4D97-AF65-F5344CB8AC3E}">
        <p14:creationId xmlns:p14="http://schemas.microsoft.com/office/powerpoint/2010/main" val="407937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831850" y="1709738"/>
            <a:ext cx="10515600" cy="2852737"/>
          </a:xfrm>
        </p:spPr>
        <p:txBody>
          <a:bodyPr anchor="b"/>
          <a:lstStyle>
            <a:lvl1pPr>
              <a:defRPr sz="6000"/>
            </a:lvl1pPr>
          </a:lstStyle>
          <a:p>
            <a:r>
              <a:rPr lang="nb-NO" smtClean="0"/>
              <a:t>Klikk for å redigere tittelstil</a:t>
            </a:r>
            <a:endParaRPr lang="nb-NO"/>
          </a:p>
        </p:txBody>
      </p:sp>
      <p:sp>
        <p:nvSpPr>
          <p:cNvPr id="3" name="Plassholder f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p:txBody>
          <a:bodyPr/>
          <a:lstStyle/>
          <a:p>
            <a:fld id="{0A2C325A-FDDE-4DE0-98CF-365B37229279}" type="datetimeFigureOut">
              <a:rPr lang="nb-NO" smtClean="0"/>
              <a:t>08.11.2016</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1790B312-D5C3-40DC-8F47-A2F954679FA0}" type="slidenum">
              <a:rPr lang="nb-NO" smtClean="0"/>
              <a:t>‹#›</a:t>
            </a:fld>
            <a:endParaRPr lang="nb-NO"/>
          </a:p>
        </p:txBody>
      </p:sp>
    </p:spTree>
    <p:extLst>
      <p:ext uri="{BB962C8B-B14F-4D97-AF65-F5344CB8AC3E}">
        <p14:creationId xmlns:p14="http://schemas.microsoft.com/office/powerpoint/2010/main" val="8305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838200" y="1825625"/>
            <a:ext cx="5181600" cy="4351338"/>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6172200" y="1825625"/>
            <a:ext cx="5181600" cy="4351338"/>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p:txBody>
          <a:bodyPr/>
          <a:lstStyle/>
          <a:p>
            <a:fld id="{0A2C325A-FDDE-4DE0-98CF-365B37229279}" type="datetimeFigureOut">
              <a:rPr lang="nb-NO" smtClean="0"/>
              <a:t>08.11.2016</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1790B312-D5C3-40DC-8F47-A2F954679FA0}" type="slidenum">
              <a:rPr lang="nb-NO" smtClean="0"/>
              <a:t>‹#›</a:t>
            </a:fld>
            <a:endParaRPr lang="nb-NO"/>
          </a:p>
        </p:txBody>
      </p:sp>
    </p:spTree>
    <p:extLst>
      <p:ext uri="{BB962C8B-B14F-4D97-AF65-F5344CB8AC3E}">
        <p14:creationId xmlns:p14="http://schemas.microsoft.com/office/powerpoint/2010/main" val="33146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839788" y="365125"/>
            <a:ext cx="10515600" cy="1325563"/>
          </a:xfrm>
        </p:spPr>
        <p:txBody>
          <a:bodyPr/>
          <a:lstStyle/>
          <a:p>
            <a:r>
              <a:rPr lang="nb-NO" smtClean="0"/>
              <a:t>Klikk for å redigere tittelstil</a:t>
            </a:r>
            <a:endParaRPr lang="nb-NO"/>
          </a:p>
        </p:txBody>
      </p:sp>
      <p:sp>
        <p:nvSpPr>
          <p:cNvPr id="3" name="Plassholder f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839788" y="2505075"/>
            <a:ext cx="5157787" cy="3684588"/>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6172200" y="2505075"/>
            <a:ext cx="5183188" cy="3684588"/>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p:txBody>
          <a:bodyPr/>
          <a:lstStyle/>
          <a:p>
            <a:fld id="{0A2C325A-FDDE-4DE0-98CF-365B37229279}" type="datetimeFigureOut">
              <a:rPr lang="nb-NO" smtClean="0"/>
              <a:t>08.11.2016</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1790B312-D5C3-40DC-8F47-A2F954679FA0}" type="slidenum">
              <a:rPr lang="nb-NO" smtClean="0"/>
              <a:t>‹#›</a:t>
            </a:fld>
            <a:endParaRPr lang="nb-NO"/>
          </a:p>
        </p:txBody>
      </p:sp>
    </p:spTree>
    <p:extLst>
      <p:ext uri="{BB962C8B-B14F-4D97-AF65-F5344CB8AC3E}">
        <p14:creationId xmlns:p14="http://schemas.microsoft.com/office/powerpoint/2010/main" val="92951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p:txBody>
          <a:bodyPr/>
          <a:lstStyle/>
          <a:p>
            <a:fld id="{0A2C325A-FDDE-4DE0-98CF-365B37229279}" type="datetimeFigureOut">
              <a:rPr lang="nb-NO" smtClean="0"/>
              <a:t>08.11.2016</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1790B312-D5C3-40DC-8F47-A2F954679FA0}" type="slidenum">
              <a:rPr lang="nb-NO" smtClean="0"/>
              <a:t>‹#›</a:t>
            </a:fld>
            <a:endParaRPr lang="nb-NO"/>
          </a:p>
        </p:txBody>
      </p:sp>
    </p:spTree>
    <p:extLst>
      <p:ext uri="{BB962C8B-B14F-4D97-AF65-F5344CB8AC3E}">
        <p14:creationId xmlns:p14="http://schemas.microsoft.com/office/powerpoint/2010/main" val="3497930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0A2C325A-FDDE-4DE0-98CF-365B37229279}" type="datetimeFigureOut">
              <a:rPr lang="nb-NO" smtClean="0"/>
              <a:t>08.11.2016</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1790B312-D5C3-40DC-8F47-A2F954679FA0}" type="slidenum">
              <a:rPr lang="nb-NO" smtClean="0"/>
              <a:t>‹#›</a:t>
            </a:fld>
            <a:endParaRPr lang="nb-NO"/>
          </a:p>
        </p:txBody>
      </p:sp>
    </p:spTree>
    <p:extLst>
      <p:ext uri="{BB962C8B-B14F-4D97-AF65-F5344CB8AC3E}">
        <p14:creationId xmlns:p14="http://schemas.microsoft.com/office/powerpoint/2010/main" val="1914555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smtClean="0"/>
              <a:t>Klikk for å redigere tittelstil</a:t>
            </a:r>
            <a:endParaRPr lang="nb-NO"/>
          </a:p>
        </p:txBody>
      </p:sp>
      <p:sp>
        <p:nvSpPr>
          <p:cNvPr id="3" name="Plassholder for inn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smtClean="0"/>
              <a:t>Klikk for å redigere tekststiler i malen</a:t>
            </a:r>
          </a:p>
        </p:txBody>
      </p:sp>
      <p:sp>
        <p:nvSpPr>
          <p:cNvPr id="5" name="Plassholder for dato 4"/>
          <p:cNvSpPr>
            <a:spLocks noGrp="1"/>
          </p:cNvSpPr>
          <p:nvPr>
            <p:ph type="dt" sz="half" idx="10"/>
          </p:nvPr>
        </p:nvSpPr>
        <p:spPr/>
        <p:txBody>
          <a:bodyPr/>
          <a:lstStyle/>
          <a:p>
            <a:fld id="{0A2C325A-FDDE-4DE0-98CF-365B37229279}" type="datetimeFigureOut">
              <a:rPr lang="nb-NO" smtClean="0"/>
              <a:t>08.11.2016</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1790B312-D5C3-40DC-8F47-A2F954679FA0}" type="slidenum">
              <a:rPr lang="nb-NO" smtClean="0"/>
              <a:t>‹#›</a:t>
            </a:fld>
            <a:endParaRPr lang="nb-NO"/>
          </a:p>
        </p:txBody>
      </p:sp>
    </p:spTree>
    <p:extLst>
      <p:ext uri="{BB962C8B-B14F-4D97-AF65-F5344CB8AC3E}">
        <p14:creationId xmlns:p14="http://schemas.microsoft.com/office/powerpoint/2010/main" val="94242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smtClean="0"/>
              <a:t>Klikk for å redigere tittelstil</a:t>
            </a:r>
            <a:endParaRPr lang="nb-NO"/>
          </a:p>
        </p:txBody>
      </p:sp>
      <p:sp>
        <p:nvSpPr>
          <p:cNvPr id="3" name="Plassholder for bil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smtClean="0"/>
              <a:t>Klikk for å redigere tekststiler i malen</a:t>
            </a:r>
          </a:p>
        </p:txBody>
      </p:sp>
      <p:sp>
        <p:nvSpPr>
          <p:cNvPr id="5" name="Plassholder for dato 4"/>
          <p:cNvSpPr>
            <a:spLocks noGrp="1"/>
          </p:cNvSpPr>
          <p:nvPr>
            <p:ph type="dt" sz="half" idx="10"/>
          </p:nvPr>
        </p:nvSpPr>
        <p:spPr/>
        <p:txBody>
          <a:bodyPr/>
          <a:lstStyle/>
          <a:p>
            <a:fld id="{0A2C325A-FDDE-4DE0-98CF-365B37229279}" type="datetimeFigureOut">
              <a:rPr lang="nb-NO" smtClean="0"/>
              <a:t>08.11.2016</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1790B312-D5C3-40DC-8F47-A2F954679FA0}" type="slidenum">
              <a:rPr lang="nb-NO" smtClean="0"/>
              <a:t>‹#›</a:t>
            </a:fld>
            <a:endParaRPr lang="nb-NO"/>
          </a:p>
        </p:txBody>
      </p:sp>
    </p:spTree>
    <p:extLst>
      <p:ext uri="{BB962C8B-B14F-4D97-AF65-F5344CB8AC3E}">
        <p14:creationId xmlns:p14="http://schemas.microsoft.com/office/powerpoint/2010/main" val="1901812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smtClean="0"/>
              <a:t>Klikk for å redigere tittelstil</a:t>
            </a:r>
            <a:endParaRPr lang="nb-NO"/>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C325A-FDDE-4DE0-98CF-365B37229279}" type="datetimeFigureOut">
              <a:rPr lang="nb-NO" smtClean="0"/>
              <a:t>08.11.2016</a:t>
            </a:fld>
            <a:endParaRPr lang="nb-NO"/>
          </a:p>
        </p:txBody>
      </p:sp>
      <p:sp>
        <p:nvSpPr>
          <p:cNvPr id="5" name="Plassholder for bunn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0B312-D5C3-40DC-8F47-A2F954679FA0}" type="slidenum">
              <a:rPr lang="nb-NO" smtClean="0"/>
              <a:t>‹#›</a:t>
            </a:fld>
            <a:endParaRPr lang="nb-NO"/>
          </a:p>
        </p:txBody>
      </p:sp>
    </p:spTree>
    <p:extLst>
      <p:ext uri="{BB962C8B-B14F-4D97-AF65-F5344CB8AC3E}">
        <p14:creationId xmlns:p14="http://schemas.microsoft.com/office/powerpoint/2010/main" val="1440133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nb-NO" dirty="0" smtClean="0"/>
              <a:t>Oppgaver om datamodellering</a:t>
            </a:r>
            <a:endParaRPr lang="nb-NO" dirty="0"/>
          </a:p>
        </p:txBody>
      </p:sp>
      <p:sp>
        <p:nvSpPr>
          <p:cNvPr id="3" name="Undertittel 2"/>
          <p:cNvSpPr>
            <a:spLocks noGrp="1"/>
          </p:cNvSpPr>
          <p:nvPr>
            <p:ph type="subTitle" idx="1"/>
          </p:nvPr>
        </p:nvSpPr>
        <p:spPr/>
        <p:txBody>
          <a:bodyPr/>
          <a:lstStyle/>
          <a:p>
            <a:r>
              <a:rPr lang="nb-NO" dirty="0" smtClean="0"/>
              <a:t>Alle attributter som har </a:t>
            </a:r>
            <a:r>
              <a:rPr lang="nb-NO" u="sng" dirty="0" smtClean="0"/>
              <a:t>understreking er primærnøkler </a:t>
            </a:r>
            <a:r>
              <a:rPr lang="nb-NO" dirty="0" smtClean="0"/>
              <a:t>mens attributter som er merket med </a:t>
            </a:r>
            <a:r>
              <a:rPr lang="nb-NO" dirty="0" smtClean="0">
                <a:solidFill>
                  <a:srgbClr val="FF0000"/>
                </a:solidFill>
              </a:rPr>
              <a:t>rødt er fremmednøkler</a:t>
            </a:r>
            <a:endParaRPr lang="nb-NO" dirty="0">
              <a:solidFill>
                <a:srgbClr val="FF0000"/>
              </a:solidFill>
            </a:endParaRPr>
          </a:p>
        </p:txBody>
      </p:sp>
    </p:spTree>
    <p:extLst>
      <p:ext uri="{BB962C8B-B14F-4D97-AF65-F5344CB8AC3E}">
        <p14:creationId xmlns:p14="http://schemas.microsoft.com/office/powerpoint/2010/main" val="91265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ktangel 11"/>
          <p:cNvSpPr/>
          <p:nvPr/>
        </p:nvSpPr>
        <p:spPr>
          <a:xfrm>
            <a:off x="0" y="1790163"/>
            <a:ext cx="1991931" cy="209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 name="TekstSylinder 4"/>
          <p:cNvSpPr txBox="1"/>
          <p:nvPr/>
        </p:nvSpPr>
        <p:spPr>
          <a:xfrm>
            <a:off x="0" y="1790163"/>
            <a:ext cx="1991931" cy="1477328"/>
          </a:xfrm>
          <a:prstGeom prst="rect">
            <a:avLst/>
          </a:prstGeom>
          <a:noFill/>
        </p:spPr>
        <p:txBody>
          <a:bodyPr wrap="square" rtlCol="0">
            <a:spAutoFit/>
          </a:bodyPr>
          <a:lstStyle/>
          <a:p>
            <a:pPr algn="ctr"/>
            <a:r>
              <a:rPr lang="nb-NO" dirty="0" smtClean="0"/>
              <a:t>Fylke</a:t>
            </a:r>
          </a:p>
          <a:p>
            <a:pPr algn="ctr"/>
            <a:r>
              <a:rPr lang="nb-NO" u="sng" dirty="0" smtClean="0"/>
              <a:t>Navn/id på fylke</a:t>
            </a:r>
          </a:p>
          <a:p>
            <a:pPr algn="ctr"/>
            <a:r>
              <a:rPr lang="nb-NO" dirty="0" smtClean="0"/>
              <a:t>Nord/Sør/Øst/Vest</a:t>
            </a:r>
          </a:p>
          <a:p>
            <a:pPr algn="ctr"/>
            <a:r>
              <a:rPr lang="nb-NO" dirty="0" smtClean="0">
                <a:solidFill>
                  <a:srgbClr val="FF0000"/>
                </a:solidFill>
              </a:rPr>
              <a:t>Kommuner</a:t>
            </a:r>
          </a:p>
          <a:p>
            <a:pPr algn="ctr"/>
            <a:endParaRPr lang="nb-NO" dirty="0"/>
          </a:p>
        </p:txBody>
      </p:sp>
      <p:sp>
        <p:nvSpPr>
          <p:cNvPr id="6" name="Rektangel 5"/>
          <p:cNvSpPr/>
          <p:nvPr/>
        </p:nvSpPr>
        <p:spPr>
          <a:xfrm>
            <a:off x="3400023" y="1790163"/>
            <a:ext cx="1991931" cy="209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TekstSylinder 6"/>
          <p:cNvSpPr txBox="1"/>
          <p:nvPr/>
        </p:nvSpPr>
        <p:spPr>
          <a:xfrm>
            <a:off x="3400023" y="1790163"/>
            <a:ext cx="1991931" cy="1754326"/>
          </a:xfrm>
          <a:prstGeom prst="rect">
            <a:avLst/>
          </a:prstGeom>
          <a:noFill/>
        </p:spPr>
        <p:txBody>
          <a:bodyPr wrap="square" rtlCol="0">
            <a:spAutoFit/>
          </a:bodyPr>
          <a:lstStyle/>
          <a:p>
            <a:pPr algn="ctr"/>
            <a:r>
              <a:rPr lang="nb-NO" dirty="0" smtClean="0"/>
              <a:t>Kommune</a:t>
            </a:r>
          </a:p>
          <a:p>
            <a:pPr algn="ctr"/>
            <a:r>
              <a:rPr lang="nb-NO" u="sng" dirty="0" smtClean="0"/>
              <a:t>Nav/id</a:t>
            </a:r>
          </a:p>
          <a:p>
            <a:pPr algn="ctr"/>
            <a:r>
              <a:rPr lang="nb-NO" dirty="0" smtClean="0"/>
              <a:t>Størrelse</a:t>
            </a:r>
          </a:p>
          <a:p>
            <a:pPr algn="ctr"/>
            <a:r>
              <a:rPr lang="nb-NO" dirty="0" smtClean="0"/>
              <a:t>Byer</a:t>
            </a:r>
          </a:p>
          <a:p>
            <a:pPr algn="ctr"/>
            <a:r>
              <a:rPr lang="nb-NO" dirty="0" smtClean="0"/>
              <a:t>Innbyggere</a:t>
            </a:r>
          </a:p>
          <a:p>
            <a:pPr algn="ctr"/>
            <a:r>
              <a:rPr lang="nb-NO" dirty="0" smtClean="0">
                <a:solidFill>
                  <a:srgbClr val="FF0000"/>
                </a:solidFill>
              </a:rPr>
              <a:t>Boliger</a:t>
            </a:r>
          </a:p>
        </p:txBody>
      </p:sp>
      <p:sp>
        <p:nvSpPr>
          <p:cNvPr id="8" name="Rektangel 7"/>
          <p:cNvSpPr/>
          <p:nvPr/>
        </p:nvSpPr>
        <p:spPr>
          <a:xfrm>
            <a:off x="6800046" y="1790163"/>
            <a:ext cx="1991931" cy="209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TekstSylinder 8"/>
          <p:cNvSpPr txBox="1"/>
          <p:nvPr/>
        </p:nvSpPr>
        <p:spPr>
          <a:xfrm>
            <a:off x="6800046" y="1790163"/>
            <a:ext cx="1991931" cy="1477328"/>
          </a:xfrm>
          <a:prstGeom prst="rect">
            <a:avLst/>
          </a:prstGeom>
          <a:noFill/>
        </p:spPr>
        <p:txBody>
          <a:bodyPr wrap="square" rtlCol="0">
            <a:spAutoFit/>
          </a:bodyPr>
          <a:lstStyle/>
          <a:p>
            <a:pPr algn="ctr"/>
            <a:r>
              <a:rPr lang="nb-NO" dirty="0" smtClean="0"/>
              <a:t>Boliger</a:t>
            </a:r>
          </a:p>
          <a:p>
            <a:pPr algn="ctr"/>
            <a:r>
              <a:rPr lang="nb-NO" u="sng" dirty="0" smtClean="0"/>
              <a:t>Adresse</a:t>
            </a:r>
          </a:p>
          <a:p>
            <a:pPr algn="ctr"/>
            <a:r>
              <a:rPr lang="nb-NO" dirty="0" smtClean="0">
                <a:solidFill>
                  <a:srgbClr val="FF0000"/>
                </a:solidFill>
              </a:rPr>
              <a:t>Eier/Beboere</a:t>
            </a:r>
          </a:p>
          <a:p>
            <a:pPr algn="ctr"/>
            <a:r>
              <a:rPr lang="nb-NO" dirty="0" smtClean="0"/>
              <a:t>Størrelse</a:t>
            </a:r>
          </a:p>
          <a:p>
            <a:pPr algn="ctr"/>
            <a:r>
              <a:rPr lang="nb-NO" dirty="0" smtClean="0"/>
              <a:t>Farger</a:t>
            </a:r>
          </a:p>
        </p:txBody>
      </p:sp>
      <p:sp>
        <p:nvSpPr>
          <p:cNvPr id="10" name="Rektangel 9"/>
          <p:cNvSpPr/>
          <p:nvPr/>
        </p:nvSpPr>
        <p:spPr>
          <a:xfrm>
            <a:off x="10200069" y="1790163"/>
            <a:ext cx="1991931" cy="209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10200069" y="1790163"/>
            <a:ext cx="1991931" cy="1477328"/>
          </a:xfrm>
          <a:prstGeom prst="rect">
            <a:avLst/>
          </a:prstGeom>
          <a:noFill/>
        </p:spPr>
        <p:txBody>
          <a:bodyPr wrap="square" rtlCol="0">
            <a:spAutoFit/>
          </a:bodyPr>
          <a:lstStyle/>
          <a:p>
            <a:pPr algn="ctr"/>
            <a:r>
              <a:rPr lang="nb-NO" dirty="0" smtClean="0"/>
              <a:t>Personer</a:t>
            </a:r>
          </a:p>
          <a:p>
            <a:pPr algn="ctr"/>
            <a:r>
              <a:rPr lang="nb-NO" u="sng" dirty="0" smtClean="0"/>
              <a:t>Id</a:t>
            </a:r>
          </a:p>
          <a:p>
            <a:pPr algn="ctr"/>
            <a:r>
              <a:rPr lang="nb-NO" dirty="0" smtClean="0"/>
              <a:t>Fornavn</a:t>
            </a:r>
          </a:p>
          <a:p>
            <a:pPr algn="ctr"/>
            <a:r>
              <a:rPr lang="nb-NO" dirty="0" smtClean="0"/>
              <a:t>Etternavn</a:t>
            </a:r>
          </a:p>
          <a:p>
            <a:pPr algn="ctr"/>
            <a:r>
              <a:rPr lang="nb-NO" dirty="0" smtClean="0"/>
              <a:t>Fødsels år</a:t>
            </a:r>
          </a:p>
        </p:txBody>
      </p:sp>
      <p:cxnSp>
        <p:nvCxnSpPr>
          <p:cNvPr id="15" name="Rett pil 14"/>
          <p:cNvCxnSpPr>
            <a:stCxn id="6" idx="1"/>
            <a:endCxn id="12" idx="3"/>
          </p:cNvCxnSpPr>
          <p:nvPr/>
        </p:nvCxnSpPr>
        <p:spPr>
          <a:xfrm flipH="1">
            <a:off x="1991931" y="2839792"/>
            <a:ext cx="140809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Vinkel 16"/>
          <p:cNvCxnSpPr>
            <a:stCxn id="10" idx="2"/>
            <a:endCxn id="6" idx="2"/>
          </p:cNvCxnSpPr>
          <p:nvPr/>
        </p:nvCxnSpPr>
        <p:spPr>
          <a:xfrm rot="5400000">
            <a:off x="7796012" y="489397"/>
            <a:ext cx="12700" cy="6800046"/>
          </a:xfrm>
          <a:prstGeom prst="bentConnector3">
            <a:avLst>
              <a:gd name="adj1" fmla="val 180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Rett pil 21"/>
          <p:cNvCxnSpPr>
            <a:stCxn id="8" idx="1"/>
            <a:endCxn id="6" idx="3"/>
          </p:cNvCxnSpPr>
          <p:nvPr/>
        </p:nvCxnSpPr>
        <p:spPr>
          <a:xfrm flipH="1">
            <a:off x="5391954" y="2839792"/>
            <a:ext cx="140809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Rett pil 23"/>
          <p:cNvCxnSpPr>
            <a:stCxn id="8" idx="3"/>
            <a:endCxn id="10" idx="1"/>
          </p:cNvCxnSpPr>
          <p:nvPr/>
        </p:nvCxnSpPr>
        <p:spPr>
          <a:xfrm>
            <a:off x="8791977" y="2839792"/>
            <a:ext cx="1408092"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kstSylinder 24"/>
          <p:cNvSpPr txBox="1"/>
          <p:nvPr/>
        </p:nvSpPr>
        <p:spPr>
          <a:xfrm>
            <a:off x="0" y="0"/>
            <a:ext cx="4971245" cy="461665"/>
          </a:xfrm>
          <a:prstGeom prst="rect">
            <a:avLst/>
          </a:prstGeom>
          <a:noFill/>
        </p:spPr>
        <p:txBody>
          <a:bodyPr wrap="square" rtlCol="0">
            <a:spAutoFit/>
          </a:bodyPr>
          <a:lstStyle/>
          <a:p>
            <a:r>
              <a:rPr lang="nb-NO" sz="2400" dirty="0" smtClean="0"/>
              <a:t>Oppgave: 1</a:t>
            </a:r>
            <a:endParaRPr lang="nb-NO" sz="2400" dirty="0"/>
          </a:p>
        </p:txBody>
      </p:sp>
      <p:sp>
        <p:nvSpPr>
          <p:cNvPr id="26" name="TekstSylinder 25"/>
          <p:cNvSpPr txBox="1"/>
          <p:nvPr/>
        </p:nvSpPr>
        <p:spPr>
          <a:xfrm>
            <a:off x="0" y="4919008"/>
            <a:ext cx="4971245" cy="1938992"/>
          </a:xfrm>
          <a:prstGeom prst="rect">
            <a:avLst/>
          </a:prstGeom>
          <a:noFill/>
        </p:spPr>
        <p:txBody>
          <a:bodyPr wrap="square" rtlCol="0">
            <a:spAutoFit/>
          </a:bodyPr>
          <a:lstStyle/>
          <a:p>
            <a:r>
              <a:rPr lang="nb-NO" sz="2400" dirty="0" smtClean="0"/>
              <a:t>Notater: </a:t>
            </a:r>
          </a:p>
          <a:p>
            <a:pPr lvl="1"/>
            <a:r>
              <a:rPr lang="nb-NO" sz="2400" dirty="0" smtClean="0"/>
              <a:t>Ifølge læreren er personer knyttet til en kommune. En bolig kan eies av flere og en person kan eie flere boliger.</a:t>
            </a:r>
          </a:p>
        </p:txBody>
      </p:sp>
    </p:spTree>
    <p:extLst>
      <p:ext uri="{BB962C8B-B14F-4D97-AF65-F5344CB8AC3E}">
        <p14:creationId xmlns:p14="http://schemas.microsoft.com/office/powerpoint/2010/main" val="2614478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9"/>
          <p:cNvSpPr/>
          <p:nvPr/>
        </p:nvSpPr>
        <p:spPr>
          <a:xfrm>
            <a:off x="10200069" y="1790163"/>
            <a:ext cx="1991931"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 name="Rektangel 3"/>
          <p:cNvSpPr/>
          <p:nvPr/>
        </p:nvSpPr>
        <p:spPr>
          <a:xfrm>
            <a:off x="0" y="1790163"/>
            <a:ext cx="1991931" cy="209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 name="TekstSylinder 4"/>
          <p:cNvSpPr txBox="1"/>
          <p:nvPr/>
        </p:nvSpPr>
        <p:spPr>
          <a:xfrm>
            <a:off x="0" y="1790163"/>
            <a:ext cx="1991931" cy="646331"/>
          </a:xfrm>
          <a:prstGeom prst="rect">
            <a:avLst/>
          </a:prstGeom>
          <a:noFill/>
        </p:spPr>
        <p:txBody>
          <a:bodyPr wrap="square" rtlCol="0">
            <a:spAutoFit/>
          </a:bodyPr>
          <a:lstStyle/>
          <a:p>
            <a:pPr algn="ctr"/>
            <a:r>
              <a:rPr lang="nb-NO" dirty="0" err="1" smtClean="0"/>
              <a:t>Gondwana</a:t>
            </a:r>
            <a:endParaRPr lang="nb-NO" dirty="0" smtClean="0"/>
          </a:p>
          <a:p>
            <a:pPr algn="ctr"/>
            <a:r>
              <a:rPr lang="nb-NO" u="sng" dirty="0" smtClean="0">
                <a:solidFill>
                  <a:srgbClr val="FF0000"/>
                </a:solidFill>
              </a:rPr>
              <a:t>Habitat</a:t>
            </a:r>
          </a:p>
        </p:txBody>
      </p:sp>
      <p:sp>
        <p:nvSpPr>
          <p:cNvPr id="6" name="Rektangel 5"/>
          <p:cNvSpPr/>
          <p:nvPr/>
        </p:nvSpPr>
        <p:spPr>
          <a:xfrm>
            <a:off x="3400023" y="1790163"/>
            <a:ext cx="1991931" cy="209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TekstSylinder 6"/>
          <p:cNvSpPr txBox="1"/>
          <p:nvPr/>
        </p:nvSpPr>
        <p:spPr>
          <a:xfrm>
            <a:off x="3400023" y="1790163"/>
            <a:ext cx="1991931" cy="1200329"/>
          </a:xfrm>
          <a:prstGeom prst="rect">
            <a:avLst/>
          </a:prstGeom>
          <a:noFill/>
        </p:spPr>
        <p:txBody>
          <a:bodyPr wrap="square" rtlCol="0">
            <a:spAutoFit/>
          </a:bodyPr>
          <a:lstStyle/>
          <a:p>
            <a:pPr algn="ctr"/>
            <a:r>
              <a:rPr lang="nb-NO" dirty="0" smtClean="0"/>
              <a:t>Habitat</a:t>
            </a:r>
          </a:p>
          <a:p>
            <a:pPr algn="ctr"/>
            <a:r>
              <a:rPr lang="nb-NO" u="sng" dirty="0" smtClean="0"/>
              <a:t>Navn/id</a:t>
            </a:r>
            <a:endParaRPr lang="nb-NO" dirty="0" smtClean="0">
              <a:solidFill>
                <a:srgbClr val="FF0000"/>
              </a:solidFill>
            </a:endParaRPr>
          </a:p>
          <a:p>
            <a:pPr algn="ctr"/>
            <a:r>
              <a:rPr lang="nb-NO" dirty="0" smtClean="0"/>
              <a:t>Kvadrat meter</a:t>
            </a:r>
          </a:p>
          <a:p>
            <a:pPr algn="ctr"/>
            <a:r>
              <a:rPr lang="nb-NO" dirty="0" smtClean="0"/>
              <a:t>Ute/inne</a:t>
            </a:r>
          </a:p>
        </p:txBody>
      </p:sp>
      <p:sp>
        <p:nvSpPr>
          <p:cNvPr id="8" name="Rektangel 7"/>
          <p:cNvSpPr/>
          <p:nvPr/>
        </p:nvSpPr>
        <p:spPr>
          <a:xfrm>
            <a:off x="6800046" y="1790163"/>
            <a:ext cx="1991931" cy="209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TekstSylinder 8"/>
          <p:cNvSpPr txBox="1"/>
          <p:nvPr/>
        </p:nvSpPr>
        <p:spPr>
          <a:xfrm>
            <a:off x="6800046" y="1790163"/>
            <a:ext cx="1991931" cy="2031325"/>
          </a:xfrm>
          <a:prstGeom prst="rect">
            <a:avLst/>
          </a:prstGeom>
          <a:noFill/>
        </p:spPr>
        <p:txBody>
          <a:bodyPr wrap="square" rtlCol="0">
            <a:spAutoFit/>
          </a:bodyPr>
          <a:lstStyle/>
          <a:p>
            <a:pPr algn="ctr"/>
            <a:r>
              <a:rPr lang="nb-NO" dirty="0" smtClean="0"/>
              <a:t>Art</a:t>
            </a:r>
            <a:endParaRPr lang="nb-NO" u="sng" dirty="0" smtClean="0"/>
          </a:p>
          <a:p>
            <a:pPr algn="ctr"/>
            <a:r>
              <a:rPr lang="nb-NO" u="sng" dirty="0" smtClean="0"/>
              <a:t>Navn Latin</a:t>
            </a:r>
          </a:p>
          <a:p>
            <a:pPr algn="ctr"/>
            <a:r>
              <a:rPr lang="nb-NO" dirty="0" smtClean="0"/>
              <a:t>Navn No</a:t>
            </a:r>
          </a:p>
          <a:p>
            <a:pPr algn="ctr"/>
            <a:r>
              <a:rPr lang="nb-NO" dirty="0" smtClean="0"/>
              <a:t>Familie til arten</a:t>
            </a:r>
          </a:p>
          <a:p>
            <a:pPr algn="ctr"/>
            <a:r>
              <a:rPr lang="nb-NO" dirty="0" smtClean="0"/>
              <a:t>Forventet levealder</a:t>
            </a:r>
          </a:p>
          <a:p>
            <a:pPr algn="ctr"/>
            <a:r>
              <a:rPr lang="nb-NO" dirty="0" smtClean="0">
                <a:solidFill>
                  <a:srgbClr val="FF0000"/>
                </a:solidFill>
              </a:rPr>
              <a:t>*Habitat</a:t>
            </a:r>
          </a:p>
        </p:txBody>
      </p:sp>
      <p:sp>
        <p:nvSpPr>
          <p:cNvPr id="11" name="TekstSylinder 10"/>
          <p:cNvSpPr txBox="1"/>
          <p:nvPr/>
        </p:nvSpPr>
        <p:spPr>
          <a:xfrm>
            <a:off x="10200069" y="1790163"/>
            <a:ext cx="1991931" cy="2308324"/>
          </a:xfrm>
          <a:prstGeom prst="rect">
            <a:avLst/>
          </a:prstGeom>
          <a:noFill/>
        </p:spPr>
        <p:txBody>
          <a:bodyPr wrap="square" rtlCol="0">
            <a:spAutoFit/>
          </a:bodyPr>
          <a:lstStyle/>
          <a:p>
            <a:pPr algn="ctr"/>
            <a:r>
              <a:rPr lang="nb-NO" dirty="0" smtClean="0"/>
              <a:t>Dyr</a:t>
            </a:r>
          </a:p>
          <a:p>
            <a:pPr algn="ctr"/>
            <a:r>
              <a:rPr lang="nb-NO" u="sng" dirty="0" smtClean="0"/>
              <a:t>Id</a:t>
            </a:r>
          </a:p>
          <a:p>
            <a:pPr algn="ctr"/>
            <a:r>
              <a:rPr lang="nb-NO" dirty="0" smtClean="0"/>
              <a:t>Navn</a:t>
            </a:r>
          </a:p>
          <a:p>
            <a:pPr algn="ctr"/>
            <a:r>
              <a:rPr lang="nb-NO" dirty="0" smtClean="0"/>
              <a:t>Fødsels år</a:t>
            </a:r>
          </a:p>
          <a:p>
            <a:pPr algn="ctr"/>
            <a:r>
              <a:rPr lang="nb-NO" dirty="0" smtClean="0"/>
              <a:t>Fødsels dato</a:t>
            </a:r>
          </a:p>
          <a:p>
            <a:pPr algn="ctr"/>
            <a:r>
              <a:rPr lang="nb-NO" dirty="0" smtClean="0"/>
              <a:t>Størrelse</a:t>
            </a:r>
          </a:p>
          <a:p>
            <a:pPr algn="ctr"/>
            <a:r>
              <a:rPr lang="nb-NO" dirty="0" smtClean="0"/>
              <a:t>Mat</a:t>
            </a:r>
          </a:p>
          <a:p>
            <a:pPr algn="ctr"/>
            <a:r>
              <a:rPr lang="nb-NO" dirty="0" smtClean="0">
                <a:solidFill>
                  <a:srgbClr val="FF0000"/>
                </a:solidFill>
              </a:rPr>
              <a:t>*Art</a:t>
            </a:r>
          </a:p>
        </p:txBody>
      </p:sp>
      <p:cxnSp>
        <p:nvCxnSpPr>
          <p:cNvPr id="12" name="Rett pil 11"/>
          <p:cNvCxnSpPr>
            <a:stCxn id="6" idx="1"/>
            <a:endCxn id="4" idx="3"/>
          </p:cNvCxnSpPr>
          <p:nvPr/>
        </p:nvCxnSpPr>
        <p:spPr>
          <a:xfrm flipH="1">
            <a:off x="1991931" y="2839792"/>
            <a:ext cx="140809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Rett pil 13"/>
          <p:cNvCxnSpPr>
            <a:stCxn id="8" idx="1"/>
            <a:endCxn id="6" idx="3"/>
          </p:cNvCxnSpPr>
          <p:nvPr/>
        </p:nvCxnSpPr>
        <p:spPr>
          <a:xfrm flipH="1">
            <a:off x="5391954" y="2839792"/>
            <a:ext cx="140809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Rett pil 19"/>
          <p:cNvCxnSpPr>
            <a:stCxn id="10" idx="1"/>
          </p:cNvCxnSpPr>
          <p:nvPr/>
        </p:nvCxnSpPr>
        <p:spPr>
          <a:xfrm flipH="1" flipV="1">
            <a:off x="8791977" y="2839793"/>
            <a:ext cx="1408092" cy="1045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TekstSylinder 22"/>
          <p:cNvSpPr txBox="1"/>
          <p:nvPr/>
        </p:nvSpPr>
        <p:spPr>
          <a:xfrm>
            <a:off x="0" y="0"/>
            <a:ext cx="4971245" cy="461665"/>
          </a:xfrm>
          <a:prstGeom prst="rect">
            <a:avLst/>
          </a:prstGeom>
          <a:noFill/>
        </p:spPr>
        <p:txBody>
          <a:bodyPr wrap="square" rtlCol="0">
            <a:spAutoFit/>
          </a:bodyPr>
          <a:lstStyle/>
          <a:p>
            <a:r>
              <a:rPr lang="nb-NO" sz="2400" dirty="0" smtClean="0"/>
              <a:t>Oppgave: 2</a:t>
            </a:r>
            <a:endParaRPr lang="nb-NO" sz="2400" dirty="0"/>
          </a:p>
        </p:txBody>
      </p:sp>
      <p:sp>
        <p:nvSpPr>
          <p:cNvPr id="24" name="TekstSylinder 23"/>
          <p:cNvSpPr txBox="1"/>
          <p:nvPr/>
        </p:nvSpPr>
        <p:spPr>
          <a:xfrm>
            <a:off x="0" y="4919008"/>
            <a:ext cx="4971245" cy="1938992"/>
          </a:xfrm>
          <a:prstGeom prst="rect">
            <a:avLst/>
          </a:prstGeom>
          <a:noFill/>
        </p:spPr>
        <p:txBody>
          <a:bodyPr wrap="square" rtlCol="0">
            <a:spAutoFit/>
          </a:bodyPr>
          <a:lstStyle/>
          <a:p>
            <a:r>
              <a:rPr lang="nb-NO" sz="2400" dirty="0" smtClean="0"/>
              <a:t>Notater: </a:t>
            </a:r>
          </a:p>
          <a:p>
            <a:pPr lvl="1"/>
            <a:r>
              <a:rPr lang="nb-NO" sz="2400" dirty="0" smtClean="0"/>
              <a:t>Jeg mener navn på latin er en bedre primærnøkkel enn navn på norsk (som kan være en sekundærnøkkel)</a:t>
            </a:r>
          </a:p>
        </p:txBody>
      </p:sp>
    </p:spTree>
    <p:extLst>
      <p:ext uri="{BB962C8B-B14F-4D97-AF65-F5344CB8AC3E}">
        <p14:creationId xmlns:p14="http://schemas.microsoft.com/office/powerpoint/2010/main" val="1519207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790163"/>
            <a:ext cx="1991931" cy="209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 name="TekstSylinder 4"/>
          <p:cNvSpPr txBox="1"/>
          <p:nvPr/>
        </p:nvSpPr>
        <p:spPr>
          <a:xfrm>
            <a:off x="0" y="1790163"/>
            <a:ext cx="1991931" cy="1754326"/>
          </a:xfrm>
          <a:prstGeom prst="rect">
            <a:avLst/>
          </a:prstGeom>
          <a:noFill/>
        </p:spPr>
        <p:txBody>
          <a:bodyPr wrap="square" rtlCol="0">
            <a:spAutoFit/>
          </a:bodyPr>
          <a:lstStyle/>
          <a:p>
            <a:pPr algn="ctr"/>
            <a:r>
              <a:rPr lang="nb-NO" dirty="0" smtClean="0"/>
              <a:t>Fiskere</a:t>
            </a:r>
          </a:p>
          <a:p>
            <a:pPr algn="ctr"/>
            <a:r>
              <a:rPr lang="nb-NO" u="sng" dirty="0" smtClean="0"/>
              <a:t>Id</a:t>
            </a:r>
          </a:p>
          <a:p>
            <a:pPr algn="ctr"/>
            <a:r>
              <a:rPr lang="nb-NO" dirty="0" smtClean="0"/>
              <a:t>Fornavn </a:t>
            </a:r>
          </a:p>
          <a:p>
            <a:pPr algn="ctr"/>
            <a:r>
              <a:rPr lang="nb-NO" dirty="0" smtClean="0"/>
              <a:t>Etternavn</a:t>
            </a:r>
          </a:p>
          <a:p>
            <a:pPr algn="ctr"/>
            <a:r>
              <a:rPr lang="nb-NO" dirty="0" smtClean="0"/>
              <a:t>Kjønn</a:t>
            </a:r>
          </a:p>
          <a:p>
            <a:pPr algn="ctr"/>
            <a:r>
              <a:rPr lang="nb-NO" dirty="0" smtClean="0"/>
              <a:t>Alder</a:t>
            </a:r>
          </a:p>
        </p:txBody>
      </p:sp>
      <p:sp>
        <p:nvSpPr>
          <p:cNvPr id="6" name="Rektangel 5"/>
          <p:cNvSpPr/>
          <p:nvPr/>
        </p:nvSpPr>
        <p:spPr>
          <a:xfrm>
            <a:off x="3400023" y="1790163"/>
            <a:ext cx="1991931" cy="209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TekstSylinder 6"/>
          <p:cNvSpPr txBox="1"/>
          <p:nvPr/>
        </p:nvSpPr>
        <p:spPr>
          <a:xfrm>
            <a:off x="3400023" y="1790163"/>
            <a:ext cx="1991931" cy="2031325"/>
          </a:xfrm>
          <a:prstGeom prst="rect">
            <a:avLst/>
          </a:prstGeom>
          <a:noFill/>
        </p:spPr>
        <p:txBody>
          <a:bodyPr wrap="square" rtlCol="0">
            <a:spAutoFit/>
          </a:bodyPr>
          <a:lstStyle/>
          <a:p>
            <a:pPr algn="ctr"/>
            <a:r>
              <a:rPr lang="nb-NO" dirty="0" smtClean="0"/>
              <a:t>Fisk fanget</a:t>
            </a:r>
          </a:p>
          <a:p>
            <a:pPr algn="ctr"/>
            <a:r>
              <a:rPr lang="nb-NO" u="sng" dirty="0" smtClean="0"/>
              <a:t>Navn/id</a:t>
            </a:r>
          </a:p>
          <a:p>
            <a:pPr algn="ctr"/>
            <a:r>
              <a:rPr lang="nb-NO" dirty="0" smtClean="0"/>
              <a:t>Størrelse</a:t>
            </a:r>
            <a:endParaRPr lang="nb-NO" dirty="0" smtClean="0">
              <a:solidFill>
                <a:srgbClr val="FF0000"/>
              </a:solidFill>
            </a:endParaRPr>
          </a:p>
          <a:p>
            <a:pPr algn="ctr"/>
            <a:r>
              <a:rPr lang="nb-NO" dirty="0" smtClean="0"/>
              <a:t>Dato</a:t>
            </a:r>
          </a:p>
          <a:p>
            <a:pPr algn="ctr"/>
            <a:r>
              <a:rPr lang="nb-NO" dirty="0" smtClean="0"/>
              <a:t>Vekt</a:t>
            </a:r>
          </a:p>
          <a:p>
            <a:pPr algn="ctr"/>
            <a:r>
              <a:rPr lang="nb-NO" dirty="0" smtClean="0"/>
              <a:t>*Fiskere</a:t>
            </a:r>
          </a:p>
          <a:p>
            <a:pPr algn="ctr"/>
            <a:endParaRPr lang="nb-NO" dirty="0" smtClean="0"/>
          </a:p>
        </p:txBody>
      </p:sp>
      <p:sp>
        <p:nvSpPr>
          <p:cNvPr id="8" name="Rektangel 7"/>
          <p:cNvSpPr/>
          <p:nvPr/>
        </p:nvSpPr>
        <p:spPr>
          <a:xfrm>
            <a:off x="6800046" y="1790163"/>
            <a:ext cx="1991931" cy="209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TekstSylinder 8"/>
          <p:cNvSpPr txBox="1"/>
          <p:nvPr/>
        </p:nvSpPr>
        <p:spPr>
          <a:xfrm>
            <a:off x="6800046" y="1790163"/>
            <a:ext cx="1991931" cy="1477328"/>
          </a:xfrm>
          <a:prstGeom prst="rect">
            <a:avLst/>
          </a:prstGeom>
          <a:noFill/>
        </p:spPr>
        <p:txBody>
          <a:bodyPr wrap="square" rtlCol="0">
            <a:spAutoFit/>
          </a:bodyPr>
          <a:lstStyle/>
          <a:p>
            <a:pPr algn="ctr"/>
            <a:r>
              <a:rPr lang="nb-NO" dirty="0" smtClean="0"/>
              <a:t>Sort</a:t>
            </a:r>
          </a:p>
          <a:p>
            <a:pPr algn="ctr"/>
            <a:r>
              <a:rPr lang="nb-NO" u="sng" dirty="0" smtClean="0"/>
              <a:t>Artsnavn</a:t>
            </a:r>
          </a:p>
          <a:p>
            <a:pPr algn="ctr"/>
            <a:r>
              <a:rPr lang="nb-NO" dirty="0" smtClean="0"/>
              <a:t>Forventet vekt</a:t>
            </a:r>
          </a:p>
          <a:p>
            <a:pPr algn="ctr"/>
            <a:r>
              <a:rPr lang="nb-NO" dirty="0" smtClean="0"/>
              <a:t>*Fisk fanget</a:t>
            </a:r>
          </a:p>
          <a:p>
            <a:pPr algn="ctr"/>
            <a:endParaRPr lang="nb-NO" dirty="0" smtClean="0"/>
          </a:p>
        </p:txBody>
      </p:sp>
      <p:cxnSp>
        <p:nvCxnSpPr>
          <p:cNvPr id="12" name="Rett pil 11"/>
          <p:cNvCxnSpPr>
            <a:stCxn id="6" idx="1"/>
            <a:endCxn id="4" idx="3"/>
          </p:cNvCxnSpPr>
          <p:nvPr/>
        </p:nvCxnSpPr>
        <p:spPr>
          <a:xfrm flipH="1">
            <a:off x="1991931" y="2839792"/>
            <a:ext cx="140809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Rett pil 12"/>
          <p:cNvCxnSpPr>
            <a:stCxn id="8" idx="1"/>
            <a:endCxn id="6" idx="3"/>
          </p:cNvCxnSpPr>
          <p:nvPr/>
        </p:nvCxnSpPr>
        <p:spPr>
          <a:xfrm flipH="1">
            <a:off x="5391954" y="2839792"/>
            <a:ext cx="140809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kstSylinder 14"/>
          <p:cNvSpPr txBox="1"/>
          <p:nvPr/>
        </p:nvSpPr>
        <p:spPr>
          <a:xfrm>
            <a:off x="0" y="0"/>
            <a:ext cx="4971245" cy="461665"/>
          </a:xfrm>
          <a:prstGeom prst="rect">
            <a:avLst/>
          </a:prstGeom>
          <a:noFill/>
        </p:spPr>
        <p:txBody>
          <a:bodyPr wrap="square" rtlCol="0">
            <a:spAutoFit/>
          </a:bodyPr>
          <a:lstStyle/>
          <a:p>
            <a:r>
              <a:rPr lang="nb-NO" sz="2400" dirty="0" smtClean="0"/>
              <a:t>Oppgave: 3</a:t>
            </a:r>
            <a:endParaRPr lang="nb-NO" sz="2400" dirty="0"/>
          </a:p>
        </p:txBody>
      </p:sp>
      <p:sp>
        <p:nvSpPr>
          <p:cNvPr id="16" name="TekstSylinder 15"/>
          <p:cNvSpPr txBox="1"/>
          <p:nvPr/>
        </p:nvSpPr>
        <p:spPr>
          <a:xfrm>
            <a:off x="0" y="4919008"/>
            <a:ext cx="4971245" cy="1938992"/>
          </a:xfrm>
          <a:prstGeom prst="rect">
            <a:avLst/>
          </a:prstGeom>
          <a:noFill/>
        </p:spPr>
        <p:txBody>
          <a:bodyPr wrap="square" rtlCol="0">
            <a:spAutoFit/>
          </a:bodyPr>
          <a:lstStyle/>
          <a:p>
            <a:r>
              <a:rPr lang="nb-NO" sz="2400" dirty="0" smtClean="0"/>
              <a:t>Notater: </a:t>
            </a:r>
          </a:p>
          <a:p>
            <a:pPr lvl="1"/>
            <a:r>
              <a:rPr lang="nb-NO" sz="2400" dirty="0" smtClean="0"/>
              <a:t>Id på fiskere trengs kanskje ikke siden det er ca. 5-6 medlemmer som kan bruke navn som primærnøkkel. </a:t>
            </a:r>
          </a:p>
        </p:txBody>
      </p:sp>
    </p:spTree>
    <p:extLst>
      <p:ext uri="{BB962C8B-B14F-4D97-AF65-F5344CB8AC3E}">
        <p14:creationId xmlns:p14="http://schemas.microsoft.com/office/powerpoint/2010/main" val="3595740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ktangel 1"/>
          <p:cNvSpPr/>
          <p:nvPr/>
        </p:nvSpPr>
        <p:spPr>
          <a:xfrm>
            <a:off x="0" y="1790163"/>
            <a:ext cx="1991931" cy="209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 name="TekstSylinder 2"/>
          <p:cNvSpPr txBox="1"/>
          <p:nvPr/>
        </p:nvSpPr>
        <p:spPr>
          <a:xfrm>
            <a:off x="0" y="1790163"/>
            <a:ext cx="1991931" cy="923330"/>
          </a:xfrm>
          <a:prstGeom prst="rect">
            <a:avLst/>
          </a:prstGeom>
          <a:noFill/>
        </p:spPr>
        <p:txBody>
          <a:bodyPr wrap="square" rtlCol="0">
            <a:spAutoFit/>
          </a:bodyPr>
          <a:lstStyle/>
          <a:p>
            <a:pPr algn="ctr"/>
            <a:r>
              <a:rPr lang="nb-NO" dirty="0" smtClean="0"/>
              <a:t>Parkeringshus ASA</a:t>
            </a:r>
          </a:p>
          <a:p>
            <a:pPr algn="ctr"/>
            <a:endParaRPr lang="nb-NO" u="sng" dirty="0" smtClean="0">
              <a:solidFill>
                <a:srgbClr val="FF0000"/>
              </a:solidFill>
            </a:endParaRPr>
          </a:p>
          <a:p>
            <a:pPr algn="ctr"/>
            <a:endParaRPr lang="nb-NO" u="sng" dirty="0" smtClean="0"/>
          </a:p>
        </p:txBody>
      </p:sp>
      <p:sp>
        <p:nvSpPr>
          <p:cNvPr id="4" name="Rektangel 3"/>
          <p:cNvSpPr/>
          <p:nvPr/>
        </p:nvSpPr>
        <p:spPr>
          <a:xfrm>
            <a:off x="3387143" y="1790163"/>
            <a:ext cx="1991931" cy="209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 name="TekstSylinder 4"/>
          <p:cNvSpPr txBox="1"/>
          <p:nvPr/>
        </p:nvSpPr>
        <p:spPr>
          <a:xfrm>
            <a:off x="3387143" y="1790163"/>
            <a:ext cx="1991931" cy="1754326"/>
          </a:xfrm>
          <a:prstGeom prst="rect">
            <a:avLst/>
          </a:prstGeom>
          <a:noFill/>
        </p:spPr>
        <p:txBody>
          <a:bodyPr wrap="square" rtlCol="0">
            <a:spAutoFit/>
          </a:bodyPr>
          <a:lstStyle/>
          <a:p>
            <a:pPr algn="ctr"/>
            <a:r>
              <a:rPr lang="nb-NO" dirty="0" smtClean="0"/>
              <a:t>Eier</a:t>
            </a:r>
          </a:p>
          <a:p>
            <a:pPr algn="ctr"/>
            <a:r>
              <a:rPr lang="nb-NO" u="sng" dirty="0" smtClean="0"/>
              <a:t>Navn på Privat/Bedrift</a:t>
            </a:r>
          </a:p>
          <a:p>
            <a:pPr algn="ctr"/>
            <a:r>
              <a:rPr lang="nb-NO" dirty="0" smtClean="0"/>
              <a:t>Adresse P./B.</a:t>
            </a:r>
          </a:p>
          <a:p>
            <a:pPr algn="ctr"/>
            <a:r>
              <a:rPr lang="nb-NO" dirty="0" smtClean="0">
                <a:solidFill>
                  <a:srgbClr val="FF0000"/>
                </a:solidFill>
              </a:rPr>
              <a:t>*parkeringshus</a:t>
            </a:r>
          </a:p>
          <a:p>
            <a:pPr algn="ctr"/>
            <a:endParaRPr lang="nb-NO" dirty="0" smtClean="0"/>
          </a:p>
        </p:txBody>
      </p:sp>
      <p:sp>
        <p:nvSpPr>
          <p:cNvPr id="6" name="Rektangel 5"/>
          <p:cNvSpPr/>
          <p:nvPr/>
        </p:nvSpPr>
        <p:spPr>
          <a:xfrm>
            <a:off x="6787166" y="1790163"/>
            <a:ext cx="1991931" cy="209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TekstSylinder 6"/>
          <p:cNvSpPr txBox="1"/>
          <p:nvPr/>
        </p:nvSpPr>
        <p:spPr>
          <a:xfrm>
            <a:off x="6787166" y="1790163"/>
            <a:ext cx="1991931" cy="2031325"/>
          </a:xfrm>
          <a:prstGeom prst="rect">
            <a:avLst/>
          </a:prstGeom>
          <a:noFill/>
        </p:spPr>
        <p:txBody>
          <a:bodyPr wrap="square" rtlCol="0">
            <a:spAutoFit/>
          </a:bodyPr>
          <a:lstStyle/>
          <a:p>
            <a:pPr algn="ctr"/>
            <a:r>
              <a:rPr lang="nb-NO" dirty="0" smtClean="0"/>
              <a:t>Parkeringsplass</a:t>
            </a:r>
          </a:p>
          <a:p>
            <a:pPr algn="ctr"/>
            <a:r>
              <a:rPr lang="nb-NO" u="sng" dirty="0" smtClean="0"/>
              <a:t>Id</a:t>
            </a:r>
          </a:p>
          <a:p>
            <a:pPr algn="ctr"/>
            <a:r>
              <a:rPr lang="nb-NO" dirty="0" smtClean="0"/>
              <a:t>Etasje </a:t>
            </a:r>
          </a:p>
          <a:p>
            <a:pPr algn="ctr"/>
            <a:r>
              <a:rPr lang="nb-NO" dirty="0" smtClean="0"/>
              <a:t>Bredde og lengde</a:t>
            </a:r>
          </a:p>
          <a:p>
            <a:pPr algn="ctr"/>
            <a:r>
              <a:rPr lang="nb-NO" dirty="0" smtClean="0"/>
              <a:t>Motorvarmer</a:t>
            </a:r>
          </a:p>
          <a:p>
            <a:pPr algn="ctr"/>
            <a:r>
              <a:rPr lang="nb-NO" dirty="0" smtClean="0">
                <a:solidFill>
                  <a:srgbClr val="FF0000"/>
                </a:solidFill>
              </a:rPr>
              <a:t>*Navn på Privat/Bedrift</a:t>
            </a:r>
          </a:p>
        </p:txBody>
      </p:sp>
      <p:cxnSp>
        <p:nvCxnSpPr>
          <p:cNvPr id="10" name="Rett pil 9"/>
          <p:cNvCxnSpPr>
            <a:stCxn id="4" idx="1"/>
            <a:endCxn id="2" idx="3"/>
          </p:cNvCxnSpPr>
          <p:nvPr/>
        </p:nvCxnSpPr>
        <p:spPr>
          <a:xfrm flipH="1">
            <a:off x="1991931" y="2839792"/>
            <a:ext cx="139521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Rett pil 10"/>
          <p:cNvCxnSpPr>
            <a:stCxn id="6" idx="1"/>
            <a:endCxn id="4" idx="3"/>
          </p:cNvCxnSpPr>
          <p:nvPr/>
        </p:nvCxnSpPr>
        <p:spPr>
          <a:xfrm flipH="1">
            <a:off x="5379074" y="2839792"/>
            <a:ext cx="140809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Rektangel 15"/>
          <p:cNvSpPr/>
          <p:nvPr/>
        </p:nvSpPr>
        <p:spPr>
          <a:xfrm>
            <a:off x="10187189" y="1790163"/>
            <a:ext cx="1991931" cy="209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7" name="TekstSylinder 16"/>
          <p:cNvSpPr txBox="1"/>
          <p:nvPr/>
        </p:nvSpPr>
        <p:spPr>
          <a:xfrm>
            <a:off x="10187189" y="1790163"/>
            <a:ext cx="1991931" cy="2031325"/>
          </a:xfrm>
          <a:prstGeom prst="rect">
            <a:avLst/>
          </a:prstGeom>
          <a:noFill/>
        </p:spPr>
        <p:txBody>
          <a:bodyPr wrap="square" rtlCol="0">
            <a:spAutoFit/>
          </a:bodyPr>
          <a:lstStyle/>
          <a:p>
            <a:pPr algn="ctr"/>
            <a:r>
              <a:rPr lang="nb-NO" dirty="0" smtClean="0"/>
              <a:t>Godtatte kjøretøy på parkeringsplass</a:t>
            </a:r>
          </a:p>
          <a:p>
            <a:pPr algn="ctr"/>
            <a:r>
              <a:rPr lang="nb-NO" u="sng" dirty="0" smtClean="0"/>
              <a:t>Registreringsnummer</a:t>
            </a:r>
          </a:p>
          <a:p>
            <a:pPr algn="ctr"/>
            <a:r>
              <a:rPr lang="nb-NO" dirty="0" smtClean="0"/>
              <a:t>Årsmodell</a:t>
            </a:r>
          </a:p>
          <a:p>
            <a:pPr algn="ctr"/>
            <a:r>
              <a:rPr lang="nb-NO" dirty="0" smtClean="0"/>
              <a:t>Farge</a:t>
            </a:r>
          </a:p>
          <a:p>
            <a:pPr algn="ctr"/>
            <a:r>
              <a:rPr lang="nb-NO" dirty="0" smtClean="0">
                <a:solidFill>
                  <a:srgbClr val="FF0000"/>
                </a:solidFill>
              </a:rPr>
              <a:t>*Eier</a:t>
            </a:r>
            <a:endParaRPr lang="nb-NO" dirty="0" smtClean="0">
              <a:solidFill>
                <a:srgbClr val="FF0000"/>
              </a:solidFill>
            </a:endParaRPr>
          </a:p>
        </p:txBody>
      </p:sp>
      <p:sp>
        <p:nvSpPr>
          <p:cNvPr id="18" name="TekstSylinder 17"/>
          <p:cNvSpPr txBox="1"/>
          <p:nvPr/>
        </p:nvSpPr>
        <p:spPr>
          <a:xfrm>
            <a:off x="0" y="0"/>
            <a:ext cx="4971245" cy="461665"/>
          </a:xfrm>
          <a:prstGeom prst="rect">
            <a:avLst/>
          </a:prstGeom>
          <a:noFill/>
        </p:spPr>
        <p:txBody>
          <a:bodyPr wrap="square" rtlCol="0">
            <a:spAutoFit/>
          </a:bodyPr>
          <a:lstStyle/>
          <a:p>
            <a:r>
              <a:rPr lang="nb-NO" sz="2400" dirty="0" smtClean="0"/>
              <a:t>Oppgave: 4</a:t>
            </a:r>
            <a:endParaRPr lang="nb-NO" sz="2400" dirty="0"/>
          </a:p>
        </p:txBody>
      </p:sp>
      <p:sp>
        <p:nvSpPr>
          <p:cNvPr id="21" name="TekstSylinder 20"/>
          <p:cNvSpPr txBox="1"/>
          <p:nvPr/>
        </p:nvSpPr>
        <p:spPr>
          <a:xfrm>
            <a:off x="0" y="4919008"/>
            <a:ext cx="6903076" cy="1938992"/>
          </a:xfrm>
          <a:prstGeom prst="rect">
            <a:avLst/>
          </a:prstGeom>
          <a:noFill/>
        </p:spPr>
        <p:txBody>
          <a:bodyPr wrap="square" rtlCol="0">
            <a:spAutoFit/>
          </a:bodyPr>
          <a:lstStyle/>
          <a:p>
            <a:r>
              <a:rPr lang="nb-NO" sz="2400" dirty="0" smtClean="0"/>
              <a:t>Notater: </a:t>
            </a:r>
          </a:p>
          <a:p>
            <a:pPr lvl="1"/>
            <a:r>
              <a:rPr lang="nb-NO" sz="2400" dirty="0" smtClean="0"/>
              <a:t>Jeg tror meningen er at det er bare en bil som er «låst» til en parkeringsplass, man kan ikke ha flere biler på en parkeringsplass. En eier kan ha flere biler men en bil kan ikke ha flere eiere.</a:t>
            </a:r>
          </a:p>
        </p:txBody>
      </p:sp>
      <p:cxnSp>
        <p:nvCxnSpPr>
          <p:cNvPr id="26" name="Vinkel 25"/>
          <p:cNvCxnSpPr>
            <a:stCxn id="16" idx="2"/>
            <a:endCxn id="4" idx="2"/>
          </p:cNvCxnSpPr>
          <p:nvPr/>
        </p:nvCxnSpPr>
        <p:spPr>
          <a:xfrm rot="5400000">
            <a:off x="7783132" y="489397"/>
            <a:ext cx="12700" cy="6800046"/>
          </a:xfrm>
          <a:prstGeom prst="bentConnector3">
            <a:avLst>
              <a:gd name="adj1" fmla="val 4842252"/>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317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Words>
  <Application>Microsoft Office PowerPoint</Application>
  <PresentationFormat>Widescreen</PresentationFormat>
  <Paragraphs>86</Paragraphs>
  <Slides>5</Slides>
  <Notes>0</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5</vt:i4>
      </vt:variant>
    </vt:vector>
  </HeadingPairs>
  <TitlesOfParts>
    <vt:vector size="9" baseType="lpstr">
      <vt:lpstr>Arial</vt:lpstr>
      <vt:lpstr>Calibri</vt:lpstr>
      <vt:lpstr>Calibri Light</vt:lpstr>
      <vt:lpstr>Office-tema</vt:lpstr>
      <vt:lpstr>Oppgaver om datamodellering</vt:lpstr>
      <vt:lpstr>PowerPoint-presentasjon</vt:lpstr>
      <vt:lpstr>PowerPoint-presentasjon</vt:lpstr>
      <vt:lpstr>PowerPoint-presentasjon</vt:lpstr>
      <vt:lpstr>PowerPoint-presentasjon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Henrik Mellum</dc:creator>
  <cp:lastModifiedBy>Henrik Mellum</cp:lastModifiedBy>
  <cp:revision>15</cp:revision>
  <dcterms:created xsi:type="dcterms:W3CDTF">2016-11-04T10:33:03Z</dcterms:created>
  <dcterms:modified xsi:type="dcterms:W3CDTF">2016-11-08T12:35:24Z</dcterms:modified>
</cp:coreProperties>
</file>