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69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4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1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47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6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8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1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99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79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33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04FD-8CD8-44F4-BE64-AD19E1A55383}" type="datetimeFigureOut">
              <a:rPr lang="nb-NO" smtClean="0"/>
              <a:t>27.01.2017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FC9A-7D39-4DAB-83E9-CC5ADFE2A98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85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1 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33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1 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82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1 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66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1 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6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  <p:sp>
        <p:nvSpPr>
          <p:cNvPr id="2" name="TekstSylinder 1"/>
          <p:cNvSpPr txBox="1"/>
          <p:nvPr/>
        </p:nvSpPr>
        <p:spPr>
          <a:xfrm>
            <a:off x="7392473" y="5383369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2 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59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58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2 </a:t>
            </a:r>
            <a:r>
              <a:rPr lang="nb-NO" dirty="0" err="1" smtClean="0"/>
              <a:t>a+b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2 </a:t>
            </a:r>
            <a:r>
              <a:rPr lang="nb-NO" dirty="0"/>
              <a:t>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52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392473" y="5383369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Oppgave 2 </a:t>
            </a:r>
            <a:r>
              <a:rPr lang="nb-NO" dirty="0" smtClean="0"/>
              <a:t>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37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6</cp:revision>
  <dcterms:created xsi:type="dcterms:W3CDTF">2017-01-24T09:29:06Z</dcterms:created>
  <dcterms:modified xsi:type="dcterms:W3CDTF">2017-01-27T11:57:07Z</dcterms:modified>
</cp:coreProperties>
</file>