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0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0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534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466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599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09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177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069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807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746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0574-79B2-4836-95EB-10691B6F3BF1}" type="datetimeFigureOut">
              <a:rPr lang="nb-NO" smtClean="0"/>
              <a:t>10.03.2017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0269-B0C4-443E-B7E4-B207ECC4043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723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6" t="97257" r="49419" b="1008"/>
          <a:stretch/>
        </p:blipFill>
        <p:spPr>
          <a:xfrm>
            <a:off x="0" y="505816"/>
            <a:ext cx="12192000" cy="10315718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64930"/>
            <a:ext cx="12192000" cy="3070746"/>
          </a:xfrm>
          <a:prstGeom prst="rect">
            <a:avLst/>
          </a:prstGeom>
        </p:spPr>
      </p:pic>
      <p:sp>
        <p:nvSpPr>
          <p:cNvPr id="5" name="Rektangel 4"/>
          <p:cNvSpPr/>
          <p:nvPr/>
        </p:nvSpPr>
        <p:spPr>
          <a:xfrm>
            <a:off x="1201001" y="-1200672"/>
            <a:ext cx="9662615" cy="117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Banner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201001" y="-1"/>
            <a:ext cx="9662615" cy="255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Meny</a:t>
            </a:r>
          </a:p>
        </p:txBody>
      </p:sp>
      <p:sp>
        <p:nvSpPr>
          <p:cNvPr id="6" name="Rektangel 5"/>
          <p:cNvSpPr/>
          <p:nvPr/>
        </p:nvSpPr>
        <p:spPr>
          <a:xfrm>
            <a:off x="1201002" y="2570093"/>
            <a:ext cx="9662616" cy="846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1610631" y="524329"/>
            <a:ext cx="2270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Produkter</a:t>
            </a:r>
          </a:p>
          <a:p>
            <a:r>
              <a:rPr lang="nb-NO" dirty="0"/>
              <a:t>	Fiskestenger</a:t>
            </a:r>
          </a:p>
          <a:p>
            <a:r>
              <a:rPr lang="nb-NO" dirty="0"/>
              <a:t>	Trå</a:t>
            </a:r>
          </a:p>
          <a:p>
            <a:r>
              <a:rPr lang="nb-NO" dirty="0"/>
              <a:t>	Agn</a:t>
            </a:r>
          </a:p>
          <a:p>
            <a:r>
              <a:rPr lang="nb-NO" dirty="0"/>
              <a:t>	Kroker</a:t>
            </a:r>
          </a:p>
          <a:p>
            <a:r>
              <a:rPr lang="nb-NO" dirty="0"/>
              <a:t>	Hatter</a:t>
            </a:r>
          </a:p>
          <a:p>
            <a:endParaRPr lang="nb-NO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83" y="3020499"/>
            <a:ext cx="5429250" cy="2924175"/>
          </a:xfrm>
          <a:prstGeom prst="rect">
            <a:avLst/>
          </a:prstGeom>
        </p:spPr>
      </p:pic>
      <p:sp>
        <p:nvSpPr>
          <p:cNvPr id="2" name="TekstSylinder 1"/>
          <p:cNvSpPr txBox="1"/>
          <p:nvPr/>
        </p:nvSpPr>
        <p:spPr>
          <a:xfrm>
            <a:off x="3414064" y="3454513"/>
            <a:ext cx="567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Index</a:t>
            </a:r>
          </a:p>
          <a:p>
            <a:r>
              <a:rPr lang="nb-NO" dirty="0"/>
              <a:t>Store bilder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31" y="6692165"/>
            <a:ext cx="2183255" cy="1545259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491" y="6688560"/>
            <a:ext cx="2270170" cy="1545258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266" y="6692166"/>
            <a:ext cx="1545259" cy="1545259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3880804" y="5181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Hvordan fiske</a:t>
            </a:r>
          </a:p>
          <a:p>
            <a:r>
              <a:rPr lang="nb-NO" dirty="0"/>
              <a:t>	Tips</a:t>
            </a:r>
          </a:p>
          <a:p>
            <a:r>
              <a:rPr lang="nb-NO" dirty="0"/>
              <a:t>	Steder</a:t>
            </a:r>
          </a:p>
        </p:txBody>
      </p:sp>
      <p:sp>
        <p:nvSpPr>
          <p:cNvPr id="14" name="Rektangel 13"/>
          <p:cNvSpPr/>
          <p:nvPr/>
        </p:nvSpPr>
        <p:spPr>
          <a:xfrm>
            <a:off x="6572532" y="5181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Hvem vi er</a:t>
            </a:r>
          </a:p>
          <a:p>
            <a:r>
              <a:rPr lang="nb-NO" dirty="0"/>
              <a:t>	Om oss</a:t>
            </a:r>
          </a:p>
          <a:p>
            <a:r>
              <a:rPr lang="nb-NO" dirty="0"/>
              <a:t>	Kontakt oss</a:t>
            </a:r>
          </a:p>
        </p:txBody>
      </p:sp>
    </p:spTree>
    <p:extLst>
      <p:ext uri="{BB962C8B-B14F-4D97-AF65-F5344CB8AC3E}">
        <p14:creationId xmlns:p14="http://schemas.microsoft.com/office/powerpoint/2010/main" val="11845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l="25385" t="34468" b="29711"/>
          <a:stretch/>
        </p:blipFill>
        <p:spPr>
          <a:xfrm>
            <a:off x="218363" y="2292823"/>
            <a:ext cx="9708245" cy="2620371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/>
          <a:srcRect l="33672" t="34468" r="47867" b="29711"/>
          <a:stretch/>
        </p:blipFill>
        <p:spPr>
          <a:xfrm>
            <a:off x="2825083" y="2292824"/>
            <a:ext cx="2402007" cy="2620371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4"/>
          <a:srcRect l="40700" t="34468" r="40734" b="29711"/>
          <a:stretch/>
        </p:blipFill>
        <p:spPr>
          <a:xfrm>
            <a:off x="4885898" y="2292822"/>
            <a:ext cx="2415653" cy="2620372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5"/>
          <a:srcRect l="47832" t="34468" r="33706" b="29711"/>
          <a:stretch/>
        </p:blipFill>
        <p:spPr>
          <a:xfrm>
            <a:off x="7301553" y="2292822"/>
            <a:ext cx="2402006" cy="2620372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 rotWithShape="1">
          <a:blip r:embed="rId6"/>
          <a:srcRect l="54837" t="34468" r="26014" b="29711"/>
          <a:stretch/>
        </p:blipFill>
        <p:spPr>
          <a:xfrm>
            <a:off x="9700481" y="2292822"/>
            <a:ext cx="2491519" cy="2620372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0" t="26937" r="34388" b="24110"/>
          <a:stretch/>
        </p:blipFill>
        <p:spPr>
          <a:xfrm>
            <a:off x="3405810" y="1524000"/>
            <a:ext cx="3193774" cy="2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Mellum</dc:creator>
  <cp:lastModifiedBy>Henrik Mellum</cp:lastModifiedBy>
  <cp:revision>8</cp:revision>
  <dcterms:created xsi:type="dcterms:W3CDTF">2017-03-07T12:06:07Z</dcterms:created>
  <dcterms:modified xsi:type="dcterms:W3CDTF">2017-03-10T13:03:13Z</dcterms:modified>
</cp:coreProperties>
</file>