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63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210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79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779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574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72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51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22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87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062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32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8EFF-D50D-4F2F-9544-837B442C7AD5}" type="datetimeFigureOut">
              <a:rPr lang="nb-NO" smtClean="0"/>
              <a:t>23.09.2016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BD83-E62E-4D6D-BBB8-3EC1B07C60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992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7" name="Bildeforklaring med linje 2 6"/>
          <p:cNvSpPr/>
          <p:nvPr/>
        </p:nvSpPr>
        <p:spPr>
          <a:xfrm>
            <a:off x="2630905" y="3080084"/>
            <a:ext cx="882316" cy="10587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94"/>
              <a:gd name="adj6" fmla="val -37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Border</a:t>
            </a:r>
            <a:endParaRPr lang="nb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272716" y="1155032"/>
            <a:ext cx="12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Padding</a:t>
            </a:r>
            <a:r>
              <a:rPr lang="nb-NO" dirty="0" smtClean="0"/>
              <a:t> </a:t>
            </a:r>
            <a:r>
              <a:rPr lang="nb-NO" dirty="0" err="1" smtClean="0"/>
              <a:t>px</a:t>
            </a:r>
            <a:endParaRPr lang="nb-NO" dirty="0"/>
          </a:p>
        </p:txBody>
      </p:sp>
      <p:cxnSp>
        <p:nvCxnSpPr>
          <p:cNvPr id="10" name="Rett pil 9"/>
          <p:cNvCxnSpPr/>
          <p:nvPr/>
        </p:nvCxnSpPr>
        <p:spPr>
          <a:xfrm flipH="1">
            <a:off x="737937" y="737937"/>
            <a:ext cx="16042" cy="417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 11"/>
          <p:cNvCxnSpPr>
            <a:stCxn id="8" idx="1"/>
          </p:cNvCxnSpPr>
          <p:nvPr/>
        </p:nvCxnSpPr>
        <p:spPr>
          <a:xfrm flipH="1">
            <a:off x="-208547" y="1339698"/>
            <a:ext cx="4812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ildeforklaring med linje 2 12"/>
          <p:cNvSpPr/>
          <p:nvPr/>
        </p:nvSpPr>
        <p:spPr>
          <a:xfrm>
            <a:off x="1997743" y="844216"/>
            <a:ext cx="1194635" cy="10587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318"/>
              <a:gd name="adj6" fmla="val -64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Padding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4" name="Bildeforklaring med linje 2 13"/>
          <p:cNvSpPr/>
          <p:nvPr/>
        </p:nvSpPr>
        <p:spPr>
          <a:xfrm>
            <a:off x="7616240" y="3080084"/>
            <a:ext cx="882316" cy="10587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88"/>
              <a:gd name="adj6" fmla="val 256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Margin</a:t>
            </a:r>
            <a:endParaRPr lang="nb-NO" dirty="0"/>
          </a:p>
        </p:txBody>
      </p:sp>
      <p:sp>
        <p:nvSpPr>
          <p:cNvPr id="15" name="TekstSylinder 14"/>
          <p:cNvSpPr txBox="1"/>
          <p:nvPr/>
        </p:nvSpPr>
        <p:spPr>
          <a:xfrm>
            <a:off x="4957011" y="5646821"/>
            <a:ext cx="101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Left</a:t>
            </a:r>
            <a:r>
              <a:rPr lang="nb-NO" dirty="0" smtClean="0"/>
              <a:t> right topp</a:t>
            </a:r>
          </a:p>
          <a:p>
            <a:r>
              <a:rPr lang="nb-NO" dirty="0" err="1" smtClean="0"/>
              <a:t>bottom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78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2</cp:revision>
  <dcterms:created xsi:type="dcterms:W3CDTF">2016-09-23T11:55:31Z</dcterms:created>
  <dcterms:modified xsi:type="dcterms:W3CDTF">2016-09-23T12:02:22Z</dcterms:modified>
</cp:coreProperties>
</file>