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61" r:id="rId3"/>
    <p:sldId id="271" r:id="rId4"/>
    <p:sldId id="263" r:id="rId5"/>
    <p:sldId id="273" r:id="rId6"/>
    <p:sldId id="269" r:id="rId7"/>
    <p:sldId id="270" r:id="rId8"/>
    <p:sldId id="264" r:id="rId9"/>
    <p:sldId id="265" r:id="rId10"/>
    <p:sldId id="266" r:id="rId11"/>
    <p:sldId id="267" r:id="rId12"/>
    <p:sldId id="268" r:id="rId13"/>
    <p:sldId id="282" r:id="rId14"/>
    <p:sldId id="283" r:id="rId15"/>
    <p:sldId id="284" r:id="rId16"/>
    <p:sldId id="274" r:id="rId17"/>
    <p:sldId id="286" r:id="rId18"/>
    <p:sldId id="28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Lato Black" panose="020F0502020204030203" pitchFamily="34" charset="0"/>
      <p:bold r:id="rId29"/>
      <p:boldItalic r:id="rId30"/>
    </p:embeddedFont>
    <p:embeddedFont>
      <p:font typeface="Open Sans" panose="020B0606030504020204" pitchFamily="34"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94">
          <p15:clr>
            <a:srgbClr val="A4A3A4"/>
          </p15:clr>
        </p15:guide>
        <p15:guide id="2" pos="3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080" y="42"/>
      </p:cViewPr>
      <p:guideLst>
        <p:guide orient="horz" pos="2194"/>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abio\AppData\Local\Microsoft\Windows\INetCache\IE\UFO3N7OV\Template%20Projeto%20FIA%5b1%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abio\AppData\Local\Microsoft\Windows\INetCache\IE\UFO3N7OV\Template%20Projeto%20FIA%5b1%5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[Template Projeto FIA(1).xlsx]Dinamicas!Tabela dinâmica2</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GB" dirty="0" err="1"/>
              <a:t>Média</a:t>
            </a:r>
            <a:r>
              <a:rPr lang="en-GB" dirty="0"/>
              <a:t> </a:t>
            </a:r>
            <a:r>
              <a:rPr lang="en-GB" dirty="0" err="1"/>
              <a:t>móvel</a:t>
            </a:r>
            <a:r>
              <a:rPr lang="en-GB" dirty="0"/>
              <a:t> do </a:t>
            </a:r>
            <a:r>
              <a:rPr lang="en-GB" dirty="0" err="1"/>
              <a:t>Fechamento</a:t>
            </a:r>
            <a:r>
              <a:rPr lang="en-GB" dirty="0"/>
              <a:t>  </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Dinamicas!$AB$3</c:f>
              <c:strCache>
                <c:ptCount val="1"/>
                <c:pt idx="0">
                  <c:v>Fechamento (USD)</c:v>
                </c:pt>
              </c:strCache>
            </c:strRef>
          </c:tx>
          <c:spPr>
            <a:ln w="28575" cap="rnd">
              <a:solidFill>
                <a:schemeClr val="accent1">
                  <a:lumMod val="75000"/>
                </a:schemeClr>
              </a:solidFill>
              <a:round/>
            </a:ln>
            <a:effectLst/>
          </c:spPr>
          <c:marker>
            <c:symbol val="none"/>
          </c:marker>
          <c:cat>
            <c:strRef>
              <c:f>Dinamicas!$AA$4:$AA$369</c:f>
              <c:strCache>
                <c:ptCount val="366"/>
                <c:pt idx="0">
                  <c:v>29/05/2022</c:v>
                </c:pt>
                <c:pt idx="1">
                  <c:v>30/05/2022</c:v>
                </c:pt>
                <c:pt idx="2">
                  <c:v>31/05/2022</c:v>
                </c:pt>
                <c:pt idx="3">
                  <c:v>01/06/2022</c:v>
                </c:pt>
                <c:pt idx="4">
                  <c:v>02/06/2022</c:v>
                </c:pt>
                <c:pt idx="5">
                  <c:v>03/06/2022</c:v>
                </c:pt>
                <c:pt idx="6">
                  <c:v>04/06/2022</c:v>
                </c:pt>
                <c:pt idx="7">
                  <c:v>05/06/2022</c:v>
                </c:pt>
                <c:pt idx="8">
                  <c:v>06/06/2022</c:v>
                </c:pt>
                <c:pt idx="9">
                  <c:v>07/06/2022</c:v>
                </c:pt>
                <c:pt idx="10">
                  <c:v>08/06/2022</c:v>
                </c:pt>
                <c:pt idx="11">
                  <c:v>09/06/2022</c:v>
                </c:pt>
                <c:pt idx="12">
                  <c:v>10/06/2022</c:v>
                </c:pt>
                <c:pt idx="13">
                  <c:v>11/06/2022</c:v>
                </c:pt>
                <c:pt idx="14">
                  <c:v>12/06/2022</c:v>
                </c:pt>
                <c:pt idx="15">
                  <c:v>13/06/2022</c:v>
                </c:pt>
                <c:pt idx="16">
                  <c:v>14/06/2022</c:v>
                </c:pt>
                <c:pt idx="17">
                  <c:v>15/06/2022</c:v>
                </c:pt>
                <c:pt idx="18">
                  <c:v>16/06/2022</c:v>
                </c:pt>
                <c:pt idx="19">
                  <c:v>17/06/2022</c:v>
                </c:pt>
                <c:pt idx="20">
                  <c:v>18/06/2022</c:v>
                </c:pt>
                <c:pt idx="21">
                  <c:v>19/06/2022</c:v>
                </c:pt>
                <c:pt idx="22">
                  <c:v>20/06/2022</c:v>
                </c:pt>
                <c:pt idx="23">
                  <c:v>21/06/2022</c:v>
                </c:pt>
                <c:pt idx="24">
                  <c:v>22/06/2022</c:v>
                </c:pt>
                <c:pt idx="25">
                  <c:v>23/06/2022</c:v>
                </c:pt>
                <c:pt idx="26">
                  <c:v>24/06/2022</c:v>
                </c:pt>
                <c:pt idx="27">
                  <c:v>25/06/2022</c:v>
                </c:pt>
                <c:pt idx="28">
                  <c:v>26/06/2022</c:v>
                </c:pt>
                <c:pt idx="29">
                  <c:v>27/06/2022</c:v>
                </c:pt>
                <c:pt idx="30">
                  <c:v>28/06/2022</c:v>
                </c:pt>
                <c:pt idx="31">
                  <c:v>29/06/2022</c:v>
                </c:pt>
                <c:pt idx="32">
                  <c:v>30/06/2022</c:v>
                </c:pt>
                <c:pt idx="33">
                  <c:v>01/07/2022</c:v>
                </c:pt>
                <c:pt idx="34">
                  <c:v>02/07/2022</c:v>
                </c:pt>
                <c:pt idx="35">
                  <c:v>03/07/2022</c:v>
                </c:pt>
                <c:pt idx="36">
                  <c:v>04/07/2022</c:v>
                </c:pt>
                <c:pt idx="37">
                  <c:v>05/07/2022</c:v>
                </c:pt>
                <c:pt idx="38">
                  <c:v>06/07/2022</c:v>
                </c:pt>
                <c:pt idx="39">
                  <c:v>07/07/2022</c:v>
                </c:pt>
                <c:pt idx="40">
                  <c:v>08/07/2022</c:v>
                </c:pt>
                <c:pt idx="41">
                  <c:v>09/07/2022</c:v>
                </c:pt>
                <c:pt idx="42">
                  <c:v>10/07/2022</c:v>
                </c:pt>
                <c:pt idx="43">
                  <c:v>11/07/2022</c:v>
                </c:pt>
                <c:pt idx="44">
                  <c:v>12/07/2022</c:v>
                </c:pt>
                <c:pt idx="45">
                  <c:v>13/07/2022</c:v>
                </c:pt>
                <c:pt idx="46">
                  <c:v>14/07/2022</c:v>
                </c:pt>
                <c:pt idx="47">
                  <c:v>15/07/2022</c:v>
                </c:pt>
                <c:pt idx="48">
                  <c:v>16/07/2022</c:v>
                </c:pt>
                <c:pt idx="49">
                  <c:v>17/07/2022</c:v>
                </c:pt>
                <c:pt idx="50">
                  <c:v>18/07/2022</c:v>
                </c:pt>
                <c:pt idx="51">
                  <c:v>19/07/2022</c:v>
                </c:pt>
                <c:pt idx="52">
                  <c:v>20/07/2022</c:v>
                </c:pt>
                <c:pt idx="53">
                  <c:v>21/07/2022</c:v>
                </c:pt>
                <c:pt idx="54">
                  <c:v>22/07/2022</c:v>
                </c:pt>
                <c:pt idx="55">
                  <c:v>23/07/2022</c:v>
                </c:pt>
                <c:pt idx="56">
                  <c:v>24/07/2022</c:v>
                </c:pt>
                <c:pt idx="57">
                  <c:v>25/07/2022</c:v>
                </c:pt>
                <c:pt idx="58">
                  <c:v>26/07/2022</c:v>
                </c:pt>
                <c:pt idx="59">
                  <c:v>27/07/2022</c:v>
                </c:pt>
                <c:pt idx="60">
                  <c:v>28/07/2022</c:v>
                </c:pt>
                <c:pt idx="61">
                  <c:v>29/07/2022</c:v>
                </c:pt>
                <c:pt idx="62">
                  <c:v>30/07/2022</c:v>
                </c:pt>
                <c:pt idx="63">
                  <c:v>31/07/2022</c:v>
                </c:pt>
                <c:pt idx="64">
                  <c:v>01/08/2022</c:v>
                </c:pt>
                <c:pt idx="65">
                  <c:v>02/08/2022</c:v>
                </c:pt>
                <c:pt idx="66">
                  <c:v>03/08/2022</c:v>
                </c:pt>
                <c:pt idx="67">
                  <c:v>04/08/2022</c:v>
                </c:pt>
                <c:pt idx="68">
                  <c:v>05/08/2022</c:v>
                </c:pt>
                <c:pt idx="69">
                  <c:v>06/08/2022</c:v>
                </c:pt>
                <c:pt idx="70">
                  <c:v>07/08/2022</c:v>
                </c:pt>
                <c:pt idx="71">
                  <c:v>08/08/2022</c:v>
                </c:pt>
                <c:pt idx="72">
                  <c:v>09/08/2022</c:v>
                </c:pt>
                <c:pt idx="73">
                  <c:v>10/08/2022</c:v>
                </c:pt>
                <c:pt idx="74">
                  <c:v>11/08/2022</c:v>
                </c:pt>
                <c:pt idx="75">
                  <c:v>12/08/2022</c:v>
                </c:pt>
                <c:pt idx="76">
                  <c:v>13/08/2022</c:v>
                </c:pt>
                <c:pt idx="77">
                  <c:v>14/08/2022</c:v>
                </c:pt>
                <c:pt idx="78">
                  <c:v>15/08/2022</c:v>
                </c:pt>
                <c:pt idx="79">
                  <c:v>16/08/2022</c:v>
                </c:pt>
                <c:pt idx="80">
                  <c:v>17/08/2022</c:v>
                </c:pt>
                <c:pt idx="81">
                  <c:v>18/08/2022</c:v>
                </c:pt>
                <c:pt idx="82">
                  <c:v>19/08/2022</c:v>
                </c:pt>
                <c:pt idx="83">
                  <c:v>20/08/2022</c:v>
                </c:pt>
                <c:pt idx="84">
                  <c:v>21/08/2022</c:v>
                </c:pt>
                <c:pt idx="85">
                  <c:v>22/08/2022</c:v>
                </c:pt>
                <c:pt idx="86">
                  <c:v>23/08/2022</c:v>
                </c:pt>
                <c:pt idx="87">
                  <c:v>24/08/2022</c:v>
                </c:pt>
                <c:pt idx="88">
                  <c:v>25/08/2022</c:v>
                </c:pt>
                <c:pt idx="89">
                  <c:v>26/08/2022</c:v>
                </c:pt>
                <c:pt idx="90">
                  <c:v>27/08/2022</c:v>
                </c:pt>
                <c:pt idx="91">
                  <c:v>28/08/2022</c:v>
                </c:pt>
                <c:pt idx="92">
                  <c:v>29/08/2022</c:v>
                </c:pt>
                <c:pt idx="93">
                  <c:v>30/08/2022</c:v>
                </c:pt>
                <c:pt idx="94">
                  <c:v>31/08/2022</c:v>
                </c:pt>
                <c:pt idx="95">
                  <c:v>01/09/2022</c:v>
                </c:pt>
                <c:pt idx="96">
                  <c:v>02/09/2022</c:v>
                </c:pt>
                <c:pt idx="97">
                  <c:v>03/09/2022</c:v>
                </c:pt>
                <c:pt idx="98">
                  <c:v>04/09/2022</c:v>
                </c:pt>
                <c:pt idx="99">
                  <c:v>05/09/2022</c:v>
                </c:pt>
                <c:pt idx="100">
                  <c:v>06/09/2022</c:v>
                </c:pt>
                <c:pt idx="101">
                  <c:v>07/09/2022</c:v>
                </c:pt>
                <c:pt idx="102">
                  <c:v>08/09/2022</c:v>
                </c:pt>
                <c:pt idx="103">
                  <c:v>09/09/2022</c:v>
                </c:pt>
                <c:pt idx="104">
                  <c:v>10/09/2022</c:v>
                </c:pt>
                <c:pt idx="105">
                  <c:v>11/09/2022</c:v>
                </c:pt>
                <c:pt idx="106">
                  <c:v>12/09/2022</c:v>
                </c:pt>
                <c:pt idx="107">
                  <c:v>13/09/2022</c:v>
                </c:pt>
                <c:pt idx="108">
                  <c:v>14/09/2022</c:v>
                </c:pt>
                <c:pt idx="109">
                  <c:v>15/09/2022</c:v>
                </c:pt>
                <c:pt idx="110">
                  <c:v>16/09/2022</c:v>
                </c:pt>
                <c:pt idx="111">
                  <c:v>17/09/2022</c:v>
                </c:pt>
                <c:pt idx="112">
                  <c:v>18/09/2022</c:v>
                </c:pt>
                <c:pt idx="113">
                  <c:v>19/09/2022</c:v>
                </c:pt>
                <c:pt idx="114">
                  <c:v>20/09/2022</c:v>
                </c:pt>
                <c:pt idx="115">
                  <c:v>21/09/2022</c:v>
                </c:pt>
                <c:pt idx="116">
                  <c:v>22/09/2022</c:v>
                </c:pt>
                <c:pt idx="117">
                  <c:v>23/09/2022</c:v>
                </c:pt>
                <c:pt idx="118">
                  <c:v>24/09/2022</c:v>
                </c:pt>
                <c:pt idx="119">
                  <c:v>25/09/2022</c:v>
                </c:pt>
                <c:pt idx="120">
                  <c:v>26/09/2022</c:v>
                </c:pt>
                <c:pt idx="121">
                  <c:v>27/09/2022</c:v>
                </c:pt>
                <c:pt idx="122">
                  <c:v>28/09/2022</c:v>
                </c:pt>
                <c:pt idx="123">
                  <c:v>29/09/2022</c:v>
                </c:pt>
                <c:pt idx="124">
                  <c:v>30/09/2022</c:v>
                </c:pt>
                <c:pt idx="125">
                  <c:v>01/10/2022</c:v>
                </c:pt>
                <c:pt idx="126">
                  <c:v>02/10/2022</c:v>
                </c:pt>
                <c:pt idx="127">
                  <c:v>03/10/2022</c:v>
                </c:pt>
                <c:pt idx="128">
                  <c:v>04/10/2022</c:v>
                </c:pt>
                <c:pt idx="129">
                  <c:v>05/10/2022</c:v>
                </c:pt>
                <c:pt idx="130">
                  <c:v>06/10/2022</c:v>
                </c:pt>
                <c:pt idx="131">
                  <c:v>07/10/2022</c:v>
                </c:pt>
                <c:pt idx="132">
                  <c:v>08/10/2022</c:v>
                </c:pt>
                <c:pt idx="133">
                  <c:v>09/10/2022</c:v>
                </c:pt>
                <c:pt idx="134">
                  <c:v>10/10/2022</c:v>
                </c:pt>
                <c:pt idx="135">
                  <c:v>11/10/2022</c:v>
                </c:pt>
                <c:pt idx="136">
                  <c:v>12/10/2022</c:v>
                </c:pt>
                <c:pt idx="137">
                  <c:v>13/10/2022</c:v>
                </c:pt>
                <c:pt idx="138">
                  <c:v>14/10/2022</c:v>
                </c:pt>
                <c:pt idx="139">
                  <c:v>15/10/2022</c:v>
                </c:pt>
                <c:pt idx="140">
                  <c:v>16/10/2022</c:v>
                </c:pt>
                <c:pt idx="141">
                  <c:v>17/10/2022</c:v>
                </c:pt>
                <c:pt idx="142">
                  <c:v>18/10/2022</c:v>
                </c:pt>
                <c:pt idx="143">
                  <c:v>19/10/2022</c:v>
                </c:pt>
                <c:pt idx="144">
                  <c:v>20/10/2022</c:v>
                </c:pt>
                <c:pt idx="145">
                  <c:v>21/10/2022</c:v>
                </c:pt>
                <c:pt idx="146">
                  <c:v>22/10/2022</c:v>
                </c:pt>
                <c:pt idx="147">
                  <c:v>23/10/2022</c:v>
                </c:pt>
                <c:pt idx="148">
                  <c:v>24/10/2022</c:v>
                </c:pt>
                <c:pt idx="149">
                  <c:v>25/10/2022</c:v>
                </c:pt>
                <c:pt idx="150">
                  <c:v>26/10/2022</c:v>
                </c:pt>
                <c:pt idx="151">
                  <c:v>27/10/2022</c:v>
                </c:pt>
                <c:pt idx="152">
                  <c:v>28/10/2022</c:v>
                </c:pt>
                <c:pt idx="153">
                  <c:v>29/10/2022</c:v>
                </c:pt>
                <c:pt idx="154">
                  <c:v>30/10/2022</c:v>
                </c:pt>
                <c:pt idx="155">
                  <c:v>31/10/2022</c:v>
                </c:pt>
                <c:pt idx="156">
                  <c:v>01/11/2022</c:v>
                </c:pt>
                <c:pt idx="157">
                  <c:v>02/11/2022</c:v>
                </c:pt>
                <c:pt idx="158">
                  <c:v>03/11/2022</c:v>
                </c:pt>
                <c:pt idx="159">
                  <c:v>04/11/2022</c:v>
                </c:pt>
                <c:pt idx="160">
                  <c:v>05/11/2022</c:v>
                </c:pt>
                <c:pt idx="161">
                  <c:v>06/11/2022</c:v>
                </c:pt>
                <c:pt idx="162">
                  <c:v>07/11/2022</c:v>
                </c:pt>
                <c:pt idx="163">
                  <c:v>08/11/2022</c:v>
                </c:pt>
                <c:pt idx="164">
                  <c:v>09/11/2022</c:v>
                </c:pt>
                <c:pt idx="165">
                  <c:v>10/11/2022</c:v>
                </c:pt>
                <c:pt idx="166">
                  <c:v>11/11/2022</c:v>
                </c:pt>
                <c:pt idx="167">
                  <c:v>12/11/2022</c:v>
                </c:pt>
                <c:pt idx="168">
                  <c:v>13/11/2022</c:v>
                </c:pt>
                <c:pt idx="169">
                  <c:v>14/11/2022</c:v>
                </c:pt>
                <c:pt idx="170">
                  <c:v>15/11/2022</c:v>
                </c:pt>
                <c:pt idx="171">
                  <c:v>16/11/2022</c:v>
                </c:pt>
                <c:pt idx="172">
                  <c:v>17/11/2022</c:v>
                </c:pt>
                <c:pt idx="173">
                  <c:v>18/11/2022</c:v>
                </c:pt>
                <c:pt idx="174">
                  <c:v>19/11/2022</c:v>
                </c:pt>
                <c:pt idx="175">
                  <c:v>20/11/2022</c:v>
                </c:pt>
                <c:pt idx="176">
                  <c:v>21/11/2022</c:v>
                </c:pt>
                <c:pt idx="177">
                  <c:v>22/11/2022</c:v>
                </c:pt>
                <c:pt idx="178">
                  <c:v>23/11/2022</c:v>
                </c:pt>
                <c:pt idx="179">
                  <c:v>24/11/2022</c:v>
                </c:pt>
                <c:pt idx="180">
                  <c:v>25/11/2022</c:v>
                </c:pt>
                <c:pt idx="181">
                  <c:v>26/11/2022</c:v>
                </c:pt>
                <c:pt idx="182">
                  <c:v>27/11/2022</c:v>
                </c:pt>
                <c:pt idx="183">
                  <c:v>28/11/2022</c:v>
                </c:pt>
                <c:pt idx="184">
                  <c:v>29/11/2022</c:v>
                </c:pt>
                <c:pt idx="185">
                  <c:v>30/11/2022</c:v>
                </c:pt>
                <c:pt idx="186">
                  <c:v>01/12/2022</c:v>
                </c:pt>
                <c:pt idx="187">
                  <c:v>02/12/2022</c:v>
                </c:pt>
                <c:pt idx="188">
                  <c:v>03/12/2022</c:v>
                </c:pt>
                <c:pt idx="189">
                  <c:v>04/12/2022</c:v>
                </c:pt>
                <c:pt idx="190">
                  <c:v>05/12/2022</c:v>
                </c:pt>
                <c:pt idx="191">
                  <c:v>06/12/2022</c:v>
                </c:pt>
                <c:pt idx="192">
                  <c:v>07/12/2022</c:v>
                </c:pt>
                <c:pt idx="193">
                  <c:v>08/12/2022</c:v>
                </c:pt>
                <c:pt idx="194">
                  <c:v>09/12/2022</c:v>
                </c:pt>
                <c:pt idx="195">
                  <c:v>10/12/2022</c:v>
                </c:pt>
                <c:pt idx="196">
                  <c:v>11/12/2022</c:v>
                </c:pt>
                <c:pt idx="197">
                  <c:v>12/12/2022</c:v>
                </c:pt>
                <c:pt idx="198">
                  <c:v>13/12/2022</c:v>
                </c:pt>
                <c:pt idx="199">
                  <c:v>14/12/2022</c:v>
                </c:pt>
                <c:pt idx="200">
                  <c:v>15/12/2022</c:v>
                </c:pt>
                <c:pt idx="201">
                  <c:v>16/12/2022</c:v>
                </c:pt>
                <c:pt idx="202">
                  <c:v>17/12/2022</c:v>
                </c:pt>
                <c:pt idx="203">
                  <c:v>18/12/2022</c:v>
                </c:pt>
                <c:pt idx="204">
                  <c:v>19/12/2022</c:v>
                </c:pt>
                <c:pt idx="205">
                  <c:v>20/12/2022</c:v>
                </c:pt>
                <c:pt idx="206">
                  <c:v>21/12/2022</c:v>
                </c:pt>
                <c:pt idx="207">
                  <c:v>22/12/2022</c:v>
                </c:pt>
                <c:pt idx="208">
                  <c:v>23/12/2022</c:v>
                </c:pt>
                <c:pt idx="209">
                  <c:v>24/12/2022</c:v>
                </c:pt>
                <c:pt idx="210">
                  <c:v>25/12/2022</c:v>
                </c:pt>
                <c:pt idx="211">
                  <c:v>26/12/2022</c:v>
                </c:pt>
                <c:pt idx="212">
                  <c:v>27/12/2022</c:v>
                </c:pt>
                <c:pt idx="213">
                  <c:v>28/12/2022</c:v>
                </c:pt>
                <c:pt idx="214">
                  <c:v>29/12/2022</c:v>
                </c:pt>
                <c:pt idx="215">
                  <c:v>30/12/2022</c:v>
                </c:pt>
                <c:pt idx="216">
                  <c:v>31/12/2022</c:v>
                </c:pt>
                <c:pt idx="217">
                  <c:v>01/01/2023</c:v>
                </c:pt>
                <c:pt idx="218">
                  <c:v>02/01/2023</c:v>
                </c:pt>
                <c:pt idx="219">
                  <c:v>03/01/2023</c:v>
                </c:pt>
                <c:pt idx="220">
                  <c:v>04/01/2023</c:v>
                </c:pt>
                <c:pt idx="221">
                  <c:v>05/01/2023</c:v>
                </c:pt>
                <c:pt idx="222">
                  <c:v>06/01/2023</c:v>
                </c:pt>
                <c:pt idx="223">
                  <c:v>07/01/2023</c:v>
                </c:pt>
                <c:pt idx="224">
                  <c:v>08/01/2023</c:v>
                </c:pt>
                <c:pt idx="225">
                  <c:v>09/01/2023</c:v>
                </c:pt>
                <c:pt idx="226">
                  <c:v>10/01/2023</c:v>
                </c:pt>
                <c:pt idx="227">
                  <c:v>11/01/2023</c:v>
                </c:pt>
                <c:pt idx="228">
                  <c:v>12/01/2023</c:v>
                </c:pt>
                <c:pt idx="229">
                  <c:v>13/01/2023</c:v>
                </c:pt>
                <c:pt idx="230">
                  <c:v>14/01/2023</c:v>
                </c:pt>
                <c:pt idx="231">
                  <c:v>15/01/2023</c:v>
                </c:pt>
                <c:pt idx="232">
                  <c:v>16/01/2023</c:v>
                </c:pt>
                <c:pt idx="233">
                  <c:v>17/01/2023</c:v>
                </c:pt>
                <c:pt idx="234">
                  <c:v>18/01/2023</c:v>
                </c:pt>
                <c:pt idx="235">
                  <c:v>19/01/2023</c:v>
                </c:pt>
                <c:pt idx="236">
                  <c:v>20/01/2023</c:v>
                </c:pt>
                <c:pt idx="237">
                  <c:v>21/01/2023</c:v>
                </c:pt>
                <c:pt idx="238">
                  <c:v>22/01/2023</c:v>
                </c:pt>
                <c:pt idx="239">
                  <c:v>23/01/2023</c:v>
                </c:pt>
                <c:pt idx="240">
                  <c:v>24/01/2023</c:v>
                </c:pt>
                <c:pt idx="241">
                  <c:v>25/01/2023</c:v>
                </c:pt>
                <c:pt idx="242">
                  <c:v>26/01/2023</c:v>
                </c:pt>
                <c:pt idx="243">
                  <c:v>27/01/2023</c:v>
                </c:pt>
                <c:pt idx="244">
                  <c:v>28/01/2023</c:v>
                </c:pt>
                <c:pt idx="245">
                  <c:v>29/01/2023</c:v>
                </c:pt>
                <c:pt idx="246">
                  <c:v>30/01/2023</c:v>
                </c:pt>
                <c:pt idx="247">
                  <c:v>31/01/2023</c:v>
                </c:pt>
                <c:pt idx="248">
                  <c:v>01/02/2023</c:v>
                </c:pt>
                <c:pt idx="249">
                  <c:v>02/02/2023</c:v>
                </c:pt>
                <c:pt idx="250">
                  <c:v>03/02/2023</c:v>
                </c:pt>
                <c:pt idx="251">
                  <c:v>04/02/2023</c:v>
                </c:pt>
                <c:pt idx="252">
                  <c:v>05/02/2023</c:v>
                </c:pt>
                <c:pt idx="253">
                  <c:v>06/02/2023</c:v>
                </c:pt>
                <c:pt idx="254">
                  <c:v>07/02/2023</c:v>
                </c:pt>
                <c:pt idx="255">
                  <c:v>08/02/2023</c:v>
                </c:pt>
                <c:pt idx="256">
                  <c:v>09/02/2023</c:v>
                </c:pt>
                <c:pt idx="257">
                  <c:v>10/02/2023</c:v>
                </c:pt>
                <c:pt idx="258">
                  <c:v>11/02/2023</c:v>
                </c:pt>
                <c:pt idx="259">
                  <c:v>12/02/2023</c:v>
                </c:pt>
                <c:pt idx="260">
                  <c:v>13/02/2023</c:v>
                </c:pt>
                <c:pt idx="261">
                  <c:v>14/02/2023</c:v>
                </c:pt>
                <c:pt idx="262">
                  <c:v>15/02/2023</c:v>
                </c:pt>
                <c:pt idx="263">
                  <c:v>16/02/2023</c:v>
                </c:pt>
                <c:pt idx="264">
                  <c:v>17/02/2023</c:v>
                </c:pt>
                <c:pt idx="265">
                  <c:v>18/02/2023</c:v>
                </c:pt>
                <c:pt idx="266">
                  <c:v>19/02/2023</c:v>
                </c:pt>
                <c:pt idx="267">
                  <c:v>20/02/2023</c:v>
                </c:pt>
                <c:pt idx="268">
                  <c:v>21/02/2023</c:v>
                </c:pt>
                <c:pt idx="269">
                  <c:v>22/02/2023</c:v>
                </c:pt>
                <c:pt idx="270">
                  <c:v>23/02/2023</c:v>
                </c:pt>
                <c:pt idx="271">
                  <c:v>24/02/2023</c:v>
                </c:pt>
                <c:pt idx="272">
                  <c:v>25/02/2023</c:v>
                </c:pt>
                <c:pt idx="273">
                  <c:v>26/02/2023</c:v>
                </c:pt>
                <c:pt idx="274">
                  <c:v>27/02/2023</c:v>
                </c:pt>
                <c:pt idx="275">
                  <c:v>28/02/2023</c:v>
                </c:pt>
                <c:pt idx="276">
                  <c:v>01/03/2023</c:v>
                </c:pt>
                <c:pt idx="277">
                  <c:v>02/03/2023</c:v>
                </c:pt>
                <c:pt idx="278">
                  <c:v>03/03/2023</c:v>
                </c:pt>
                <c:pt idx="279">
                  <c:v>04/03/2023</c:v>
                </c:pt>
                <c:pt idx="280">
                  <c:v>05/03/2023</c:v>
                </c:pt>
                <c:pt idx="281">
                  <c:v>06/03/2023</c:v>
                </c:pt>
                <c:pt idx="282">
                  <c:v>07/03/2023</c:v>
                </c:pt>
                <c:pt idx="283">
                  <c:v>08/03/2023</c:v>
                </c:pt>
                <c:pt idx="284">
                  <c:v>09/03/2023</c:v>
                </c:pt>
                <c:pt idx="285">
                  <c:v>10/03/2023</c:v>
                </c:pt>
                <c:pt idx="286">
                  <c:v>11/03/2023</c:v>
                </c:pt>
                <c:pt idx="287">
                  <c:v>12/03/2023</c:v>
                </c:pt>
                <c:pt idx="288">
                  <c:v>13/03/2023</c:v>
                </c:pt>
                <c:pt idx="289">
                  <c:v>14/03/2023</c:v>
                </c:pt>
                <c:pt idx="290">
                  <c:v>15/03/2023</c:v>
                </c:pt>
                <c:pt idx="291">
                  <c:v>16/03/2023</c:v>
                </c:pt>
                <c:pt idx="292">
                  <c:v>17/03/2023</c:v>
                </c:pt>
                <c:pt idx="293">
                  <c:v>18/03/2023</c:v>
                </c:pt>
                <c:pt idx="294">
                  <c:v>19/03/2023</c:v>
                </c:pt>
                <c:pt idx="295">
                  <c:v>20/03/2023</c:v>
                </c:pt>
                <c:pt idx="296">
                  <c:v>21/03/2023</c:v>
                </c:pt>
                <c:pt idx="297">
                  <c:v>22/03/2023</c:v>
                </c:pt>
                <c:pt idx="298">
                  <c:v>23/03/2023</c:v>
                </c:pt>
                <c:pt idx="299">
                  <c:v>24/03/2023</c:v>
                </c:pt>
                <c:pt idx="300">
                  <c:v>25/03/2023</c:v>
                </c:pt>
                <c:pt idx="301">
                  <c:v>26/03/2023</c:v>
                </c:pt>
                <c:pt idx="302">
                  <c:v>27/03/2023</c:v>
                </c:pt>
                <c:pt idx="303">
                  <c:v>28/03/2023</c:v>
                </c:pt>
                <c:pt idx="304">
                  <c:v>29/03/2023</c:v>
                </c:pt>
                <c:pt idx="305">
                  <c:v>30/03/2023</c:v>
                </c:pt>
                <c:pt idx="306">
                  <c:v>31/03/2023</c:v>
                </c:pt>
                <c:pt idx="307">
                  <c:v>01/04/2023</c:v>
                </c:pt>
                <c:pt idx="308">
                  <c:v>02/04/2023</c:v>
                </c:pt>
                <c:pt idx="309">
                  <c:v>03/04/2023</c:v>
                </c:pt>
                <c:pt idx="310">
                  <c:v>04/04/2023</c:v>
                </c:pt>
                <c:pt idx="311">
                  <c:v>05/04/2023</c:v>
                </c:pt>
                <c:pt idx="312">
                  <c:v>06/04/2023</c:v>
                </c:pt>
                <c:pt idx="313">
                  <c:v>07/04/2023</c:v>
                </c:pt>
                <c:pt idx="314">
                  <c:v>08/04/2023</c:v>
                </c:pt>
                <c:pt idx="315">
                  <c:v>09/04/2023</c:v>
                </c:pt>
                <c:pt idx="316">
                  <c:v>10/04/2023</c:v>
                </c:pt>
                <c:pt idx="317">
                  <c:v>11/04/2023</c:v>
                </c:pt>
                <c:pt idx="318">
                  <c:v>12/04/2023</c:v>
                </c:pt>
                <c:pt idx="319">
                  <c:v>13/04/2023</c:v>
                </c:pt>
                <c:pt idx="320">
                  <c:v>14/04/2023</c:v>
                </c:pt>
                <c:pt idx="321">
                  <c:v>15/04/2023</c:v>
                </c:pt>
                <c:pt idx="322">
                  <c:v>16/04/2023</c:v>
                </c:pt>
                <c:pt idx="323">
                  <c:v>17/04/2023</c:v>
                </c:pt>
                <c:pt idx="324">
                  <c:v>18/04/2023</c:v>
                </c:pt>
                <c:pt idx="325">
                  <c:v>19/04/2023</c:v>
                </c:pt>
                <c:pt idx="326">
                  <c:v>20/04/2023</c:v>
                </c:pt>
                <c:pt idx="327">
                  <c:v>21/04/2023</c:v>
                </c:pt>
                <c:pt idx="328">
                  <c:v>22/04/2023</c:v>
                </c:pt>
                <c:pt idx="329">
                  <c:v>23/04/2023</c:v>
                </c:pt>
                <c:pt idx="330">
                  <c:v>24/04/2023</c:v>
                </c:pt>
                <c:pt idx="331">
                  <c:v>25/04/2023</c:v>
                </c:pt>
                <c:pt idx="332">
                  <c:v>26/04/2023</c:v>
                </c:pt>
                <c:pt idx="333">
                  <c:v>27/04/2023</c:v>
                </c:pt>
                <c:pt idx="334">
                  <c:v>28/04/2023</c:v>
                </c:pt>
                <c:pt idx="335">
                  <c:v>29/04/2023</c:v>
                </c:pt>
                <c:pt idx="336">
                  <c:v>30/04/2023</c:v>
                </c:pt>
                <c:pt idx="337">
                  <c:v>01/05/2023</c:v>
                </c:pt>
                <c:pt idx="338">
                  <c:v>02/05/2023</c:v>
                </c:pt>
                <c:pt idx="339">
                  <c:v>03/05/2023</c:v>
                </c:pt>
                <c:pt idx="340">
                  <c:v>04/05/2023</c:v>
                </c:pt>
                <c:pt idx="341">
                  <c:v>05/05/2023</c:v>
                </c:pt>
                <c:pt idx="342">
                  <c:v>06/05/2023</c:v>
                </c:pt>
                <c:pt idx="343">
                  <c:v>07/05/2023</c:v>
                </c:pt>
                <c:pt idx="344">
                  <c:v>08/05/2023</c:v>
                </c:pt>
                <c:pt idx="345">
                  <c:v>09/05/2023</c:v>
                </c:pt>
                <c:pt idx="346">
                  <c:v>10/05/2023</c:v>
                </c:pt>
                <c:pt idx="347">
                  <c:v>11/05/2023</c:v>
                </c:pt>
                <c:pt idx="348">
                  <c:v>12/05/2023</c:v>
                </c:pt>
                <c:pt idx="349">
                  <c:v>13/05/2023</c:v>
                </c:pt>
                <c:pt idx="350">
                  <c:v>14/05/2023</c:v>
                </c:pt>
                <c:pt idx="351">
                  <c:v>15/05/2023</c:v>
                </c:pt>
                <c:pt idx="352">
                  <c:v>16/05/2023</c:v>
                </c:pt>
                <c:pt idx="353">
                  <c:v>17/05/2023</c:v>
                </c:pt>
                <c:pt idx="354">
                  <c:v>18/05/2023</c:v>
                </c:pt>
                <c:pt idx="355">
                  <c:v>19/05/2023</c:v>
                </c:pt>
                <c:pt idx="356">
                  <c:v>20/05/2023</c:v>
                </c:pt>
                <c:pt idx="357">
                  <c:v>21/05/2023</c:v>
                </c:pt>
                <c:pt idx="358">
                  <c:v>22/05/2023</c:v>
                </c:pt>
                <c:pt idx="359">
                  <c:v>23/05/2023</c:v>
                </c:pt>
                <c:pt idx="360">
                  <c:v>24/05/2023</c:v>
                </c:pt>
                <c:pt idx="361">
                  <c:v>25/05/2023</c:v>
                </c:pt>
                <c:pt idx="362">
                  <c:v>26/05/2023</c:v>
                </c:pt>
                <c:pt idx="363">
                  <c:v>27/05/2023</c:v>
                </c:pt>
                <c:pt idx="364">
                  <c:v>28/05/2023</c:v>
                </c:pt>
                <c:pt idx="365">
                  <c:v>29/05/2023</c:v>
                </c:pt>
              </c:strCache>
            </c:strRef>
          </c:cat>
          <c:val>
            <c:numRef>
              <c:f>Dinamicas!$AB$4:$AB$369</c:f>
              <c:numCache>
                <c:formatCode>#,##0_ ;\-#,##0\ </c:formatCode>
                <c:ptCount val="366"/>
                <c:pt idx="0">
                  <c:v>29445.96</c:v>
                </c:pt>
                <c:pt idx="1">
                  <c:v>31726.39</c:v>
                </c:pt>
                <c:pt idx="2">
                  <c:v>31792.31</c:v>
                </c:pt>
                <c:pt idx="3">
                  <c:v>29799.08</c:v>
                </c:pt>
                <c:pt idx="4">
                  <c:v>30467.49</c:v>
                </c:pt>
                <c:pt idx="5">
                  <c:v>29704.39</c:v>
                </c:pt>
                <c:pt idx="6">
                  <c:v>29832.91</c:v>
                </c:pt>
                <c:pt idx="7">
                  <c:v>29906.66</c:v>
                </c:pt>
                <c:pt idx="8">
                  <c:v>31370.67</c:v>
                </c:pt>
                <c:pt idx="9">
                  <c:v>31155.48</c:v>
                </c:pt>
                <c:pt idx="10">
                  <c:v>30214.36</c:v>
                </c:pt>
                <c:pt idx="11">
                  <c:v>30112</c:v>
                </c:pt>
                <c:pt idx="12">
                  <c:v>29083.8</c:v>
                </c:pt>
                <c:pt idx="13">
                  <c:v>28360.81</c:v>
                </c:pt>
                <c:pt idx="14">
                  <c:v>26762.65</c:v>
                </c:pt>
                <c:pt idx="15">
                  <c:v>22487.39</c:v>
                </c:pt>
                <c:pt idx="16">
                  <c:v>22206.79</c:v>
                </c:pt>
                <c:pt idx="17">
                  <c:v>22572.84</c:v>
                </c:pt>
                <c:pt idx="18">
                  <c:v>20381.650000000001</c:v>
                </c:pt>
                <c:pt idx="19">
                  <c:v>20471.48</c:v>
                </c:pt>
                <c:pt idx="20">
                  <c:v>19017.64</c:v>
                </c:pt>
                <c:pt idx="21">
                  <c:v>20553.27</c:v>
                </c:pt>
                <c:pt idx="22">
                  <c:v>20599.54</c:v>
                </c:pt>
                <c:pt idx="23">
                  <c:v>20710.599999999999</c:v>
                </c:pt>
                <c:pt idx="24">
                  <c:v>19987.03</c:v>
                </c:pt>
                <c:pt idx="25">
                  <c:v>21085.88</c:v>
                </c:pt>
                <c:pt idx="26">
                  <c:v>21231.66</c:v>
                </c:pt>
                <c:pt idx="27">
                  <c:v>21502.34</c:v>
                </c:pt>
                <c:pt idx="28">
                  <c:v>21027.29</c:v>
                </c:pt>
                <c:pt idx="29">
                  <c:v>20735.48</c:v>
                </c:pt>
                <c:pt idx="30">
                  <c:v>20280.63</c:v>
                </c:pt>
                <c:pt idx="31">
                  <c:v>20104.02</c:v>
                </c:pt>
                <c:pt idx="32">
                  <c:v>19784.73</c:v>
                </c:pt>
                <c:pt idx="33">
                  <c:v>19269.37</c:v>
                </c:pt>
                <c:pt idx="34">
                  <c:v>19242.259999999998</c:v>
                </c:pt>
                <c:pt idx="35">
                  <c:v>19297.080000000002</c:v>
                </c:pt>
                <c:pt idx="36">
                  <c:v>20231.259999999998</c:v>
                </c:pt>
                <c:pt idx="37">
                  <c:v>20190.12</c:v>
                </c:pt>
                <c:pt idx="38">
                  <c:v>20548.25</c:v>
                </c:pt>
                <c:pt idx="39">
                  <c:v>21637.59</c:v>
                </c:pt>
                <c:pt idx="40">
                  <c:v>21731.119999999999</c:v>
                </c:pt>
                <c:pt idx="41">
                  <c:v>21592.21</c:v>
                </c:pt>
                <c:pt idx="42">
                  <c:v>20860.45</c:v>
                </c:pt>
                <c:pt idx="43">
                  <c:v>19970.560000000001</c:v>
                </c:pt>
                <c:pt idx="44">
                  <c:v>19323.91</c:v>
                </c:pt>
                <c:pt idx="45">
                  <c:v>20212.07</c:v>
                </c:pt>
                <c:pt idx="46">
                  <c:v>20569.919999999998</c:v>
                </c:pt>
                <c:pt idx="47">
                  <c:v>20836.330000000002</c:v>
                </c:pt>
                <c:pt idx="48">
                  <c:v>21190.32</c:v>
                </c:pt>
                <c:pt idx="49">
                  <c:v>20779.34</c:v>
                </c:pt>
                <c:pt idx="50">
                  <c:v>22485.69</c:v>
                </c:pt>
                <c:pt idx="51">
                  <c:v>23389.43</c:v>
                </c:pt>
                <c:pt idx="52">
                  <c:v>23231.73</c:v>
                </c:pt>
                <c:pt idx="53">
                  <c:v>23164.63</c:v>
                </c:pt>
                <c:pt idx="54">
                  <c:v>22714.98</c:v>
                </c:pt>
                <c:pt idx="55">
                  <c:v>22465.48</c:v>
                </c:pt>
                <c:pt idx="56">
                  <c:v>22609.16</c:v>
                </c:pt>
                <c:pt idx="57">
                  <c:v>21361.7</c:v>
                </c:pt>
                <c:pt idx="58">
                  <c:v>21239.75</c:v>
                </c:pt>
                <c:pt idx="59">
                  <c:v>22930.55</c:v>
                </c:pt>
                <c:pt idx="60">
                  <c:v>23843.89</c:v>
                </c:pt>
                <c:pt idx="61">
                  <c:v>23804.63</c:v>
                </c:pt>
                <c:pt idx="62">
                  <c:v>23656.21</c:v>
                </c:pt>
                <c:pt idx="63">
                  <c:v>23336.9</c:v>
                </c:pt>
                <c:pt idx="64">
                  <c:v>23314.2</c:v>
                </c:pt>
                <c:pt idx="65">
                  <c:v>22978.12</c:v>
                </c:pt>
                <c:pt idx="66">
                  <c:v>22846.51</c:v>
                </c:pt>
                <c:pt idx="67">
                  <c:v>22630.959999999999</c:v>
                </c:pt>
                <c:pt idx="68">
                  <c:v>23289.31</c:v>
                </c:pt>
                <c:pt idx="69">
                  <c:v>22961.279999999999</c:v>
                </c:pt>
                <c:pt idx="70">
                  <c:v>23175.89</c:v>
                </c:pt>
                <c:pt idx="71">
                  <c:v>23809.49</c:v>
                </c:pt>
                <c:pt idx="72">
                  <c:v>23164.32</c:v>
                </c:pt>
                <c:pt idx="73">
                  <c:v>23947.64</c:v>
                </c:pt>
                <c:pt idx="74">
                  <c:v>23957.53</c:v>
                </c:pt>
                <c:pt idx="75">
                  <c:v>24402.82</c:v>
                </c:pt>
                <c:pt idx="76">
                  <c:v>24424.07</c:v>
                </c:pt>
                <c:pt idx="77">
                  <c:v>24319.33</c:v>
                </c:pt>
                <c:pt idx="78">
                  <c:v>24136.97</c:v>
                </c:pt>
                <c:pt idx="79">
                  <c:v>23883.29</c:v>
                </c:pt>
                <c:pt idx="80">
                  <c:v>23336</c:v>
                </c:pt>
                <c:pt idx="81">
                  <c:v>23212.74</c:v>
                </c:pt>
                <c:pt idx="82">
                  <c:v>20877.55</c:v>
                </c:pt>
                <c:pt idx="83">
                  <c:v>21166.06</c:v>
                </c:pt>
                <c:pt idx="84">
                  <c:v>21534.12</c:v>
                </c:pt>
                <c:pt idx="85">
                  <c:v>21398.91</c:v>
                </c:pt>
                <c:pt idx="86">
                  <c:v>21528.09</c:v>
                </c:pt>
                <c:pt idx="87">
                  <c:v>21395.02</c:v>
                </c:pt>
                <c:pt idx="88">
                  <c:v>21600.9</c:v>
                </c:pt>
                <c:pt idx="89">
                  <c:v>20260.02</c:v>
                </c:pt>
                <c:pt idx="90">
                  <c:v>20041.740000000002</c:v>
                </c:pt>
                <c:pt idx="91">
                  <c:v>19616.810000000001</c:v>
                </c:pt>
                <c:pt idx="92">
                  <c:v>20297.990000000002</c:v>
                </c:pt>
                <c:pt idx="93">
                  <c:v>19796.810000000001</c:v>
                </c:pt>
                <c:pt idx="94">
                  <c:v>20049.759999999998</c:v>
                </c:pt>
                <c:pt idx="95">
                  <c:v>20127.14</c:v>
                </c:pt>
                <c:pt idx="96">
                  <c:v>19969.77</c:v>
                </c:pt>
                <c:pt idx="97">
                  <c:v>19832.09</c:v>
                </c:pt>
                <c:pt idx="98">
                  <c:v>19986.71</c:v>
                </c:pt>
                <c:pt idx="99">
                  <c:v>19812.37</c:v>
                </c:pt>
                <c:pt idx="100">
                  <c:v>18837.669999999998</c:v>
                </c:pt>
                <c:pt idx="101">
                  <c:v>19290.32</c:v>
                </c:pt>
                <c:pt idx="102">
                  <c:v>19329.830000000002</c:v>
                </c:pt>
                <c:pt idx="103">
                  <c:v>21381.15</c:v>
                </c:pt>
                <c:pt idx="104">
                  <c:v>21680.54</c:v>
                </c:pt>
                <c:pt idx="105">
                  <c:v>21769.26</c:v>
                </c:pt>
                <c:pt idx="106">
                  <c:v>22370.45</c:v>
                </c:pt>
                <c:pt idx="107">
                  <c:v>20296.71</c:v>
                </c:pt>
                <c:pt idx="108">
                  <c:v>20241.09</c:v>
                </c:pt>
                <c:pt idx="109">
                  <c:v>19701.21</c:v>
                </c:pt>
                <c:pt idx="110">
                  <c:v>19772.580000000002</c:v>
                </c:pt>
                <c:pt idx="111">
                  <c:v>20127.580000000002</c:v>
                </c:pt>
                <c:pt idx="112">
                  <c:v>19419.509999999998</c:v>
                </c:pt>
                <c:pt idx="113">
                  <c:v>19544.13</c:v>
                </c:pt>
                <c:pt idx="114">
                  <c:v>18890.79</c:v>
                </c:pt>
                <c:pt idx="115">
                  <c:v>18547.400000000001</c:v>
                </c:pt>
                <c:pt idx="116">
                  <c:v>19413.55</c:v>
                </c:pt>
                <c:pt idx="117">
                  <c:v>19297.64</c:v>
                </c:pt>
                <c:pt idx="118">
                  <c:v>18937.009999999998</c:v>
                </c:pt>
                <c:pt idx="119">
                  <c:v>18802.099999999999</c:v>
                </c:pt>
                <c:pt idx="120">
                  <c:v>19222.669999999998</c:v>
                </c:pt>
                <c:pt idx="121">
                  <c:v>19110.55</c:v>
                </c:pt>
                <c:pt idx="122">
                  <c:v>19426.72</c:v>
                </c:pt>
                <c:pt idx="123">
                  <c:v>19573.05</c:v>
                </c:pt>
                <c:pt idx="124">
                  <c:v>19431.79</c:v>
                </c:pt>
                <c:pt idx="125">
                  <c:v>19312.099999999999</c:v>
                </c:pt>
                <c:pt idx="126">
                  <c:v>19044.11</c:v>
                </c:pt>
                <c:pt idx="127">
                  <c:v>19623.580000000002</c:v>
                </c:pt>
                <c:pt idx="128">
                  <c:v>20336.84</c:v>
                </c:pt>
                <c:pt idx="129">
                  <c:v>20160.72</c:v>
                </c:pt>
                <c:pt idx="130">
                  <c:v>19955.439999999999</c:v>
                </c:pt>
                <c:pt idx="131">
                  <c:v>19546.849999999999</c:v>
                </c:pt>
                <c:pt idx="132">
                  <c:v>19416.57</c:v>
                </c:pt>
                <c:pt idx="133">
                  <c:v>19446.43</c:v>
                </c:pt>
                <c:pt idx="134">
                  <c:v>19141.48</c:v>
                </c:pt>
                <c:pt idx="135">
                  <c:v>19051.419999999998</c:v>
                </c:pt>
                <c:pt idx="136">
                  <c:v>19157.45</c:v>
                </c:pt>
                <c:pt idx="137">
                  <c:v>19382.900000000001</c:v>
                </c:pt>
                <c:pt idx="138">
                  <c:v>19185.66</c:v>
                </c:pt>
                <c:pt idx="139">
                  <c:v>19067.63</c:v>
                </c:pt>
                <c:pt idx="140">
                  <c:v>19268.09</c:v>
                </c:pt>
                <c:pt idx="141">
                  <c:v>19550.759999999998</c:v>
                </c:pt>
                <c:pt idx="142">
                  <c:v>19334.419999999998</c:v>
                </c:pt>
                <c:pt idx="143">
                  <c:v>19139.54</c:v>
                </c:pt>
                <c:pt idx="144">
                  <c:v>19053.740000000002</c:v>
                </c:pt>
                <c:pt idx="145">
                  <c:v>19172.47</c:v>
                </c:pt>
                <c:pt idx="146">
                  <c:v>19208.189999999999</c:v>
                </c:pt>
                <c:pt idx="147">
                  <c:v>19567.009999999998</c:v>
                </c:pt>
                <c:pt idx="148">
                  <c:v>19345.57</c:v>
                </c:pt>
                <c:pt idx="149">
                  <c:v>20095.86</c:v>
                </c:pt>
                <c:pt idx="150">
                  <c:v>20770.439999999999</c:v>
                </c:pt>
                <c:pt idx="151">
                  <c:v>20285.84</c:v>
                </c:pt>
                <c:pt idx="152">
                  <c:v>20595.349999999999</c:v>
                </c:pt>
                <c:pt idx="153">
                  <c:v>20818.48</c:v>
                </c:pt>
                <c:pt idx="154">
                  <c:v>20635.599999999999</c:v>
                </c:pt>
                <c:pt idx="155">
                  <c:v>20495.77</c:v>
                </c:pt>
                <c:pt idx="156">
                  <c:v>20485.27</c:v>
                </c:pt>
                <c:pt idx="157">
                  <c:v>20159.5</c:v>
                </c:pt>
                <c:pt idx="158">
                  <c:v>20209.990000000002</c:v>
                </c:pt>
                <c:pt idx="159">
                  <c:v>21147.23</c:v>
                </c:pt>
                <c:pt idx="160">
                  <c:v>21282.69</c:v>
                </c:pt>
                <c:pt idx="161">
                  <c:v>20926.490000000002</c:v>
                </c:pt>
                <c:pt idx="162">
                  <c:v>20602.82</c:v>
                </c:pt>
                <c:pt idx="163">
                  <c:v>18541.27</c:v>
                </c:pt>
                <c:pt idx="164">
                  <c:v>15880.78</c:v>
                </c:pt>
                <c:pt idx="165">
                  <c:v>17586.77</c:v>
                </c:pt>
                <c:pt idx="166">
                  <c:v>17034.29</c:v>
                </c:pt>
                <c:pt idx="167">
                  <c:v>16799.189999999999</c:v>
                </c:pt>
                <c:pt idx="168">
                  <c:v>16353.37</c:v>
                </c:pt>
                <c:pt idx="169">
                  <c:v>16618.2</c:v>
                </c:pt>
                <c:pt idx="170">
                  <c:v>16884.61</c:v>
                </c:pt>
                <c:pt idx="171">
                  <c:v>16669.439999999999</c:v>
                </c:pt>
                <c:pt idx="172">
                  <c:v>16687.52</c:v>
                </c:pt>
                <c:pt idx="173">
                  <c:v>16697.78</c:v>
                </c:pt>
                <c:pt idx="174">
                  <c:v>16711.55</c:v>
                </c:pt>
                <c:pt idx="175">
                  <c:v>16291.83</c:v>
                </c:pt>
                <c:pt idx="176">
                  <c:v>15787.28</c:v>
                </c:pt>
                <c:pt idx="177">
                  <c:v>16189.77</c:v>
                </c:pt>
                <c:pt idx="178">
                  <c:v>16610.71</c:v>
                </c:pt>
                <c:pt idx="179">
                  <c:v>16604.46</c:v>
                </c:pt>
                <c:pt idx="180">
                  <c:v>16521.84</c:v>
                </c:pt>
                <c:pt idx="181">
                  <c:v>16464.28</c:v>
                </c:pt>
                <c:pt idx="182">
                  <c:v>16444.63</c:v>
                </c:pt>
                <c:pt idx="183">
                  <c:v>16217.32</c:v>
                </c:pt>
                <c:pt idx="184">
                  <c:v>16444.98</c:v>
                </c:pt>
                <c:pt idx="185">
                  <c:v>17168.57</c:v>
                </c:pt>
                <c:pt idx="186">
                  <c:v>16967.13</c:v>
                </c:pt>
                <c:pt idx="187">
                  <c:v>17088.66</c:v>
                </c:pt>
                <c:pt idx="188">
                  <c:v>16908.240000000002</c:v>
                </c:pt>
                <c:pt idx="189">
                  <c:v>17130.490000000002</c:v>
                </c:pt>
                <c:pt idx="190">
                  <c:v>16974.830000000002</c:v>
                </c:pt>
                <c:pt idx="191">
                  <c:v>17089.5</c:v>
                </c:pt>
                <c:pt idx="192">
                  <c:v>16848.13</c:v>
                </c:pt>
                <c:pt idx="193">
                  <c:v>17233.47</c:v>
                </c:pt>
                <c:pt idx="194">
                  <c:v>17133.150000000001</c:v>
                </c:pt>
                <c:pt idx="195">
                  <c:v>17128.72</c:v>
                </c:pt>
                <c:pt idx="196">
                  <c:v>17104.189999999999</c:v>
                </c:pt>
                <c:pt idx="197">
                  <c:v>17206.439999999999</c:v>
                </c:pt>
                <c:pt idx="198">
                  <c:v>17781.32</c:v>
                </c:pt>
                <c:pt idx="199">
                  <c:v>17815.650000000001</c:v>
                </c:pt>
                <c:pt idx="200">
                  <c:v>17364.87</c:v>
                </c:pt>
                <c:pt idx="201">
                  <c:v>16647.48</c:v>
                </c:pt>
                <c:pt idx="202">
                  <c:v>16795.09</c:v>
                </c:pt>
                <c:pt idx="203">
                  <c:v>16757.98</c:v>
                </c:pt>
                <c:pt idx="204">
                  <c:v>16439.68</c:v>
                </c:pt>
                <c:pt idx="205">
                  <c:v>16906.3</c:v>
                </c:pt>
                <c:pt idx="206">
                  <c:v>16817.54</c:v>
                </c:pt>
                <c:pt idx="207">
                  <c:v>16830.34</c:v>
                </c:pt>
                <c:pt idx="208">
                  <c:v>16796.95</c:v>
                </c:pt>
                <c:pt idx="209">
                  <c:v>16847.759999999998</c:v>
                </c:pt>
                <c:pt idx="210">
                  <c:v>16841.990000000002</c:v>
                </c:pt>
                <c:pt idx="211">
                  <c:v>16919.8</c:v>
                </c:pt>
                <c:pt idx="212">
                  <c:v>16717.169999999998</c:v>
                </c:pt>
                <c:pt idx="213">
                  <c:v>16552.57</c:v>
                </c:pt>
                <c:pt idx="214">
                  <c:v>16642.34</c:v>
                </c:pt>
                <c:pt idx="215">
                  <c:v>16602.59</c:v>
                </c:pt>
                <c:pt idx="216">
                  <c:v>16547.5</c:v>
                </c:pt>
                <c:pt idx="217">
                  <c:v>16625.080000000002</c:v>
                </c:pt>
                <c:pt idx="218">
                  <c:v>16688.47</c:v>
                </c:pt>
                <c:pt idx="219">
                  <c:v>16679.86</c:v>
                </c:pt>
                <c:pt idx="220">
                  <c:v>16863.240000000002</c:v>
                </c:pt>
                <c:pt idx="221">
                  <c:v>16836.740000000002</c:v>
                </c:pt>
                <c:pt idx="222">
                  <c:v>16951.97</c:v>
                </c:pt>
                <c:pt idx="223">
                  <c:v>16955.080000000002</c:v>
                </c:pt>
                <c:pt idx="224">
                  <c:v>17091.14</c:v>
                </c:pt>
                <c:pt idx="225">
                  <c:v>17196.55</c:v>
                </c:pt>
                <c:pt idx="226">
                  <c:v>17446.29</c:v>
                </c:pt>
                <c:pt idx="227">
                  <c:v>17934.900000000001</c:v>
                </c:pt>
                <c:pt idx="228">
                  <c:v>18869.59</c:v>
                </c:pt>
                <c:pt idx="229">
                  <c:v>19909.57</c:v>
                </c:pt>
                <c:pt idx="230">
                  <c:v>20976.3</c:v>
                </c:pt>
                <c:pt idx="231">
                  <c:v>20880.8</c:v>
                </c:pt>
                <c:pt idx="232">
                  <c:v>21169.63</c:v>
                </c:pt>
                <c:pt idx="233">
                  <c:v>21161.52</c:v>
                </c:pt>
                <c:pt idx="234">
                  <c:v>20688.78</c:v>
                </c:pt>
                <c:pt idx="235">
                  <c:v>21086.79</c:v>
                </c:pt>
                <c:pt idx="236">
                  <c:v>22676.55</c:v>
                </c:pt>
                <c:pt idx="237">
                  <c:v>22777.63</c:v>
                </c:pt>
                <c:pt idx="238">
                  <c:v>22720.42</c:v>
                </c:pt>
                <c:pt idx="239">
                  <c:v>22934.43</c:v>
                </c:pt>
                <c:pt idx="240">
                  <c:v>22636.47</c:v>
                </c:pt>
                <c:pt idx="241">
                  <c:v>23117.86</c:v>
                </c:pt>
                <c:pt idx="242">
                  <c:v>23032.78</c:v>
                </c:pt>
                <c:pt idx="243">
                  <c:v>23078.73</c:v>
                </c:pt>
                <c:pt idx="244">
                  <c:v>23031.09</c:v>
                </c:pt>
                <c:pt idx="245">
                  <c:v>23774.57</c:v>
                </c:pt>
                <c:pt idx="246">
                  <c:v>22840.14</c:v>
                </c:pt>
                <c:pt idx="247">
                  <c:v>23139.279999999999</c:v>
                </c:pt>
                <c:pt idx="248">
                  <c:v>23723.77</c:v>
                </c:pt>
                <c:pt idx="249">
                  <c:v>23471.87</c:v>
                </c:pt>
                <c:pt idx="250">
                  <c:v>23449.32</c:v>
                </c:pt>
                <c:pt idx="251">
                  <c:v>23331.85</c:v>
                </c:pt>
                <c:pt idx="252">
                  <c:v>22955.67</c:v>
                </c:pt>
                <c:pt idx="253">
                  <c:v>22760.11</c:v>
                </c:pt>
                <c:pt idx="254">
                  <c:v>23264.29</c:v>
                </c:pt>
                <c:pt idx="255">
                  <c:v>22939.4</c:v>
                </c:pt>
                <c:pt idx="256">
                  <c:v>21819.040000000001</c:v>
                </c:pt>
                <c:pt idx="257">
                  <c:v>21651.18</c:v>
                </c:pt>
                <c:pt idx="258">
                  <c:v>21870.880000000001</c:v>
                </c:pt>
                <c:pt idx="259">
                  <c:v>21788.2</c:v>
                </c:pt>
                <c:pt idx="260">
                  <c:v>21808.1</c:v>
                </c:pt>
                <c:pt idx="261">
                  <c:v>22220.799999999999</c:v>
                </c:pt>
                <c:pt idx="262">
                  <c:v>24307.84</c:v>
                </c:pt>
                <c:pt idx="263">
                  <c:v>23623.47</c:v>
                </c:pt>
                <c:pt idx="264">
                  <c:v>24565.599999999999</c:v>
                </c:pt>
                <c:pt idx="265">
                  <c:v>24641.279999999999</c:v>
                </c:pt>
                <c:pt idx="266">
                  <c:v>24327.64</c:v>
                </c:pt>
                <c:pt idx="267">
                  <c:v>24829.15</c:v>
                </c:pt>
                <c:pt idx="268">
                  <c:v>24436.35</c:v>
                </c:pt>
                <c:pt idx="269">
                  <c:v>24188.84</c:v>
                </c:pt>
                <c:pt idx="270">
                  <c:v>23947.49</c:v>
                </c:pt>
                <c:pt idx="271">
                  <c:v>23198.13</c:v>
                </c:pt>
                <c:pt idx="272">
                  <c:v>23175.38</c:v>
                </c:pt>
                <c:pt idx="273">
                  <c:v>23561.21</c:v>
                </c:pt>
                <c:pt idx="274">
                  <c:v>23522.87</c:v>
                </c:pt>
                <c:pt idx="275">
                  <c:v>23147.35</c:v>
                </c:pt>
                <c:pt idx="276">
                  <c:v>23646.55</c:v>
                </c:pt>
                <c:pt idx="277">
                  <c:v>23475.47</c:v>
                </c:pt>
                <c:pt idx="278">
                  <c:v>22362.68</c:v>
                </c:pt>
                <c:pt idx="279">
                  <c:v>22353.35</c:v>
                </c:pt>
                <c:pt idx="280">
                  <c:v>22435.51</c:v>
                </c:pt>
                <c:pt idx="281">
                  <c:v>22429.759999999998</c:v>
                </c:pt>
                <c:pt idx="282">
                  <c:v>22219.77</c:v>
                </c:pt>
                <c:pt idx="283">
                  <c:v>21718.080000000002</c:v>
                </c:pt>
                <c:pt idx="284">
                  <c:v>20363.02</c:v>
                </c:pt>
                <c:pt idx="285">
                  <c:v>20187.240000000002</c:v>
                </c:pt>
                <c:pt idx="286">
                  <c:v>20632.41</c:v>
                </c:pt>
                <c:pt idx="287">
                  <c:v>22163.95</c:v>
                </c:pt>
                <c:pt idx="288">
                  <c:v>24197.53</c:v>
                </c:pt>
                <c:pt idx="289">
                  <c:v>24746.07</c:v>
                </c:pt>
                <c:pt idx="290">
                  <c:v>24375.96</c:v>
                </c:pt>
                <c:pt idx="291">
                  <c:v>25052.79</c:v>
                </c:pt>
                <c:pt idx="292">
                  <c:v>27423.93</c:v>
                </c:pt>
                <c:pt idx="293">
                  <c:v>26965.88</c:v>
                </c:pt>
                <c:pt idx="294">
                  <c:v>28038.68</c:v>
                </c:pt>
                <c:pt idx="295">
                  <c:v>27767.24</c:v>
                </c:pt>
                <c:pt idx="296">
                  <c:v>28175.82</c:v>
                </c:pt>
                <c:pt idx="297">
                  <c:v>27307.439999999999</c:v>
                </c:pt>
                <c:pt idx="298">
                  <c:v>28333.97</c:v>
                </c:pt>
                <c:pt idx="299">
                  <c:v>27493.29</c:v>
                </c:pt>
                <c:pt idx="300">
                  <c:v>27494.71</c:v>
                </c:pt>
                <c:pt idx="301">
                  <c:v>27994.33</c:v>
                </c:pt>
                <c:pt idx="302">
                  <c:v>27139.89</c:v>
                </c:pt>
                <c:pt idx="303">
                  <c:v>27268.13</c:v>
                </c:pt>
                <c:pt idx="304">
                  <c:v>28348.44</c:v>
                </c:pt>
                <c:pt idx="305">
                  <c:v>28033.56</c:v>
                </c:pt>
                <c:pt idx="306">
                  <c:v>28478.48</c:v>
                </c:pt>
                <c:pt idx="307">
                  <c:v>28411.040000000001</c:v>
                </c:pt>
                <c:pt idx="308">
                  <c:v>28199.31</c:v>
                </c:pt>
                <c:pt idx="309">
                  <c:v>27790.22</c:v>
                </c:pt>
                <c:pt idx="310">
                  <c:v>28168.09</c:v>
                </c:pt>
                <c:pt idx="311">
                  <c:v>28177.98</c:v>
                </c:pt>
                <c:pt idx="312">
                  <c:v>28044.14</c:v>
                </c:pt>
                <c:pt idx="313">
                  <c:v>27925.86</c:v>
                </c:pt>
                <c:pt idx="314">
                  <c:v>27947.79</c:v>
                </c:pt>
                <c:pt idx="315">
                  <c:v>28333.05</c:v>
                </c:pt>
                <c:pt idx="316">
                  <c:v>29652.98</c:v>
                </c:pt>
                <c:pt idx="317">
                  <c:v>30235.06</c:v>
                </c:pt>
                <c:pt idx="318">
                  <c:v>30139.05</c:v>
                </c:pt>
                <c:pt idx="319">
                  <c:v>30399.07</c:v>
                </c:pt>
                <c:pt idx="320">
                  <c:v>30485.7</c:v>
                </c:pt>
                <c:pt idx="321">
                  <c:v>30318.5</c:v>
                </c:pt>
                <c:pt idx="322">
                  <c:v>30315.360000000001</c:v>
                </c:pt>
                <c:pt idx="323">
                  <c:v>29445.040000000001</c:v>
                </c:pt>
                <c:pt idx="324">
                  <c:v>30397.55</c:v>
                </c:pt>
                <c:pt idx="325">
                  <c:v>28822.68</c:v>
                </c:pt>
                <c:pt idx="326">
                  <c:v>28245.99</c:v>
                </c:pt>
                <c:pt idx="327">
                  <c:v>27276.91</c:v>
                </c:pt>
                <c:pt idx="328">
                  <c:v>27817.5</c:v>
                </c:pt>
                <c:pt idx="329">
                  <c:v>27591.38</c:v>
                </c:pt>
                <c:pt idx="330">
                  <c:v>27525.34</c:v>
                </c:pt>
                <c:pt idx="331">
                  <c:v>28307.599999999999</c:v>
                </c:pt>
                <c:pt idx="332">
                  <c:v>28422.7</c:v>
                </c:pt>
                <c:pt idx="333">
                  <c:v>29473.79</c:v>
                </c:pt>
                <c:pt idx="334">
                  <c:v>29340.26</c:v>
                </c:pt>
                <c:pt idx="335">
                  <c:v>29248.49</c:v>
                </c:pt>
                <c:pt idx="336">
                  <c:v>29268.81</c:v>
                </c:pt>
                <c:pt idx="337">
                  <c:v>28091.57</c:v>
                </c:pt>
                <c:pt idx="338">
                  <c:v>28680.54</c:v>
                </c:pt>
                <c:pt idx="339">
                  <c:v>29006.31</c:v>
                </c:pt>
                <c:pt idx="340">
                  <c:v>28847.71</c:v>
                </c:pt>
                <c:pt idx="341">
                  <c:v>29534.38</c:v>
                </c:pt>
                <c:pt idx="342">
                  <c:v>28904.62</c:v>
                </c:pt>
                <c:pt idx="343">
                  <c:v>28454.98</c:v>
                </c:pt>
                <c:pt idx="344">
                  <c:v>27694.27</c:v>
                </c:pt>
                <c:pt idx="345">
                  <c:v>27658.78</c:v>
                </c:pt>
                <c:pt idx="346">
                  <c:v>27621.759999999998</c:v>
                </c:pt>
                <c:pt idx="347">
                  <c:v>27000.79</c:v>
                </c:pt>
                <c:pt idx="348">
                  <c:v>26804.99</c:v>
                </c:pt>
                <c:pt idx="349">
                  <c:v>26784.080000000002</c:v>
                </c:pt>
                <c:pt idx="350">
                  <c:v>26930.639999999999</c:v>
                </c:pt>
                <c:pt idx="351">
                  <c:v>27192.69</c:v>
                </c:pt>
                <c:pt idx="352">
                  <c:v>27036.65</c:v>
                </c:pt>
                <c:pt idx="353">
                  <c:v>27398.799999999999</c:v>
                </c:pt>
                <c:pt idx="354">
                  <c:v>26832.21</c:v>
                </c:pt>
                <c:pt idx="355">
                  <c:v>26890.13</c:v>
                </c:pt>
                <c:pt idx="356">
                  <c:v>27129.59</c:v>
                </c:pt>
                <c:pt idx="357">
                  <c:v>26753.83</c:v>
                </c:pt>
                <c:pt idx="358">
                  <c:v>26851.279999999999</c:v>
                </c:pt>
                <c:pt idx="359">
                  <c:v>27225.73</c:v>
                </c:pt>
                <c:pt idx="360">
                  <c:v>26334.82</c:v>
                </c:pt>
                <c:pt idx="361">
                  <c:v>26476.21</c:v>
                </c:pt>
                <c:pt idx="362">
                  <c:v>26719.29</c:v>
                </c:pt>
                <c:pt idx="363">
                  <c:v>26868.35</c:v>
                </c:pt>
                <c:pt idx="364">
                  <c:v>28085.65</c:v>
                </c:pt>
                <c:pt idx="365">
                  <c:v>27675.7</c:v>
                </c:pt>
              </c:numCache>
            </c:numRef>
          </c:val>
          <c:smooth val="0"/>
          <c:extLst>
            <c:ext xmlns:c16="http://schemas.microsoft.com/office/drawing/2014/chart" uri="{C3380CC4-5D6E-409C-BE32-E72D297353CC}">
              <c16:uniqueId val="{00000000-12F7-410B-AD3D-758093842762}"/>
            </c:ext>
          </c:extLst>
        </c:ser>
        <c:ser>
          <c:idx val="1"/>
          <c:order val="1"/>
          <c:tx>
            <c:strRef>
              <c:f>Dinamicas!$AC$3</c:f>
              <c:strCache>
                <c:ptCount val="1"/>
                <c:pt idx="0">
                  <c:v>MM20 (USD)</c:v>
                </c:pt>
              </c:strCache>
            </c:strRef>
          </c:tx>
          <c:spPr>
            <a:ln w="28575" cap="rnd">
              <a:solidFill>
                <a:schemeClr val="accent2">
                  <a:lumMod val="60000"/>
                  <a:lumOff val="40000"/>
                </a:schemeClr>
              </a:solidFill>
              <a:prstDash val="sysDot"/>
              <a:round/>
            </a:ln>
            <a:effectLst/>
          </c:spPr>
          <c:marker>
            <c:symbol val="none"/>
          </c:marker>
          <c:cat>
            <c:strRef>
              <c:f>Dinamicas!$AA$4:$AA$369</c:f>
              <c:strCache>
                <c:ptCount val="366"/>
                <c:pt idx="0">
                  <c:v>29/05/2022</c:v>
                </c:pt>
                <c:pt idx="1">
                  <c:v>30/05/2022</c:v>
                </c:pt>
                <c:pt idx="2">
                  <c:v>31/05/2022</c:v>
                </c:pt>
                <c:pt idx="3">
                  <c:v>01/06/2022</c:v>
                </c:pt>
                <c:pt idx="4">
                  <c:v>02/06/2022</c:v>
                </c:pt>
                <c:pt idx="5">
                  <c:v>03/06/2022</c:v>
                </c:pt>
                <c:pt idx="6">
                  <c:v>04/06/2022</c:v>
                </c:pt>
                <c:pt idx="7">
                  <c:v>05/06/2022</c:v>
                </c:pt>
                <c:pt idx="8">
                  <c:v>06/06/2022</c:v>
                </c:pt>
                <c:pt idx="9">
                  <c:v>07/06/2022</c:v>
                </c:pt>
                <c:pt idx="10">
                  <c:v>08/06/2022</c:v>
                </c:pt>
                <c:pt idx="11">
                  <c:v>09/06/2022</c:v>
                </c:pt>
                <c:pt idx="12">
                  <c:v>10/06/2022</c:v>
                </c:pt>
                <c:pt idx="13">
                  <c:v>11/06/2022</c:v>
                </c:pt>
                <c:pt idx="14">
                  <c:v>12/06/2022</c:v>
                </c:pt>
                <c:pt idx="15">
                  <c:v>13/06/2022</c:v>
                </c:pt>
                <c:pt idx="16">
                  <c:v>14/06/2022</c:v>
                </c:pt>
                <c:pt idx="17">
                  <c:v>15/06/2022</c:v>
                </c:pt>
                <c:pt idx="18">
                  <c:v>16/06/2022</c:v>
                </c:pt>
                <c:pt idx="19">
                  <c:v>17/06/2022</c:v>
                </c:pt>
                <c:pt idx="20">
                  <c:v>18/06/2022</c:v>
                </c:pt>
                <c:pt idx="21">
                  <c:v>19/06/2022</c:v>
                </c:pt>
                <c:pt idx="22">
                  <c:v>20/06/2022</c:v>
                </c:pt>
                <c:pt idx="23">
                  <c:v>21/06/2022</c:v>
                </c:pt>
                <c:pt idx="24">
                  <c:v>22/06/2022</c:v>
                </c:pt>
                <c:pt idx="25">
                  <c:v>23/06/2022</c:v>
                </c:pt>
                <c:pt idx="26">
                  <c:v>24/06/2022</c:v>
                </c:pt>
                <c:pt idx="27">
                  <c:v>25/06/2022</c:v>
                </c:pt>
                <c:pt idx="28">
                  <c:v>26/06/2022</c:v>
                </c:pt>
                <c:pt idx="29">
                  <c:v>27/06/2022</c:v>
                </c:pt>
                <c:pt idx="30">
                  <c:v>28/06/2022</c:v>
                </c:pt>
                <c:pt idx="31">
                  <c:v>29/06/2022</c:v>
                </c:pt>
                <c:pt idx="32">
                  <c:v>30/06/2022</c:v>
                </c:pt>
                <c:pt idx="33">
                  <c:v>01/07/2022</c:v>
                </c:pt>
                <c:pt idx="34">
                  <c:v>02/07/2022</c:v>
                </c:pt>
                <c:pt idx="35">
                  <c:v>03/07/2022</c:v>
                </c:pt>
                <c:pt idx="36">
                  <c:v>04/07/2022</c:v>
                </c:pt>
                <c:pt idx="37">
                  <c:v>05/07/2022</c:v>
                </c:pt>
                <c:pt idx="38">
                  <c:v>06/07/2022</c:v>
                </c:pt>
                <c:pt idx="39">
                  <c:v>07/07/2022</c:v>
                </c:pt>
                <c:pt idx="40">
                  <c:v>08/07/2022</c:v>
                </c:pt>
                <c:pt idx="41">
                  <c:v>09/07/2022</c:v>
                </c:pt>
                <c:pt idx="42">
                  <c:v>10/07/2022</c:v>
                </c:pt>
                <c:pt idx="43">
                  <c:v>11/07/2022</c:v>
                </c:pt>
                <c:pt idx="44">
                  <c:v>12/07/2022</c:v>
                </c:pt>
                <c:pt idx="45">
                  <c:v>13/07/2022</c:v>
                </c:pt>
                <c:pt idx="46">
                  <c:v>14/07/2022</c:v>
                </c:pt>
                <c:pt idx="47">
                  <c:v>15/07/2022</c:v>
                </c:pt>
                <c:pt idx="48">
                  <c:v>16/07/2022</c:v>
                </c:pt>
                <c:pt idx="49">
                  <c:v>17/07/2022</c:v>
                </c:pt>
                <c:pt idx="50">
                  <c:v>18/07/2022</c:v>
                </c:pt>
                <c:pt idx="51">
                  <c:v>19/07/2022</c:v>
                </c:pt>
                <c:pt idx="52">
                  <c:v>20/07/2022</c:v>
                </c:pt>
                <c:pt idx="53">
                  <c:v>21/07/2022</c:v>
                </c:pt>
                <c:pt idx="54">
                  <c:v>22/07/2022</c:v>
                </c:pt>
                <c:pt idx="55">
                  <c:v>23/07/2022</c:v>
                </c:pt>
                <c:pt idx="56">
                  <c:v>24/07/2022</c:v>
                </c:pt>
                <c:pt idx="57">
                  <c:v>25/07/2022</c:v>
                </c:pt>
                <c:pt idx="58">
                  <c:v>26/07/2022</c:v>
                </c:pt>
                <c:pt idx="59">
                  <c:v>27/07/2022</c:v>
                </c:pt>
                <c:pt idx="60">
                  <c:v>28/07/2022</c:v>
                </c:pt>
                <c:pt idx="61">
                  <c:v>29/07/2022</c:v>
                </c:pt>
                <c:pt idx="62">
                  <c:v>30/07/2022</c:v>
                </c:pt>
                <c:pt idx="63">
                  <c:v>31/07/2022</c:v>
                </c:pt>
                <c:pt idx="64">
                  <c:v>01/08/2022</c:v>
                </c:pt>
                <c:pt idx="65">
                  <c:v>02/08/2022</c:v>
                </c:pt>
                <c:pt idx="66">
                  <c:v>03/08/2022</c:v>
                </c:pt>
                <c:pt idx="67">
                  <c:v>04/08/2022</c:v>
                </c:pt>
                <c:pt idx="68">
                  <c:v>05/08/2022</c:v>
                </c:pt>
                <c:pt idx="69">
                  <c:v>06/08/2022</c:v>
                </c:pt>
                <c:pt idx="70">
                  <c:v>07/08/2022</c:v>
                </c:pt>
                <c:pt idx="71">
                  <c:v>08/08/2022</c:v>
                </c:pt>
                <c:pt idx="72">
                  <c:v>09/08/2022</c:v>
                </c:pt>
                <c:pt idx="73">
                  <c:v>10/08/2022</c:v>
                </c:pt>
                <c:pt idx="74">
                  <c:v>11/08/2022</c:v>
                </c:pt>
                <c:pt idx="75">
                  <c:v>12/08/2022</c:v>
                </c:pt>
                <c:pt idx="76">
                  <c:v>13/08/2022</c:v>
                </c:pt>
                <c:pt idx="77">
                  <c:v>14/08/2022</c:v>
                </c:pt>
                <c:pt idx="78">
                  <c:v>15/08/2022</c:v>
                </c:pt>
                <c:pt idx="79">
                  <c:v>16/08/2022</c:v>
                </c:pt>
                <c:pt idx="80">
                  <c:v>17/08/2022</c:v>
                </c:pt>
                <c:pt idx="81">
                  <c:v>18/08/2022</c:v>
                </c:pt>
                <c:pt idx="82">
                  <c:v>19/08/2022</c:v>
                </c:pt>
                <c:pt idx="83">
                  <c:v>20/08/2022</c:v>
                </c:pt>
                <c:pt idx="84">
                  <c:v>21/08/2022</c:v>
                </c:pt>
                <c:pt idx="85">
                  <c:v>22/08/2022</c:v>
                </c:pt>
                <c:pt idx="86">
                  <c:v>23/08/2022</c:v>
                </c:pt>
                <c:pt idx="87">
                  <c:v>24/08/2022</c:v>
                </c:pt>
                <c:pt idx="88">
                  <c:v>25/08/2022</c:v>
                </c:pt>
                <c:pt idx="89">
                  <c:v>26/08/2022</c:v>
                </c:pt>
                <c:pt idx="90">
                  <c:v>27/08/2022</c:v>
                </c:pt>
                <c:pt idx="91">
                  <c:v>28/08/2022</c:v>
                </c:pt>
                <c:pt idx="92">
                  <c:v>29/08/2022</c:v>
                </c:pt>
                <c:pt idx="93">
                  <c:v>30/08/2022</c:v>
                </c:pt>
                <c:pt idx="94">
                  <c:v>31/08/2022</c:v>
                </c:pt>
                <c:pt idx="95">
                  <c:v>01/09/2022</c:v>
                </c:pt>
                <c:pt idx="96">
                  <c:v>02/09/2022</c:v>
                </c:pt>
                <c:pt idx="97">
                  <c:v>03/09/2022</c:v>
                </c:pt>
                <c:pt idx="98">
                  <c:v>04/09/2022</c:v>
                </c:pt>
                <c:pt idx="99">
                  <c:v>05/09/2022</c:v>
                </c:pt>
                <c:pt idx="100">
                  <c:v>06/09/2022</c:v>
                </c:pt>
                <c:pt idx="101">
                  <c:v>07/09/2022</c:v>
                </c:pt>
                <c:pt idx="102">
                  <c:v>08/09/2022</c:v>
                </c:pt>
                <c:pt idx="103">
                  <c:v>09/09/2022</c:v>
                </c:pt>
                <c:pt idx="104">
                  <c:v>10/09/2022</c:v>
                </c:pt>
                <c:pt idx="105">
                  <c:v>11/09/2022</c:v>
                </c:pt>
                <c:pt idx="106">
                  <c:v>12/09/2022</c:v>
                </c:pt>
                <c:pt idx="107">
                  <c:v>13/09/2022</c:v>
                </c:pt>
                <c:pt idx="108">
                  <c:v>14/09/2022</c:v>
                </c:pt>
                <c:pt idx="109">
                  <c:v>15/09/2022</c:v>
                </c:pt>
                <c:pt idx="110">
                  <c:v>16/09/2022</c:v>
                </c:pt>
                <c:pt idx="111">
                  <c:v>17/09/2022</c:v>
                </c:pt>
                <c:pt idx="112">
                  <c:v>18/09/2022</c:v>
                </c:pt>
                <c:pt idx="113">
                  <c:v>19/09/2022</c:v>
                </c:pt>
                <c:pt idx="114">
                  <c:v>20/09/2022</c:v>
                </c:pt>
                <c:pt idx="115">
                  <c:v>21/09/2022</c:v>
                </c:pt>
                <c:pt idx="116">
                  <c:v>22/09/2022</c:v>
                </c:pt>
                <c:pt idx="117">
                  <c:v>23/09/2022</c:v>
                </c:pt>
                <c:pt idx="118">
                  <c:v>24/09/2022</c:v>
                </c:pt>
                <c:pt idx="119">
                  <c:v>25/09/2022</c:v>
                </c:pt>
                <c:pt idx="120">
                  <c:v>26/09/2022</c:v>
                </c:pt>
                <c:pt idx="121">
                  <c:v>27/09/2022</c:v>
                </c:pt>
                <c:pt idx="122">
                  <c:v>28/09/2022</c:v>
                </c:pt>
                <c:pt idx="123">
                  <c:v>29/09/2022</c:v>
                </c:pt>
                <c:pt idx="124">
                  <c:v>30/09/2022</c:v>
                </c:pt>
                <c:pt idx="125">
                  <c:v>01/10/2022</c:v>
                </c:pt>
                <c:pt idx="126">
                  <c:v>02/10/2022</c:v>
                </c:pt>
                <c:pt idx="127">
                  <c:v>03/10/2022</c:v>
                </c:pt>
                <c:pt idx="128">
                  <c:v>04/10/2022</c:v>
                </c:pt>
                <c:pt idx="129">
                  <c:v>05/10/2022</c:v>
                </c:pt>
                <c:pt idx="130">
                  <c:v>06/10/2022</c:v>
                </c:pt>
                <c:pt idx="131">
                  <c:v>07/10/2022</c:v>
                </c:pt>
                <c:pt idx="132">
                  <c:v>08/10/2022</c:v>
                </c:pt>
                <c:pt idx="133">
                  <c:v>09/10/2022</c:v>
                </c:pt>
                <c:pt idx="134">
                  <c:v>10/10/2022</c:v>
                </c:pt>
                <c:pt idx="135">
                  <c:v>11/10/2022</c:v>
                </c:pt>
                <c:pt idx="136">
                  <c:v>12/10/2022</c:v>
                </c:pt>
                <c:pt idx="137">
                  <c:v>13/10/2022</c:v>
                </c:pt>
                <c:pt idx="138">
                  <c:v>14/10/2022</c:v>
                </c:pt>
                <c:pt idx="139">
                  <c:v>15/10/2022</c:v>
                </c:pt>
                <c:pt idx="140">
                  <c:v>16/10/2022</c:v>
                </c:pt>
                <c:pt idx="141">
                  <c:v>17/10/2022</c:v>
                </c:pt>
                <c:pt idx="142">
                  <c:v>18/10/2022</c:v>
                </c:pt>
                <c:pt idx="143">
                  <c:v>19/10/2022</c:v>
                </c:pt>
                <c:pt idx="144">
                  <c:v>20/10/2022</c:v>
                </c:pt>
                <c:pt idx="145">
                  <c:v>21/10/2022</c:v>
                </c:pt>
                <c:pt idx="146">
                  <c:v>22/10/2022</c:v>
                </c:pt>
                <c:pt idx="147">
                  <c:v>23/10/2022</c:v>
                </c:pt>
                <c:pt idx="148">
                  <c:v>24/10/2022</c:v>
                </c:pt>
                <c:pt idx="149">
                  <c:v>25/10/2022</c:v>
                </c:pt>
                <c:pt idx="150">
                  <c:v>26/10/2022</c:v>
                </c:pt>
                <c:pt idx="151">
                  <c:v>27/10/2022</c:v>
                </c:pt>
                <c:pt idx="152">
                  <c:v>28/10/2022</c:v>
                </c:pt>
                <c:pt idx="153">
                  <c:v>29/10/2022</c:v>
                </c:pt>
                <c:pt idx="154">
                  <c:v>30/10/2022</c:v>
                </c:pt>
                <c:pt idx="155">
                  <c:v>31/10/2022</c:v>
                </c:pt>
                <c:pt idx="156">
                  <c:v>01/11/2022</c:v>
                </c:pt>
                <c:pt idx="157">
                  <c:v>02/11/2022</c:v>
                </c:pt>
                <c:pt idx="158">
                  <c:v>03/11/2022</c:v>
                </c:pt>
                <c:pt idx="159">
                  <c:v>04/11/2022</c:v>
                </c:pt>
                <c:pt idx="160">
                  <c:v>05/11/2022</c:v>
                </c:pt>
                <c:pt idx="161">
                  <c:v>06/11/2022</c:v>
                </c:pt>
                <c:pt idx="162">
                  <c:v>07/11/2022</c:v>
                </c:pt>
                <c:pt idx="163">
                  <c:v>08/11/2022</c:v>
                </c:pt>
                <c:pt idx="164">
                  <c:v>09/11/2022</c:v>
                </c:pt>
                <c:pt idx="165">
                  <c:v>10/11/2022</c:v>
                </c:pt>
                <c:pt idx="166">
                  <c:v>11/11/2022</c:v>
                </c:pt>
                <c:pt idx="167">
                  <c:v>12/11/2022</c:v>
                </c:pt>
                <c:pt idx="168">
                  <c:v>13/11/2022</c:v>
                </c:pt>
                <c:pt idx="169">
                  <c:v>14/11/2022</c:v>
                </c:pt>
                <c:pt idx="170">
                  <c:v>15/11/2022</c:v>
                </c:pt>
                <c:pt idx="171">
                  <c:v>16/11/2022</c:v>
                </c:pt>
                <c:pt idx="172">
                  <c:v>17/11/2022</c:v>
                </c:pt>
                <c:pt idx="173">
                  <c:v>18/11/2022</c:v>
                </c:pt>
                <c:pt idx="174">
                  <c:v>19/11/2022</c:v>
                </c:pt>
                <c:pt idx="175">
                  <c:v>20/11/2022</c:v>
                </c:pt>
                <c:pt idx="176">
                  <c:v>21/11/2022</c:v>
                </c:pt>
                <c:pt idx="177">
                  <c:v>22/11/2022</c:v>
                </c:pt>
                <c:pt idx="178">
                  <c:v>23/11/2022</c:v>
                </c:pt>
                <c:pt idx="179">
                  <c:v>24/11/2022</c:v>
                </c:pt>
                <c:pt idx="180">
                  <c:v>25/11/2022</c:v>
                </c:pt>
                <c:pt idx="181">
                  <c:v>26/11/2022</c:v>
                </c:pt>
                <c:pt idx="182">
                  <c:v>27/11/2022</c:v>
                </c:pt>
                <c:pt idx="183">
                  <c:v>28/11/2022</c:v>
                </c:pt>
                <c:pt idx="184">
                  <c:v>29/11/2022</c:v>
                </c:pt>
                <c:pt idx="185">
                  <c:v>30/11/2022</c:v>
                </c:pt>
                <c:pt idx="186">
                  <c:v>01/12/2022</c:v>
                </c:pt>
                <c:pt idx="187">
                  <c:v>02/12/2022</c:v>
                </c:pt>
                <c:pt idx="188">
                  <c:v>03/12/2022</c:v>
                </c:pt>
                <c:pt idx="189">
                  <c:v>04/12/2022</c:v>
                </c:pt>
                <c:pt idx="190">
                  <c:v>05/12/2022</c:v>
                </c:pt>
                <c:pt idx="191">
                  <c:v>06/12/2022</c:v>
                </c:pt>
                <c:pt idx="192">
                  <c:v>07/12/2022</c:v>
                </c:pt>
                <c:pt idx="193">
                  <c:v>08/12/2022</c:v>
                </c:pt>
                <c:pt idx="194">
                  <c:v>09/12/2022</c:v>
                </c:pt>
                <c:pt idx="195">
                  <c:v>10/12/2022</c:v>
                </c:pt>
                <c:pt idx="196">
                  <c:v>11/12/2022</c:v>
                </c:pt>
                <c:pt idx="197">
                  <c:v>12/12/2022</c:v>
                </c:pt>
                <c:pt idx="198">
                  <c:v>13/12/2022</c:v>
                </c:pt>
                <c:pt idx="199">
                  <c:v>14/12/2022</c:v>
                </c:pt>
                <c:pt idx="200">
                  <c:v>15/12/2022</c:v>
                </c:pt>
                <c:pt idx="201">
                  <c:v>16/12/2022</c:v>
                </c:pt>
                <c:pt idx="202">
                  <c:v>17/12/2022</c:v>
                </c:pt>
                <c:pt idx="203">
                  <c:v>18/12/2022</c:v>
                </c:pt>
                <c:pt idx="204">
                  <c:v>19/12/2022</c:v>
                </c:pt>
                <c:pt idx="205">
                  <c:v>20/12/2022</c:v>
                </c:pt>
                <c:pt idx="206">
                  <c:v>21/12/2022</c:v>
                </c:pt>
                <c:pt idx="207">
                  <c:v>22/12/2022</c:v>
                </c:pt>
                <c:pt idx="208">
                  <c:v>23/12/2022</c:v>
                </c:pt>
                <c:pt idx="209">
                  <c:v>24/12/2022</c:v>
                </c:pt>
                <c:pt idx="210">
                  <c:v>25/12/2022</c:v>
                </c:pt>
                <c:pt idx="211">
                  <c:v>26/12/2022</c:v>
                </c:pt>
                <c:pt idx="212">
                  <c:v>27/12/2022</c:v>
                </c:pt>
                <c:pt idx="213">
                  <c:v>28/12/2022</c:v>
                </c:pt>
                <c:pt idx="214">
                  <c:v>29/12/2022</c:v>
                </c:pt>
                <c:pt idx="215">
                  <c:v>30/12/2022</c:v>
                </c:pt>
                <c:pt idx="216">
                  <c:v>31/12/2022</c:v>
                </c:pt>
                <c:pt idx="217">
                  <c:v>01/01/2023</c:v>
                </c:pt>
                <c:pt idx="218">
                  <c:v>02/01/2023</c:v>
                </c:pt>
                <c:pt idx="219">
                  <c:v>03/01/2023</c:v>
                </c:pt>
                <c:pt idx="220">
                  <c:v>04/01/2023</c:v>
                </c:pt>
                <c:pt idx="221">
                  <c:v>05/01/2023</c:v>
                </c:pt>
                <c:pt idx="222">
                  <c:v>06/01/2023</c:v>
                </c:pt>
                <c:pt idx="223">
                  <c:v>07/01/2023</c:v>
                </c:pt>
                <c:pt idx="224">
                  <c:v>08/01/2023</c:v>
                </c:pt>
                <c:pt idx="225">
                  <c:v>09/01/2023</c:v>
                </c:pt>
                <c:pt idx="226">
                  <c:v>10/01/2023</c:v>
                </c:pt>
                <c:pt idx="227">
                  <c:v>11/01/2023</c:v>
                </c:pt>
                <c:pt idx="228">
                  <c:v>12/01/2023</c:v>
                </c:pt>
                <c:pt idx="229">
                  <c:v>13/01/2023</c:v>
                </c:pt>
                <c:pt idx="230">
                  <c:v>14/01/2023</c:v>
                </c:pt>
                <c:pt idx="231">
                  <c:v>15/01/2023</c:v>
                </c:pt>
                <c:pt idx="232">
                  <c:v>16/01/2023</c:v>
                </c:pt>
                <c:pt idx="233">
                  <c:v>17/01/2023</c:v>
                </c:pt>
                <c:pt idx="234">
                  <c:v>18/01/2023</c:v>
                </c:pt>
                <c:pt idx="235">
                  <c:v>19/01/2023</c:v>
                </c:pt>
                <c:pt idx="236">
                  <c:v>20/01/2023</c:v>
                </c:pt>
                <c:pt idx="237">
                  <c:v>21/01/2023</c:v>
                </c:pt>
                <c:pt idx="238">
                  <c:v>22/01/2023</c:v>
                </c:pt>
                <c:pt idx="239">
                  <c:v>23/01/2023</c:v>
                </c:pt>
                <c:pt idx="240">
                  <c:v>24/01/2023</c:v>
                </c:pt>
                <c:pt idx="241">
                  <c:v>25/01/2023</c:v>
                </c:pt>
                <c:pt idx="242">
                  <c:v>26/01/2023</c:v>
                </c:pt>
                <c:pt idx="243">
                  <c:v>27/01/2023</c:v>
                </c:pt>
                <c:pt idx="244">
                  <c:v>28/01/2023</c:v>
                </c:pt>
                <c:pt idx="245">
                  <c:v>29/01/2023</c:v>
                </c:pt>
                <c:pt idx="246">
                  <c:v>30/01/2023</c:v>
                </c:pt>
                <c:pt idx="247">
                  <c:v>31/01/2023</c:v>
                </c:pt>
                <c:pt idx="248">
                  <c:v>01/02/2023</c:v>
                </c:pt>
                <c:pt idx="249">
                  <c:v>02/02/2023</c:v>
                </c:pt>
                <c:pt idx="250">
                  <c:v>03/02/2023</c:v>
                </c:pt>
                <c:pt idx="251">
                  <c:v>04/02/2023</c:v>
                </c:pt>
                <c:pt idx="252">
                  <c:v>05/02/2023</c:v>
                </c:pt>
                <c:pt idx="253">
                  <c:v>06/02/2023</c:v>
                </c:pt>
                <c:pt idx="254">
                  <c:v>07/02/2023</c:v>
                </c:pt>
                <c:pt idx="255">
                  <c:v>08/02/2023</c:v>
                </c:pt>
                <c:pt idx="256">
                  <c:v>09/02/2023</c:v>
                </c:pt>
                <c:pt idx="257">
                  <c:v>10/02/2023</c:v>
                </c:pt>
                <c:pt idx="258">
                  <c:v>11/02/2023</c:v>
                </c:pt>
                <c:pt idx="259">
                  <c:v>12/02/2023</c:v>
                </c:pt>
                <c:pt idx="260">
                  <c:v>13/02/2023</c:v>
                </c:pt>
                <c:pt idx="261">
                  <c:v>14/02/2023</c:v>
                </c:pt>
                <c:pt idx="262">
                  <c:v>15/02/2023</c:v>
                </c:pt>
                <c:pt idx="263">
                  <c:v>16/02/2023</c:v>
                </c:pt>
                <c:pt idx="264">
                  <c:v>17/02/2023</c:v>
                </c:pt>
                <c:pt idx="265">
                  <c:v>18/02/2023</c:v>
                </c:pt>
                <c:pt idx="266">
                  <c:v>19/02/2023</c:v>
                </c:pt>
                <c:pt idx="267">
                  <c:v>20/02/2023</c:v>
                </c:pt>
                <c:pt idx="268">
                  <c:v>21/02/2023</c:v>
                </c:pt>
                <c:pt idx="269">
                  <c:v>22/02/2023</c:v>
                </c:pt>
                <c:pt idx="270">
                  <c:v>23/02/2023</c:v>
                </c:pt>
                <c:pt idx="271">
                  <c:v>24/02/2023</c:v>
                </c:pt>
                <c:pt idx="272">
                  <c:v>25/02/2023</c:v>
                </c:pt>
                <c:pt idx="273">
                  <c:v>26/02/2023</c:v>
                </c:pt>
                <c:pt idx="274">
                  <c:v>27/02/2023</c:v>
                </c:pt>
                <c:pt idx="275">
                  <c:v>28/02/2023</c:v>
                </c:pt>
                <c:pt idx="276">
                  <c:v>01/03/2023</c:v>
                </c:pt>
                <c:pt idx="277">
                  <c:v>02/03/2023</c:v>
                </c:pt>
                <c:pt idx="278">
                  <c:v>03/03/2023</c:v>
                </c:pt>
                <c:pt idx="279">
                  <c:v>04/03/2023</c:v>
                </c:pt>
                <c:pt idx="280">
                  <c:v>05/03/2023</c:v>
                </c:pt>
                <c:pt idx="281">
                  <c:v>06/03/2023</c:v>
                </c:pt>
                <c:pt idx="282">
                  <c:v>07/03/2023</c:v>
                </c:pt>
                <c:pt idx="283">
                  <c:v>08/03/2023</c:v>
                </c:pt>
                <c:pt idx="284">
                  <c:v>09/03/2023</c:v>
                </c:pt>
                <c:pt idx="285">
                  <c:v>10/03/2023</c:v>
                </c:pt>
                <c:pt idx="286">
                  <c:v>11/03/2023</c:v>
                </c:pt>
                <c:pt idx="287">
                  <c:v>12/03/2023</c:v>
                </c:pt>
                <c:pt idx="288">
                  <c:v>13/03/2023</c:v>
                </c:pt>
                <c:pt idx="289">
                  <c:v>14/03/2023</c:v>
                </c:pt>
                <c:pt idx="290">
                  <c:v>15/03/2023</c:v>
                </c:pt>
                <c:pt idx="291">
                  <c:v>16/03/2023</c:v>
                </c:pt>
                <c:pt idx="292">
                  <c:v>17/03/2023</c:v>
                </c:pt>
                <c:pt idx="293">
                  <c:v>18/03/2023</c:v>
                </c:pt>
                <c:pt idx="294">
                  <c:v>19/03/2023</c:v>
                </c:pt>
                <c:pt idx="295">
                  <c:v>20/03/2023</c:v>
                </c:pt>
                <c:pt idx="296">
                  <c:v>21/03/2023</c:v>
                </c:pt>
                <c:pt idx="297">
                  <c:v>22/03/2023</c:v>
                </c:pt>
                <c:pt idx="298">
                  <c:v>23/03/2023</c:v>
                </c:pt>
                <c:pt idx="299">
                  <c:v>24/03/2023</c:v>
                </c:pt>
                <c:pt idx="300">
                  <c:v>25/03/2023</c:v>
                </c:pt>
                <c:pt idx="301">
                  <c:v>26/03/2023</c:v>
                </c:pt>
                <c:pt idx="302">
                  <c:v>27/03/2023</c:v>
                </c:pt>
                <c:pt idx="303">
                  <c:v>28/03/2023</c:v>
                </c:pt>
                <c:pt idx="304">
                  <c:v>29/03/2023</c:v>
                </c:pt>
                <c:pt idx="305">
                  <c:v>30/03/2023</c:v>
                </c:pt>
                <c:pt idx="306">
                  <c:v>31/03/2023</c:v>
                </c:pt>
                <c:pt idx="307">
                  <c:v>01/04/2023</c:v>
                </c:pt>
                <c:pt idx="308">
                  <c:v>02/04/2023</c:v>
                </c:pt>
                <c:pt idx="309">
                  <c:v>03/04/2023</c:v>
                </c:pt>
                <c:pt idx="310">
                  <c:v>04/04/2023</c:v>
                </c:pt>
                <c:pt idx="311">
                  <c:v>05/04/2023</c:v>
                </c:pt>
                <c:pt idx="312">
                  <c:v>06/04/2023</c:v>
                </c:pt>
                <c:pt idx="313">
                  <c:v>07/04/2023</c:v>
                </c:pt>
                <c:pt idx="314">
                  <c:v>08/04/2023</c:v>
                </c:pt>
                <c:pt idx="315">
                  <c:v>09/04/2023</c:v>
                </c:pt>
                <c:pt idx="316">
                  <c:v>10/04/2023</c:v>
                </c:pt>
                <c:pt idx="317">
                  <c:v>11/04/2023</c:v>
                </c:pt>
                <c:pt idx="318">
                  <c:v>12/04/2023</c:v>
                </c:pt>
                <c:pt idx="319">
                  <c:v>13/04/2023</c:v>
                </c:pt>
                <c:pt idx="320">
                  <c:v>14/04/2023</c:v>
                </c:pt>
                <c:pt idx="321">
                  <c:v>15/04/2023</c:v>
                </c:pt>
                <c:pt idx="322">
                  <c:v>16/04/2023</c:v>
                </c:pt>
                <c:pt idx="323">
                  <c:v>17/04/2023</c:v>
                </c:pt>
                <c:pt idx="324">
                  <c:v>18/04/2023</c:v>
                </c:pt>
                <c:pt idx="325">
                  <c:v>19/04/2023</c:v>
                </c:pt>
                <c:pt idx="326">
                  <c:v>20/04/2023</c:v>
                </c:pt>
                <c:pt idx="327">
                  <c:v>21/04/2023</c:v>
                </c:pt>
                <c:pt idx="328">
                  <c:v>22/04/2023</c:v>
                </c:pt>
                <c:pt idx="329">
                  <c:v>23/04/2023</c:v>
                </c:pt>
                <c:pt idx="330">
                  <c:v>24/04/2023</c:v>
                </c:pt>
                <c:pt idx="331">
                  <c:v>25/04/2023</c:v>
                </c:pt>
                <c:pt idx="332">
                  <c:v>26/04/2023</c:v>
                </c:pt>
                <c:pt idx="333">
                  <c:v>27/04/2023</c:v>
                </c:pt>
                <c:pt idx="334">
                  <c:v>28/04/2023</c:v>
                </c:pt>
                <c:pt idx="335">
                  <c:v>29/04/2023</c:v>
                </c:pt>
                <c:pt idx="336">
                  <c:v>30/04/2023</c:v>
                </c:pt>
                <c:pt idx="337">
                  <c:v>01/05/2023</c:v>
                </c:pt>
                <c:pt idx="338">
                  <c:v>02/05/2023</c:v>
                </c:pt>
                <c:pt idx="339">
                  <c:v>03/05/2023</c:v>
                </c:pt>
                <c:pt idx="340">
                  <c:v>04/05/2023</c:v>
                </c:pt>
                <c:pt idx="341">
                  <c:v>05/05/2023</c:v>
                </c:pt>
                <c:pt idx="342">
                  <c:v>06/05/2023</c:v>
                </c:pt>
                <c:pt idx="343">
                  <c:v>07/05/2023</c:v>
                </c:pt>
                <c:pt idx="344">
                  <c:v>08/05/2023</c:v>
                </c:pt>
                <c:pt idx="345">
                  <c:v>09/05/2023</c:v>
                </c:pt>
                <c:pt idx="346">
                  <c:v>10/05/2023</c:v>
                </c:pt>
                <c:pt idx="347">
                  <c:v>11/05/2023</c:v>
                </c:pt>
                <c:pt idx="348">
                  <c:v>12/05/2023</c:v>
                </c:pt>
                <c:pt idx="349">
                  <c:v>13/05/2023</c:v>
                </c:pt>
                <c:pt idx="350">
                  <c:v>14/05/2023</c:v>
                </c:pt>
                <c:pt idx="351">
                  <c:v>15/05/2023</c:v>
                </c:pt>
                <c:pt idx="352">
                  <c:v>16/05/2023</c:v>
                </c:pt>
                <c:pt idx="353">
                  <c:v>17/05/2023</c:v>
                </c:pt>
                <c:pt idx="354">
                  <c:v>18/05/2023</c:v>
                </c:pt>
                <c:pt idx="355">
                  <c:v>19/05/2023</c:v>
                </c:pt>
                <c:pt idx="356">
                  <c:v>20/05/2023</c:v>
                </c:pt>
                <c:pt idx="357">
                  <c:v>21/05/2023</c:v>
                </c:pt>
                <c:pt idx="358">
                  <c:v>22/05/2023</c:v>
                </c:pt>
                <c:pt idx="359">
                  <c:v>23/05/2023</c:v>
                </c:pt>
                <c:pt idx="360">
                  <c:v>24/05/2023</c:v>
                </c:pt>
                <c:pt idx="361">
                  <c:v>25/05/2023</c:v>
                </c:pt>
                <c:pt idx="362">
                  <c:v>26/05/2023</c:v>
                </c:pt>
                <c:pt idx="363">
                  <c:v>27/05/2023</c:v>
                </c:pt>
                <c:pt idx="364">
                  <c:v>28/05/2023</c:v>
                </c:pt>
                <c:pt idx="365">
                  <c:v>29/05/2023</c:v>
                </c:pt>
              </c:strCache>
            </c:strRef>
          </c:cat>
          <c:val>
            <c:numRef>
              <c:f>Dinamicas!$AC$4:$AC$369</c:f>
              <c:numCache>
                <c:formatCode>#,##0_ ;\-#,##0\ </c:formatCode>
                <c:ptCount val="366"/>
                <c:pt idx="0">
                  <c:v>29445.96</c:v>
                </c:pt>
                <c:pt idx="1">
                  <c:v>30586.174999999999</c:v>
                </c:pt>
                <c:pt idx="2">
                  <c:v>30988.22</c:v>
                </c:pt>
                <c:pt idx="3">
                  <c:v>30690.935000000001</c:v>
                </c:pt>
                <c:pt idx="4">
                  <c:v>30646.245999999999</c:v>
                </c:pt>
                <c:pt idx="5">
                  <c:v>30489.27</c:v>
                </c:pt>
                <c:pt idx="6">
                  <c:v>30395.504285714302</c:v>
                </c:pt>
                <c:pt idx="7">
                  <c:v>30334.39875</c:v>
                </c:pt>
                <c:pt idx="8">
                  <c:v>30449.54</c:v>
                </c:pt>
                <c:pt idx="9">
                  <c:v>30520.133999999998</c:v>
                </c:pt>
                <c:pt idx="10">
                  <c:v>30492.336363636401</c:v>
                </c:pt>
                <c:pt idx="11">
                  <c:v>30460.641666666699</c:v>
                </c:pt>
                <c:pt idx="12">
                  <c:v>30354.730769230799</c:v>
                </c:pt>
                <c:pt idx="13">
                  <c:v>30212.3078571429</c:v>
                </c:pt>
                <c:pt idx="14">
                  <c:v>29982.330666666701</c:v>
                </c:pt>
                <c:pt idx="15">
                  <c:v>29513.896874999999</c:v>
                </c:pt>
                <c:pt idx="16">
                  <c:v>29084.067058823501</c:v>
                </c:pt>
                <c:pt idx="17">
                  <c:v>28722.332222222201</c:v>
                </c:pt>
                <c:pt idx="18">
                  <c:v>28283.348947368399</c:v>
                </c:pt>
                <c:pt idx="19">
                  <c:v>27892.755499999999</c:v>
                </c:pt>
                <c:pt idx="20">
                  <c:v>27371.339499999998</c:v>
                </c:pt>
                <c:pt idx="21">
                  <c:v>26812.683499999999</c:v>
                </c:pt>
                <c:pt idx="22">
                  <c:v>26253.044999999998</c:v>
                </c:pt>
                <c:pt idx="23">
                  <c:v>25798.620999999999</c:v>
                </c:pt>
                <c:pt idx="24">
                  <c:v>25274.598000000002</c:v>
                </c:pt>
                <c:pt idx="25">
                  <c:v>24843.672500000001</c:v>
                </c:pt>
                <c:pt idx="26">
                  <c:v>24413.61</c:v>
                </c:pt>
                <c:pt idx="27">
                  <c:v>23993.394</c:v>
                </c:pt>
                <c:pt idx="28">
                  <c:v>23476.224999999999</c:v>
                </c:pt>
                <c:pt idx="29">
                  <c:v>22955.224999999999</c:v>
                </c:pt>
                <c:pt idx="30">
                  <c:v>22458.538499999999</c:v>
                </c:pt>
                <c:pt idx="31">
                  <c:v>21958.139500000001</c:v>
                </c:pt>
                <c:pt idx="32">
                  <c:v>21493.186000000002</c:v>
                </c:pt>
                <c:pt idx="33">
                  <c:v>21038.614000000001</c:v>
                </c:pt>
                <c:pt idx="34">
                  <c:v>20662.594499999999</c:v>
                </c:pt>
                <c:pt idx="35">
                  <c:v>20503.079000000002</c:v>
                </c:pt>
                <c:pt idx="36">
                  <c:v>20404.302500000002</c:v>
                </c:pt>
                <c:pt idx="37">
                  <c:v>20285.166499999999</c:v>
                </c:pt>
                <c:pt idx="38">
                  <c:v>20293.496500000001</c:v>
                </c:pt>
                <c:pt idx="39">
                  <c:v>20351.802</c:v>
                </c:pt>
                <c:pt idx="40">
                  <c:v>20487.475999999999</c:v>
                </c:pt>
                <c:pt idx="41">
                  <c:v>20539.422999999999</c:v>
                </c:pt>
                <c:pt idx="42">
                  <c:v>20552.468499999999</c:v>
                </c:pt>
                <c:pt idx="43">
                  <c:v>20515.466499999999</c:v>
                </c:pt>
                <c:pt idx="44">
                  <c:v>20482.3105</c:v>
                </c:pt>
                <c:pt idx="45">
                  <c:v>20438.62</c:v>
                </c:pt>
                <c:pt idx="46">
                  <c:v>20405.532999999999</c:v>
                </c:pt>
                <c:pt idx="47">
                  <c:v>20372.232499999998</c:v>
                </c:pt>
                <c:pt idx="48">
                  <c:v>20380.383999999998</c:v>
                </c:pt>
                <c:pt idx="49">
                  <c:v>20382.577000000001</c:v>
                </c:pt>
                <c:pt idx="50">
                  <c:v>20492.830000000002</c:v>
                </c:pt>
                <c:pt idx="51">
                  <c:v>20657.1005</c:v>
                </c:pt>
                <c:pt idx="52">
                  <c:v>20829.450499999999</c:v>
                </c:pt>
                <c:pt idx="53">
                  <c:v>21024.213500000002</c:v>
                </c:pt>
                <c:pt idx="54">
                  <c:v>21197.8495</c:v>
                </c:pt>
                <c:pt idx="55">
                  <c:v>21356.269499999999</c:v>
                </c:pt>
                <c:pt idx="56">
                  <c:v>21475.164499999999</c:v>
                </c:pt>
                <c:pt idx="57">
                  <c:v>21533.7435</c:v>
                </c:pt>
                <c:pt idx="58">
                  <c:v>21568.318500000001</c:v>
                </c:pt>
                <c:pt idx="59">
                  <c:v>21632.966499999999</c:v>
                </c:pt>
                <c:pt idx="60">
                  <c:v>21738.605</c:v>
                </c:pt>
                <c:pt idx="61">
                  <c:v>21849.225999999999</c:v>
                </c:pt>
                <c:pt idx="62">
                  <c:v>21989.013999999999</c:v>
                </c:pt>
                <c:pt idx="63">
                  <c:v>22157.330999999998</c:v>
                </c:pt>
                <c:pt idx="64">
                  <c:v>22356.845499999999</c:v>
                </c:pt>
                <c:pt idx="65">
                  <c:v>22495.148000000001</c:v>
                </c:pt>
                <c:pt idx="66">
                  <c:v>22608.977500000001</c:v>
                </c:pt>
                <c:pt idx="67">
                  <c:v>22698.708999999999</c:v>
                </c:pt>
                <c:pt idx="68">
                  <c:v>22803.658500000001</c:v>
                </c:pt>
                <c:pt idx="69">
                  <c:v>22912.755499999999</c:v>
                </c:pt>
                <c:pt idx="70">
                  <c:v>22947.265500000001</c:v>
                </c:pt>
                <c:pt idx="71">
                  <c:v>22968.268499999998</c:v>
                </c:pt>
                <c:pt idx="72">
                  <c:v>22964.898000000001</c:v>
                </c:pt>
                <c:pt idx="73">
                  <c:v>23004.048500000001</c:v>
                </c:pt>
                <c:pt idx="74">
                  <c:v>23066.175999999999</c:v>
                </c:pt>
                <c:pt idx="75">
                  <c:v>23163.043000000001</c:v>
                </c:pt>
                <c:pt idx="76">
                  <c:v>23253.788499999999</c:v>
                </c:pt>
                <c:pt idx="77">
                  <c:v>23401.67</c:v>
                </c:pt>
                <c:pt idx="78">
                  <c:v>23546.530999999999</c:v>
                </c:pt>
                <c:pt idx="79">
                  <c:v>23594.168000000001</c:v>
                </c:pt>
                <c:pt idx="80">
                  <c:v>23568.773499999999</c:v>
                </c:pt>
                <c:pt idx="81">
                  <c:v>23539.179</c:v>
                </c:pt>
                <c:pt idx="82">
                  <c:v>23400.245999999999</c:v>
                </c:pt>
                <c:pt idx="83">
                  <c:v>23291.704000000002</c:v>
                </c:pt>
                <c:pt idx="84">
                  <c:v>23202.7</c:v>
                </c:pt>
                <c:pt idx="85">
                  <c:v>23123.7395</c:v>
                </c:pt>
                <c:pt idx="86">
                  <c:v>23057.818500000001</c:v>
                </c:pt>
                <c:pt idx="87">
                  <c:v>22996.021499999999</c:v>
                </c:pt>
                <c:pt idx="88">
                  <c:v>22911.600999999999</c:v>
                </c:pt>
                <c:pt idx="89">
                  <c:v>22776.538</c:v>
                </c:pt>
                <c:pt idx="90">
                  <c:v>22619.8305</c:v>
                </c:pt>
                <c:pt idx="91">
                  <c:v>22410.196499999998</c:v>
                </c:pt>
                <c:pt idx="92">
                  <c:v>22266.880000000001</c:v>
                </c:pt>
                <c:pt idx="93">
                  <c:v>22059.338500000002</c:v>
                </c:pt>
                <c:pt idx="94">
                  <c:v>21863.95</c:v>
                </c:pt>
                <c:pt idx="95">
                  <c:v>21650.166000000001</c:v>
                </c:pt>
                <c:pt idx="96">
                  <c:v>21427.451000000001</c:v>
                </c:pt>
                <c:pt idx="97">
                  <c:v>21203.089</c:v>
                </c:pt>
                <c:pt idx="98">
                  <c:v>20995.576000000001</c:v>
                </c:pt>
                <c:pt idx="99">
                  <c:v>20792.03</c:v>
                </c:pt>
                <c:pt idx="100">
                  <c:v>20567.113499999999</c:v>
                </c:pt>
                <c:pt idx="101">
                  <c:v>20370.9925</c:v>
                </c:pt>
                <c:pt idx="102">
                  <c:v>20293.606500000002</c:v>
                </c:pt>
                <c:pt idx="103">
                  <c:v>20304.361000000001</c:v>
                </c:pt>
                <c:pt idx="104">
                  <c:v>20311.682000000001</c:v>
                </c:pt>
                <c:pt idx="105">
                  <c:v>20330.199499999999</c:v>
                </c:pt>
                <c:pt idx="106">
                  <c:v>20372.317500000001</c:v>
                </c:pt>
                <c:pt idx="107">
                  <c:v>20317.401999999998</c:v>
                </c:pt>
                <c:pt idx="108">
                  <c:v>20249.411499999998</c:v>
                </c:pt>
                <c:pt idx="109">
                  <c:v>20221.471000000001</c:v>
                </c:pt>
                <c:pt idx="110">
                  <c:v>20208.012999999999</c:v>
                </c:pt>
                <c:pt idx="111">
                  <c:v>20233.551500000001</c:v>
                </c:pt>
                <c:pt idx="112">
                  <c:v>20189.627499999999</c:v>
                </c:pt>
                <c:pt idx="113">
                  <c:v>20176.9935</c:v>
                </c:pt>
                <c:pt idx="114">
                  <c:v>20119.044999999998</c:v>
                </c:pt>
                <c:pt idx="115">
                  <c:v>20040.058000000001</c:v>
                </c:pt>
                <c:pt idx="116">
                  <c:v>20012.246999999999</c:v>
                </c:pt>
                <c:pt idx="117">
                  <c:v>19985.5245</c:v>
                </c:pt>
                <c:pt idx="118">
                  <c:v>19933.039499999999</c:v>
                </c:pt>
                <c:pt idx="119">
                  <c:v>19882.526000000002</c:v>
                </c:pt>
                <c:pt idx="120">
                  <c:v>19901.776000000002</c:v>
                </c:pt>
                <c:pt idx="121">
                  <c:v>19892.787499999999</c:v>
                </c:pt>
                <c:pt idx="122">
                  <c:v>19897.632000000001</c:v>
                </c:pt>
                <c:pt idx="123">
                  <c:v>19807.226999999999</c:v>
                </c:pt>
                <c:pt idx="124">
                  <c:v>19694.789499999999</c:v>
                </c:pt>
                <c:pt idx="125">
                  <c:v>19571.931499999999</c:v>
                </c:pt>
                <c:pt idx="126">
                  <c:v>19405.6145</c:v>
                </c:pt>
                <c:pt idx="127">
                  <c:v>19371.957999999999</c:v>
                </c:pt>
                <c:pt idx="128">
                  <c:v>19376.745500000001</c:v>
                </c:pt>
                <c:pt idx="129">
                  <c:v>19399.721000000001</c:v>
                </c:pt>
                <c:pt idx="130">
                  <c:v>19408.864000000001</c:v>
                </c:pt>
                <c:pt idx="131">
                  <c:v>19379.827499999999</c:v>
                </c:pt>
                <c:pt idx="132">
                  <c:v>19379.680499999999</c:v>
                </c:pt>
                <c:pt idx="133">
                  <c:v>19374.7955</c:v>
                </c:pt>
                <c:pt idx="134">
                  <c:v>19387.330000000002</c:v>
                </c:pt>
                <c:pt idx="135">
                  <c:v>19412.530999999999</c:v>
                </c:pt>
                <c:pt idx="136">
                  <c:v>19399.725999999999</c:v>
                </c:pt>
                <c:pt idx="137">
                  <c:v>19403.989000000001</c:v>
                </c:pt>
                <c:pt idx="138">
                  <c:v>19416.4215</c:v>
                </c:pt>
                <c:pt idx="139">
                  <c:v>19429.698</c:v>
                </c:pt>
                <c:pt idx="140">
                  <c:v>19431.969000000001</c:v>
                </c:pt>
                <c:pt idx="141">
                  <c:v>19453.979500000001</c:v>
                </c:pt>
                <c:pt idx="142">
                  <c:v>19449.3645</c:v>
                </c:pt>
                <c:pt idx="143">
                  <c:v>19427.688999999998</c:v>
                </c:pt>
                <c:pt idx="144">
                  <c:v>19408.786499999998</c:v>
                </c:pt>
                <c:pt idx="145">
                  <c:v>19401.805</c:v>
                </c:pt>
                <c:pt idx="146">
                  <c:v>19410.008999999998</c:v>
                </c:pt>
                <c:pt idx="147">
                  <c:v>19407.180499999999</c:v>
                </c:pt>
                <c:pt idx="148">
                  <c:v>19357.616999999998</c:v>
                </c:pt>
                <c:pt idx="149">
                  <c:v>19354.374</c:v>
                </c:pt>
                <c:pt idx="150">
                  <c:v>19395.124</c:v>
                </c:pt>
                <c:pt idx="151">
                  <c:v>19432.073499999999</c:v>
                </c:pt>
                <c:pt idx="152">
                  <c:v>19491.012500000001</c:v>
                </c:pt>
                <c:pt idx="153">
                  <c:v>19559.615000000002</c:v>
                </c:pt>
                <c:pt idx="154">
                  <c:v>19634.321</c:v>
                </c:pt>
                <c:pt idx="155">
                  <c:v>19706.538499999999</c:v>
                </c:pt>
                <c:pt idx="156">
                  <c:v>19772.929499999998</c:v>
                </c:pt>
                <c:pt idx="157">
                  <c:v>19811.7595</c:v>
                </c:pt>
                <c:pt idx="158">
                  <c:v>19862.975999999999</c:v>
                </c:pt>
                <c:pt idx="159">
                  <c:v>19966.955999999998</c:v>
                </c:pt>
                <c:pt idx="160">
                  <c:v>20067.686000000002</c:v>
                </c:pt>
                <c:pt idx="161">
                  <c:v>20136.4725</c:v>
                </c:pt>
                <c:pt idx="162">
                  <c:v>20199.892500000002</c:v>
                </c:pt>
                <c:pt idx="163">
                  <c:v>20169.978999999999</c:v>
                </c:pt>
                <c:pt idx="164">
                  <c:v>20011.330999999998</c:v>
                </c:pt>
                <c:pt idx="165">
                  <c:v>19932.045999999998</c:v>
                </c:pt>
                <c:pt idx="166">
                  <c:v>19823.350999999999</c:v>
                </c:pt>
                <c:pt idx="167">
                  <c:v>19684.96</c:v>
                </c:pt>
                <c:pt idx="168">
                  <c:v>19535.349999999999</c:v>
                </c:pt>
                <c:pt idx="169">
                  <c:v>19361.467000000001</c:v>
                </c:pt>
                <c:pt idx="170">
                  <c:v>19167.175500000001</c:v>
                </c:pt>
                <c:pt idx="171">
                  <c:v>18986.355500000001</c:v>
                </c:pt>
                <c:pt idx="172">
                  <c:v>18790.964</c:v>
                </c:pt>
                <c:pt idx="173">
                  <c:v>18584.929</c:v>
                </c:pt>
                <c:pt idx="174">
                  <c:v>18388.726500000001</c:v>
                </c:pt>
                <c:pt idx="175">
                  <c:v>18178.529500000001</c:v>
                </c:pt>
                <c:pt idx="176">
                  <c:v>17943.63</c:v>
                </c:pt>
                <c:pt idx="177">
                  <c:v>17745.143499999998</c:v>
                </c:pt>
                <c:pt idx="178">
                  <c:v>17565.179499999998</c:v>
                </c:pt>
                <c:pt idx="179">
                  <c:v>17338.041000000001</c:v>
                </c:pt>
                <c:pt idx="180">
                  <c:v>17099.998500000002</c:v>
                </c:pt>
                <c:pt idx="181">
                  <c:v>16876.887999999999</c:v>
                </c:pt>
                <c:pt idx="182">
                  <c:v>16668.978500000001</c:v>
                </c:pt>
                <c:pt idx="183">
                  <c:v>16552.780999999999</c:v>
                </c:pt>
                <c:pt idx="184">
                  <c:v>16580.991000000002</c:v>
                </c:pt>
                <c:pt idx="185">
                  <c:v>16560.080999999998</c:v>
                </c:pt>
                <c:pt idx="186">
                  <c:v>16556.723000000002</c:v>
                </c:pt>
                <c:pt idx="187">
                  <c:v>16571.196499999998</c:v>
                </c:pt>
                <c:pt idx="188">
                  <c:v>16598.939999999999</c:v>
                </c:pt>
                <c:pt idx="189">
                  <c:v>16624.554499999998</c:v>
                </c:pt>
                <c:pt idx="190">
                  <c:v>16629.065500000001</c:v>
                </c:pt>
                <c:pt idx="191">
                  <c:v>16650.068500000001</c:v>
                </c:pt>
                <c:pt idx="192">
                  <c:v>16658.098999999998</c:v>
                </c:pt>
                <c:pt idx="193">
                  <c:v>16684.8835</c:v>
                </c:pt>
                <c:pt idx="194">
                  <c:v>16705.963500000002</c:v>
                </c:pt>
                <c:pt idx="195">
                  <c:v>16747.808000000001</c:v>
                </c:pt>
                <c:pt idx="196">
                  <c:v>16813.6535</c:v>
                </c:pt>
                <c:pt idx="197">
                  <c:v>16864.487000000001</c:v>
                </c:pt>
                <c:pt idx="198">
                  <c:v>16923.017500000002</c:v>
                </c:pt>
                <c:pt idx="199">
                  <c:v>16983.577000000001</c:v>
                </c:pt>
                <c:pt idx="200">
                  <c:v>17025.728500000001</c:v>
                </c:pt>
                <c:pt idx="201">
                  <c:v>17034.888500000001</c:v>
                </c:pt>
                <c:pt idx="202">
                  <c:v>17052.411499999998</c:v>
                </c:pt>
                <c:pt idx="203">
                  <c:v>17079.444500000001</c:v>
                </c:pt>
                <c:pt idx="204">
                  <c:v>17079.179499999998</c:v>
                </c:pt>
                <c:pt idx="205">
                  <c:v>17066.065999999999</c:v>
                </c:pt>
                <c:pt idx="206">
                  <c:v>17058.586500000001</c:v>
                </c:pt>
                <c:pt idx="207">
                  <c:v>17045.6705</c:v>
                </c:pt>
                <c:pt idx="208">
                  <c:v>17040.106</c:v>
                </c:pt>
                <c:pt idx="209">
                  <c:v>17025.969499999999</c:v>
                </c:pt>
                <c:pt idx="210">
                  <c:v>17019.327499999999</c:v>
                </c:pt>
                <c:pt idx="211">
                  <c:v>17010.842499999999</c:v>
                </c:pt>
                <c:pt idx="212">
                  <c:v>17004.2945</c:v>
                </c:pt>
                <c:pt idx="213">
                  <c:v>16970.249500000002</c:v>
                </c:pt>
                <c:pt idx="214">
                  <c:v>16945.708999999999</c:v>
                </c:pt>
                <c:pt idx="215">
                  <c:v>16919.4025</c:v>
                </c:pt>
                <c:pt idx="216">
                  <c:v>16891.567999999999</c:v>
                </c:pt>
                <c:pt idx="217">
                  <c:v>16862.5</c:v>
                </c:pt>
                <c:pt idx="218">
                  <c:v>16807.857499999998</c:v>
                </c:pt>
                <c:pt idx="219">
                  <c:v>16751.067999999999</c:v>
                </c:pt>
                <c:pt idx="220">
                  <c:v>16725.986499999999</c:v>
                </c:pt>
                <c:pt idx="221">
                  <c:v>16735.449499999999</c:v>
                </c:pt>
                <c:pt idx="222">
                  <c:v>16743.2935</c:v>
                </c:pt>
                <c:pt idx="223">
                  <c:v>16753.148499999999</c:v>
                </c:pt>
                <c:pt idx="224">
                  <c:v>16785.7215</c:v>
                </c:pt>
                <c:pt idx="225">
                  <c:v>16800.234</c:v>
                </c:pt>
                <c:pt idx="226">
                  <c:v>16831.6715</c:v>
                </c:pt>
                <c:pt idx="227">
                  <c:v>16886.8995</c:v>
                </c:pt>
                <c:pt idx="228">
                  <c:v>16990.531500000001</c:v>
                </c:pt>
                <c:pt idx="229">
                  <c:v>17143.621999999999</c:v>
                </c:pt>
                <c:pt idx="230">
                  <c:v>17350.337500000001</c:v>
                </c:pt>
                <c:pt idx="231">
                  <c:v>17548.387500000001</c:v>
                </c:pt>
                <c:pt idx="232">
                  <c:v>17771.0105</c:v>
                </c:pt>
                <c:pt idx="233">
                  <c:v>18001.457999999999</c:v>
                </c:pt>
                <c:pt idx="234">
                  <c:v>18203.78</c:v>
                </c:pt>
                <c:pt idx="235">
                  <c:v>18427.990000000002</c:v>
                </c:pt>
                <c:pt idx="236">
                  <c:v>18734.442500000001</c:v>
                </c:pt>
                <c:pt idx="237">
                  <c:v>19042.07</c:v>
                </c:pt>
                <c:pt idx="238">
                  <c:v>19343.6675</c:v>
                </c:pt>
                <c:pt idx="239">
                  <c:v>19656.396000000001</c:v>
                </c:pt>
                <c:pt idx="240">
                  <c:v>19945.057499999999</c:v>
                </c:pt>
                <c:pt idx="241">
                  <c:v>20259.113499999999</c:v>
                </c:pt>
                <c:pt idx="242">
                  <c:v>20563.153999999999</c:v>
                </c:pt>
                <c:pt idx="243">
                  <c:v>20869.336500000001</c:v>
                </c:pt>
                <c:pt idx="244">
                  <c:v>21166.333999999999</c:v>
                </c:pt>
                <c:pt idx="245">
                  <c:v>21495.235000000001</c:v>
                </c:pt>
                <c:pt idx="246">
                  <c:v>21764.927500000002</c:v>
                </c:pt>
                <c:pt idx="247">
                  <c:v>22025.146499999999</c:v>
                </c:pt>
                <c:pt idx="248">
                  <c:v>22267.855500000001</c:v>
                </c:pt>
                <c:pt idx="249">
                  <c:v>22445.970499999999</c:v>
                </c:pt>
                <c:pt idx="250">
                  <c:v>22569.621500000001</c:v>
                </c:pt>
                <c:pt idx="251">
                  <c:v>22692.173999999999</c:v>
                </c:pt>
                <c:pt idx="252">
                  <c:v>22781.475999999999</c:v>
                </c:pt>
                <c:pt idx="253">
                  <c:v>22861.405500000001</c:v>
                </c:pt>
                <c:pt idx="254">
                  <c:v>22990.181</c:v>
                </c:pt>
                <c:pt idx="255">
                  <c:v>23082.8115</c:v>
                </c:pt>
                <c:pt idx="256">
                  <c:v>23039.936000000002</c:v>
                </c:pt>
                <c:pt idx="257">
                  <c:v>22983.613499999999</c:v>
                </c:pt>
                <c:pt idx="258">
                  <c:v>22941.136500000001</c:v>
                </c:pt>
                <c:pt idx="259">
                  <c:v>22883.825000000001</c:v>
                </c:pt>
                <c:pt idx="260">
                  <c:v>22842.406500000001</c:v>
                </c:pt>
                <c:pt idx="261">
                  <c:v>22797.553500000002</c:v>
                </c:pt>
                <c:pt idx="262">
                  <c:v>22861.306499999999</c:v>
                </c:pt>
                <c:pt idx="263">
                  <c:v>22888.5435</c:v>
                </c:pt>
                <c:pt idx="264">
                  <c:v>22965.269</c:v>
                </c:pt>
                <c:pt idx="265">
                  <c:v>23008.604500000001</c:v>
                </c:pt>
                <c:pt idx="266">
                  <c:v>23082.979500000001</c:v>
                </c:pt>
                <c:pt idx="267">
                  <c:v>23167.473000000002</c:v>
                </c:pt>
                <c:pt idx="268">
                  <c:v>23203.101999999999</c:v>
                </c:pt>
                <c:pt idx="269">
                  <c:v>23238.950499999999</c:v>
                </c:pt>
                <c:pt idx="270">
                  <c:v>23263.859</c:v>
                </c:pt>
                <c:pt idx="271">
                  <c:v>23257.172999999999</c:v>
                </c:pt>
                <c:pt idx="272">
                  <c:v>23268.158500000001</c:v>
                </c:pt>
                <c:pt idx="273">
                  <c:v>23308.213500000002</c:v>
                </c:pt>
                <c:pt idx="274">
                  <c:v>23321.142500000002</c:v>
                </c:pt>
                <c:pt idx="275">
                  <c:v>23331.54</c:v>
                </c:pt>
                <c:pt idx="276">
                  <c:v>23422.915499999999</c:v>
                </c:pt>
                <c:pt idx="277">
                  <c:v>23514.13</c:v>
                </c:pt>
                <c:pt idx="278">
                  <c:v>23538.720000000001</c:v>
                </c:pt>
                <c:pt idx="279">
                  <c:v>23566.977500000001</c:v>
                </c:pt>
                <c:pt idx="280">
                  <c:v>23598.348000000002</c:v>
                </c:pt>
                <c:pt idx="281">
                  <c:v>23608.795999999998</c:v>
                </c:pt>
                <c:pt idx="282">
                  <c:v>23504.392500000002</c:v>
                </c:pt>
                <c:pt idx="283">
                  <c:v>23409.123</c:v>
                </c:pt>
                <c:pt idx="284">
                  <c:v>23198.993999999999</c:v>
                </c:pt>
                <c:pt idx="285">
                  <c:v>22976.292000000001</c:v>
                </c:pt>
                <c:pt idx="286">
                  <c:v>22791.530500000001</c:v>
                </c:pt>
                <c:pt idx="287">
                  <c:v>22658.270499999999</c:v>
                </c:pt>
                <c:pt idx="288">
                  <c:v>22646.3295</c:v>
                </c:pt>
                <c:pt idx="289">
                  <c:v>22674.190999999999</c:v>
                </c:pt>
                <c:pt idx="290">
                  <c:v>22695.6145</c:v>
                </c:pt>
                <c:pt idx="291">
                  <c:v>22788.3475</c:v>
                </c:pt>
                <c:pt idx="292">
                  <c:v>23000.775000000001</c:v>
                </c:pt>
                <c:pt idx="293">
                  <c:v>23171.0085</c:v>
                </c:pt>
                <c:pt idx="294">
                  <c:v>23396.798999999999</c:v>
                </c:pt>
                <c:pt idx="295">
                  <c:v>23627.7935</c:v>
                </c:pt>
                <c:pt idx="296">
                  <c:v>23854.257000000001</c:v>
                </c:pt>
                <c:pt idx="297">
                  <c:v>24045.855500000001</c:v>
                </c:pt>
                <c:pt idx="298">
                  <c:v>24344.42</c:v>
                </c:pt>
                <c:pt idx="299">
                  <c:v>24601.417000000001</c:v>
                </c:pt>
                <c:pt idx="300">
                  <c:v>24854.377</c:v>
                </c:pt>
                <c:pt idx="301">
                  <c:v>25132.605500000001</c:v>
                </c:pt>
                <c:pt idx="302">
                  <c:v>25378.611499999999</c:v>
                </c:pt>
                <c:pt idx="303">
                  <c:v>25656.114000000001</c:v>
                </c:pt>
                <c:pt idx="304">
                  <c:v>26055.384999999998</c:v>
                </c:pt>
                <c:pt idx="305">
                  <c:v>26447.701000000001</c:v>
                </c:pt>
                <c:pt idx="306">
                  <c:v>26840.004499999999</c:v>
                </c:pt>
                <c:pt idx="307">
                  <c:v>27152.359</c:v>
                </c:pt>
                <c:pt idx="308">
                  <c:v>27352.448</c:v>
                </c:pt>
                <c:pt idx="309">
                  <c:v>27504.655500000001</c:v>
                </c:pt>
                <c:pt idx="310">
                  <c:v>27694.261999999999</c:v>
                </c:pt>
                <c:pt idx="311">
                  <c:v>27850.521499999999</c:v>
                </c:pt>
                <c:pt idx="312">
                  <c:v>27881.531999999999</c:v>
                </c:pt>
                <c:pt idx="313">
                  <c:v>27929.530999999999</c:v>
                </c:pt>
                <c:pt idx="314">
                  <c:v>27924.986499999999</c:v>
                </c:pt>
                <c:pt idx="315">
                  <c:v>27953.276999999998</c:v>
                </c:pt>
                <c:pt idx="316">
                  <c:v>28027.134999999998</c:v>
                </c:pt>
                <c:pt idx="317">
                  <c:v>28173.516</c:v>
                </c:pt>
                <c:pt idx="318">
                  <c:v>28263.77</c:v>
                </c:pt>
                <c:pt idx="319">
                  <c:v>28409.059000000001</c:v>
                </c:pt>
                <c:pt idx="320">
                  <c:v>28558.608499999998</c:v>
                </c:pt>
                <c:pt idx="321">
                  <c:v>28674.816999999999</c:v>
                </c:pt>
                <c:pt idx="322">
                  <c:v>28833.590499999998</c:v>
                </c:pt>
                <c:pt idx="323">
                  <c:v>28942.436000000002</c:v>
                </c:pt>
                <c:pt idx="324">
                  <c:v>29044.891500000002</c:v>
                </c:pt>
                <c:pt idx="325">
                  <c:v>29084.3475</c:v>
                </c:pt>
                <c:pt idx="326">
                  <c:v>29072.723000000002</c:v>
                </c:pt>
                <c:pt idx="327">
                  <c:v>29016.016500000002</c:v>
                </c:pt>
                <c:pt idx="328">
                  <c:v>28996.925999999999</c:v>
                </c:pt>
                <c:pt idx="329">
                  <c:v>28986.984</c:v>
                </c:pt>
                <c:pt idx="330">
                  <c:v>28954.8465</c:v>
                </c:pt>
                <c:pt idx="331">
                  <c:v>28961.327499999999</c:v>
                </c:pt>
                <c:pt idx="332">
                  <c:v>28980.255499999999</c:v>
                </c:pt>
                <c:pt idx="333">
                  <c:v>29057.651999999998</c:v>
                </c:pt>
                <c:pt idx="334">
                  <c:v>29127.2755</c:v>
                </c:pt>
                <c:pt idx="335">
                  <c:v>29173.047500000001</c:v>
                </c:pt>
                <c:pt idx="336">
                  <c:v>29153.839</c:v>
                </c:pt>
                <c:pt idx="337">
                  <c:v>29046.664499999999</c:v>
                </c:pt>
                <c:pt idx="338">
                  <c:v>28973.739000000001</c:v>
                </c:pt>
                <c:pt idx="339">
                  <c:v>28904.100999999999</c:v>
                </c:pt>
                <c:pt idx="340">
                  <c:v>28822.201499999999</c:v>
                </c:pt>
                <c:pt idx="341">
                  <c:v>28782.995500000001</c:v>
                </c:pt>
                <c:pt idx="342">
                  <c:v>28712.458500000001</c:v>
                </c:pt>
                <c:pt idx="343">
                  <c:v>28662.9555</c:v>
                </c:pt>
                <c:pt idx="344">
                  <c:v>28527.791499999999</c:v>
                </c:pt>
                <c:pt idx="345">
                  <c:v>28469.5965</c:v>
                </c:pt>
                <c:pt idx="346">
                  <c:v>28438.384999999998</c:v>
                </c:pt>
                <c:pt idx="347">
                  <c:v>28424.579000000002</c:v>
                </c:pt>
                <c:pt idx="348">
                  <c:v>28373.9535</c:v>
                </c:pt>
                <c:pt idx="349">
                  <c:v>28333.588500000002</c:v>
                </c:pt>
                <c:pt idx="350">
                  <c:v>28303.853500000001</c:v>
                </c:pt>
                <c:pt idx="351">
                  <c:v>28248.108</c:v>
                </c:pt>
                <c:pt idx="352">
                  <c:v>28178.805499999999</c:v>
                </c:pt>
                <c:pt idx="353">
                  <c:v>28075.056</c:v>
                </c:pt>
                <c:pt idx="354">
                  <c:v>27949.6535</c:v>
                </c:pt>
                <c:pt idx="355">
                  <c:v>27831.735499999999</c:v>
                </c:pt>
                <c:pt idx="356">
                  <c:v>27724.7745</c:v>
                </c:pt>
                <c:pt idx="357">
                  <c:v>27657.887500000001</c:v>
                </c:pt>
                <c:pt idx="358">
                  <c:v>27566.424500000001</c:v>
                </c:pt>
                <c:pt idx="359">
                  <c:v>27477.395499999999</c:v>
                </c:pt>
                <c:pt idx="360">
                  <c:v>27351.751</c:v>
                </c:pt>
                <c:pt idx="361">
                  <c:v>27198.842499999999</c:v>
                </c:pt>
                <c:pt idx="362">
                  <c:v>27089.576000000001</c:v>
                </c:pt>
                <c:pt idx="363">
                  <c:v>27010.244500000001</c:v>
                </c:pt>
                <c:pt idx="364">
                  <c:v>27029.8135</c:v>
                </c:pt>
                <c:pt idx="365">
                  <c:v>27030.659500000002</c:v>
                </c:pt>
              </c:numCache>
            </c:numRef>
          </c:val>
          <c:smooth val="0"/>
          <c:extLst>
            <c:ext xmlns:c16="http://schemas.microsoft.com/office/drawing/2014/chart" uri="{C3380CC4-5D6E-409C-BE32-E72D297353CC}">
              <c16:uniqueId val="{00000001-12F7-410B-AD3D-758093842762}"/>
            </c:ext>
          </c:extLst>
        </c:ser>
        <c:dLbls>
          <c:showLegendKey val="0"/>
          <c:showVal val="0"/>
          <c:showCatName val="0"/>
          <c:showSerName val="0"/>
          <c:showPercent val="0"/>
          <c:showBubbleSize val="0"/>
        </c:dLbls>
        <c:smooth val="0"/>
        <c:axId val="559310368"/>
        <c:axId val="559322368"/>
      </c:lineChart>
      <c:catAx>
        <c:axId val="55931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9322368"/>
        <c:crosses val="autoZero"/>
        <c:auto val="1"/>
        <c:lblAlgn val="ctr"/>
        <c:lblOffset val="100"/>
        <c:noMultiLvlLbl val="0"/>
      </c:catAx>
      <c:valAx>
        <c:axId val="559322368"/>
        <c:scaling>
          <c:orientation val="minMax"/>
          <c:min val="15000"/>
        </c:scaling>
        <c:delete val="0"/>
        <c:axPos val="l"/>
        <c:majorGridlines>
          <c:spPr>
            <a:ln w="9525" cap="flat" cmpd="sng" algn="ctr">
              <a:solidFill>
                <a:schemeClr val="tx1">
                  <a:lumMod val="15000"/>
                  <a:lumOff val="85000"/>
                </a:schemeClr>
              </a:solidFill>
              <a:round/>
            </a:ln>
            <a:effectLst/>
          </c:spPr>
        </c:majorGridlines>
        <c:numFmt formatCode="#,##0_ ;\-#,##0\ "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9310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[Template Projeto FIA(1).xlsx]Dinamicas!Tabela dinâmica6</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GB" dirty="0" err="1"/>
              <a:t>Variação</a:t>
            </a:r>
            <a:r>
              <a:rPr lang="en-GB" dirty="0"/>
              <a:t> do </a:t>
            </a:r>
            <a:r>
              <a:rPr lang="en-GB" dirty="0" err="1"/>
              <a:t>Fechamento</a:t>
            </a:r>
            <a:endParaRPr lang="en-GB"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Dinamicas!$GB$3</c:f>
              <c:strCache>
                <c:ptCount val="1"/>
                <c:pt idx="0">
                  <c:v>Total</c:v>
                </c:pt>
              </c:strCache>
            </c:strRef>
          </c:tx>
          <c:spPr>
            <a:solidFill>
              <a:schemeClr val="tx1">
                <a:lumMod val="50000"/>
                <a:lumOff val="50000"/>
              </a:schemeClr>
            </a:solidFill>
            <a:ln>
              <a:solidFill>
                <a:schemeClr val="tx1">
                  <a:lumMod val="50000"/>
                  <a:lumOff val="50000"/>
                </a:schemeClr>
              </a:solidFill>
            </a:ln>
            <a:effectLst/>
          </c:spPr>
          <c:invertIfNegative val="0"/>
          <c:cat>
            <c:strRef>
              <c:f>Dinamicas!$GA$4:$GA$369</c:f>
              <c:strCache>
                <c:ptCount val="366"/>
                <c:pt idx="0">
                  <c:v>29/05/2022</c:v>
                </c:pt>
                <c:pt idx="1">
                  <c:v>30/05/2022</c:v>
                </c:pt>
                <c:pt idx="2">
                  <c:v>31/05/2022</c:v>
                </c:pt>
                <c:pt idx="3">
                  <c:v>01/06/2022</c:v>
                </c:pt>
                <c:pt idx="4">
                  <c:v>02/06/2022</c:v>
                </c:pt>
                <c:pt idx="5">
                  <c:v>03/06/2022</c:v>
                </c:pt>
                <c:pt idx="6">
                  <c:v>04/06/2022</c:v>
                </c:pt>
                <c:pt idx="7">
                  <c:v>05/06/2022</c:v>
                </c:pt>
                <c:pt idx="8">
                  <c:v>06/06/2022</c:v>
                </c:pt>
                <c:pt idx="9">
                  <c:v>07/06/2022</c:v>
                </c:pt>
                <c:pt idx="10">
                  <c:v>08/06/2022</c:v>
                </c:pt>
                <c:pt idx="11">
                  <c:v>09/06/2022</c:v>
                </c:pt>
                <c:pt idx="12">
                  <c:v>10/06/2022</c:v>
                </c:pt>
                <c:pt idx="13">
                  <c:v>11/06/2022</c:v>
                </c:pt>
                <c:pt idx="14">
                  <c:v>12/06/2022</c:v>
                </c:pt>
                <c:pt idx="15">
                  <c:v>13/06/2022</c:v>
                </c:pt>
                <c:pt idx="16">
                  <c:v>14/06/2022</c:v>
                </c:pt>
                <c:pt idx="17">
                  <c:v>15/06/2022</c:v>
                </c:pt>
                <c:pt idx="18">
                  <c:v>16/06/2022</c:v>
                </c:pt>
                <c:pt idx="19">
                  <c:v>17/06/2022</c:v>
                </c:pt>
                <c:pt idx="20">
                  <c:v>18/06/2022</c:v>
                </c:pt>
                <c:pt idx="21">
                  <c:v>19/06/2022</c:v>
                </c:pt>
                <c:pt idx="22">
                  <c:v>20/06/2022</c:v>
                </c:pt>
                <c:pt idx="23">
                  <c:v>21/06/2022</c:v>
                </c:pt>
                <c:pt idx="24">
                  <c:v>22/06/2022</c:v>
                </c:pt>
                <c:pt idx="25">
                  <c:v>23/06/2022</c:v>
                </c:pt>
                <c:pt idx="26">
                  <c:v>24/06/2022</c:v>
                </c:pt>
                <c:pt idx="27">
                  <c:v>25/06/2022</c:v>
                </c:pt>
                <c:pt idx="28">
                  <c:v>26/06/2022</c:v>
                </c:pt>
                <c:pt idx="29">
                  <c:v>27/06/2022</c:v>
                </c:pt>
                <c:pt idx="30">
                  <c:v>28/06/2022</c:v>
                </c:pt>
                <c:pt idx="31">
                  <c:v>29/06/2022</c:v>
                </c:pt>
                <c:pt idx="32">
                  <c:v>30/06/2022</c:v>
                </c:pt>
                <c:pt idx="33">
                  <c:v>01/07/2022</c:v>
                </c:pt>
                <c:pt idx="34">
                  <c:v>02/07/2022</c:v>
                </c:pt>
                <c:pt idx="35">
                  <c:v>03/07/2022</c:v>
                </c:pt>
                <c:pt idx="36">
                  <c:v>04/07/2022</c:v>
                </c:pt>
                <c:pt idx="37">
                  <c:v>05/07/2022</c:v>
                </c:pt>
                <c:pt idx="38">
                  <c:v>06/07/2022</c:v>
                </c:pt>
                <c:pt idx="39">
                  <c:v>07/07/2022</c:v>
                </c:pt>
                <c:pt idx="40">
                  <c:v>08/07/2022</c:v>
                </c:pt>
                <c:pt idx="41">
                  <c:v>09/07/2022</c:v>
                </c:pt>
                <c:pt idx="42">
                  <c:v>10/07/2022</c:v>
                </c:pt>
                <c:pt idx="43">
                  <c:v>11/07/2022</c:v>
                </c:pt>
                <c:pt idx="44">
                  <c:v>12/07/2022</c:v>
                </c:pt>
                <c:pt idx="45">
                  <c:v>13/07/2022</c:v>
                </c:pt>
                <c:pt idx="46">
                  <c:v>14/07/2022</c:v>
                </c:pt>
                <c:pt idx="47">
                  <c:v>15/07/2022</c:v>
                </c:pt>
                <c:pt idx="48">
                  <c:v>16/07/2022</c:v>
                </c:pt>
                <c:pt idx="49">
                  <c:v>17/07/2022</c:v>
                </c:pt>
                <c:pt idx="50">
                  <c:v>18/07/2022</c:v>
                </c:pt>
                <c:pt idx="51">
                  <c:v>19/07/2022</c:v>
                </c:pt>
                <c:pt idx="52">
                  <c:v>20/07/2022</c:v>
                </c:pt>
                <c:pt idx="53">
                  <c:v>21/07/2022</c:v>
                </c:pt>
                <c:pt idx="54">
                  <c:v>22/07/2022</c:v>
                </c:pt>
                <c:pt idx="55">
                  <c:v>23/07/2022</c:v>
                </c:pt>
                <c:pt idx="56">
                  <c:v>24/07/2022</c:v>
                </c:pt>
                <c:pt idx="57">
                  <c:v>25/07/2022</c:v>
                </c:pt>
                <c:pt idx="58">
                  <c:v>26/07/2022</c:v>
                </c:pt>
                <c:pt idx="59">
                  <c:v>27/07/2022</c:v>
                </c:pt>
                <c:pt idx="60">
                  <c:v>28/07/2022</c:v>
                </c:pt>
                <c:pt idx="61">
                  <c:v>29/07/2022</c:v>
                </c:pt>
                <c:pt idx="62">
                  <c:v>30/07/2022</c:v>
                </c:pt>
                <c:pt idx="63">
                  <c:v>31/07/2022</c:v>
                </c:pt>
                <c:pt idx="64">
                  <c:v>01/08/2022</c:v>
                </c:pt>
                <c:pt idx="65">
                  <c:v>02/08/2022</c:v>
                </c:pt>
                <c:pt idx="66">
                  <c:v>03/08/2022</c:v>
                </c:pt>
                <c:pt idx="67">
                  <c:v>04/08/2022</c:v>
                </c:pt>
                <c:pt idx="68">
                  <c:v>05/08/2022</c:v>
                </c:pt>
                <c:pt idx="69">
                  <c:v>06/08/2022</c:v>
                </c:pt>
                <c:pt idx="70">
                  <c:v>07/08/2022</c:v>
                </c:pt>
                <c:pt idx="71">
                  <c:v>08/08/2022</c:v>
                </c:pt>
                <c:pt idx="72">
                  <c:v>09/08/2022</c:v>
                </c:pt>
                <c:pt idx="73">
                  <c:v>10/08/2022</c:v>
                </c:pt>
                <c:pt idx="74">
                  <c:v>11/08/2022</c:v>
                </c:pt>
                <c:pt idx="75">
                  <c:v>12/08/2022</c:v>
                </c:pt>
                <c:pt idx="76">
                  <c:v>13/08/2022</c:v>
                </c:pt>
                <c:pt idx="77">
                  <c:v>14/08/2022</c:v>
                </c:pt>
                <c:pt idx="78">
                  <c:v>15/08/2022</c:v>
                </c:pt>
                <c:pt idx="79">
                  <c:v>16/08/2022</c:v>
                </c:pt>
                <c:pt idx="80">
                  <c:v>17/08/2022</c:v>
                </c:pt>
                <c:pt idx="81">
                  <c:v>18/08/2022</c:v>
                </c:pt>
                <c:pt idx="82">
                  <c:v>19/08/2022</c:v>
                </c:pt>
                <c:pt idx="83">
                  <c:v>20/08/2022</c:v>
                </c:pt>
                <c:pt idx="84">
                  <c:v>21/08/2022</c:v>
                </c:pt>
                <c:pt idx="85">
                  <c:v>22/08/2022</c:v>
                </c:pt>
                <c:pt idx="86">
                  <c:v>23/08/2022</c:v>
                </c:pt>
                <c:pt idx="87">
                  <c:v>24/08/2022</c:v>
                </c:pt>
                <c:pt idx="88">
                  <c:v>25/08/2022</c:v>
                </c:pt>
                <c:pt idx="89">
                  <c:v>26/08/2022</c:v>
                </c:pt>
                <c:pt idx="90">
                  <c:v>27/08/2022</c:v>
                </c:pt>
                <c:pt idx="91">
                  <c:v>28/08/2022</c:v>
                </c:pt>
                <c:pt idx="92">
                  <c:v>29/08/2022</c:v>
                </c:pt>
                <c:pt idx="93">
                  <c:v>30/08/2022</c:v>
                </c:pt>
                <c:pt idx="94">
                  <c:v>31/08/2022</c:v>
                </c:pt>
                <c:pt idx="95">
                  <c:v>01/09/2022</c:v>
                </c:pt>
                <c:pt idx="96">
                  <c:v>02/09/2022</c:v>
                </c:pt>
                <c:pt idx="97">
                  <c:v>03/09/2022</c:v>
                </c:pt>
                <c:pt idx="98">
                  <c:v>04/09/2022</c:v>
                </c:pt>
                <c:pt idx="99">
                  <c:v>05/09/2022</c:v>
                </c:pt>
                <c:pt idx="100">
                  <c:v>06/09/2022</c:v>
                </c:pt>
                <c:pt idx="101">
                  <c:v>07/09/2022</c:v>
                </c:pt>
                <c:pt idx="102">
                  <c:v>08/09/2022</c:v>
                </c:pt>
                <c:pt idx="103">
                  <c:v>09/09/2022</c:v>
                </c:pt>
                <c:pt idx="104">
                  <c:v>10/09/2022</c:v>
                </c:pt>
                <c:pt idx="105">
                  <c:v>11/09/2022</c:v>
                </c:pt>
                <c:pt idx="106">
                  <c:v>12/09/2022</c:v>
                </c:pt>
                <c:pt idx="107">
                  <c:v>13/09/2022</c:v>
                </c:pt>
                <c:pt idx="108">
                  <c:v>14/09/2022</c:v>
                </c:pt>
                <c:pt idx="109">
                  <c:v>15/09/2022</c:v>
                </c:pt>
                <c:pt idx="110">
                  <c:v>16/09/2022</c:v>
                </c:pt>
                <c:pt idx="111">
                  <c:v>17/09/2022</c:v>
                </c:pt>
                <c:pt idx="112">
                  <c:v>18/09/2022</c:v>
                </c:pt>
                <c:pt idx="113">
                  <c:v>19/09/2022</c:v>
                </c:pt>
                <c:pt idx="114">
                  <c:v>20/09/2022</c:v>
                </c:pt>
                <c:pt idx="115">
                  <c:v>21/09/2022</c:v>
                </c:pt>
                <c:pt idx="116">
                  <c:v>22/09/2022</c:v>
                </c:pt>
                <c:pt idx="117">
                  <c:v>23/09/2022</c:v>
                </c:pt>
                <c:pt idx="118">
                  <c:v>24/09/2022</c:v>
                </c:pt>
                <c:pt idx="119">
                  <c:v>25/09/2022</c:v>
                </c:pt>
                <c:pt idx="120">
                  <c:v>26/09/2022</c:v>
                </c:pt>
                <c:pt idx="121">
                  <c:v>27/09/2022</c:v>
                </c:pt>
                <c:pt idx="122">
                  <c:v>28/09/2022</c:v>
                </c:pt>
                <c:pt idx="123">
                  <c:v>29/09/2022</c:v>
                </c:pt>
                <c:pt idx="124">
                  <c:v>30/09/2022</c:v>
                </c:pt>
                <c:pt idx="125">
                  <c:v>01/10/2022</c:v>
                </c:pt>
                <c:pt idx="126">
                  <c:v>02/10/2022</c:v>
                </c:pt>
                <c:pt idx="127">
                  <c:v>03/10/2022</c:v>
                </c:pt>
                <c:pt idx="128">
                  <c:v>04/10/2022</c:v>
                </c:pt>
                <c:pt idx="129">
                  <c:v>05/10/2022</c:v>
                </c:pt>
                <c:pt idx="130">
                  <c:v>06/10/2022</c:v>
                </c:pt>
                <c:pt idx="131">
                  <c:v>07/10/2022</c:v>
                </c:pt>
                <c:pt idx="132">
                  <c:v>08/10/2022</c:v>
                </c:pt>
                <c:pt idx="133">
                  <c:v>09/10/2022</c:v>
                </c:pt>
                <c:pt idx="134">
                  <c:v>10/10/2022</c:v>
                </c:pt>
                <c:pt idx="135">
                  <c:v>11/10/2022</c:v>
                </c:pt>
                <c:pt idx="136">
                  <c:v>12/10/2022</c:v>
                </c:pt>
                <c:pt idx="137">
                  <c:v>13/10/2022</c:v>
                </c:pt>
                <c:pt idx="138">
                  <c:v>14/10/2022</c:v>
                </c:pt>
                <c:pt idx="139">
                  <c:v>15/10/2022</c:v>
                </c:pt>
                <c:pt idx="140">
                  <c:v>16/10/2022</c:v>
                </c:pt>
                <c:pt idx="141">
                  <c:v>17/10/2022</c:v>
                </c:pt>
                <c:pt idx="142">
                  <c:v>18/10/2022</c:v>
                </c:pt>
                <c:pt idx="143">
                  <c:v>19/10/2022</c:v>
                </c:pt>
                <c:pt idx="144">
                  <c:v>20/10/2022</c:v>
                </c:pt>
                <c:pt idx="145">
                  <c:v>21/10/2022</c:v>
                </c:pt>
                <c:pt idx="146">
                  <c:v>22/10/2022</c:v>
                </c:pt>
                <c:pt idx="147">
                  <c:v>23/10/2022</c:v>
                </c:pt>
                <c:pt idx="148">
                  <c:v>24/10/2022</c:v>
                </c:pt>
                <c:pt idx="149">
                  <c:v>25/10/2022</c:v>
                </c:pt>
                <c:pt idx="150">
                  <c:v>26/10/2022</c:v>
                </c:pt>
                <c:pt idx="151">
                  <c:v>27/10/2022</c:v>
                </c:pt>
                <c:pt idx="152">
                  <c:v>28/10/2022</c:v>
                </c:pt>
                <c:pt idx="153">
                  <c:v>29/10/2022</c:v>
                </c:pt>
                <c:pt idx="154">
                  <c:v>30/10/2022</c:v>
                </c:pt>
                <c:pt idx="155">
                  <c:v>31/10/2022</c:v>
                </c:pt>
                <c:pt idx="156">
                  <c:v>01/11/2022</c:v>
                </c:pt>
                <c:pt idx="157">
                  <c:v>02/11/2022</c:v>
                </c:pt>
                <c:pt idx="158">
                  <c:v>03/11/2022</c:v>
                </c:pt>
                <c:pt idx="159">
                  <c:v>04/11/2022</c:v>
                </c:pt>
                <c:pt idx="160">
                  <c:v>05/11/2022</c:v>
                </c:pt>
                <c:pt idx="161">
                  <c:v>06/11/2022</c:v>
                </c:pt>
                <c:pt idx="162">
                  <c:v>07/11/2022</c:v>
                </c:pt>
                <c:pt idx="163">
                  <c:v>08/11/2022</c:v>
                </c:pt>
                <c:pt idx="164">
                  <c:v>09/11/2022</c:v>
                </c:pt>
                <c:pt idx="165">
                  <c:v>10/11/2022</c:v>
                </c:pt>
                <c:pt idx="166">
                  <c:v>11/11/2022</c:v>
                </c:pt>
                <c:pt idx="167">
                  <c:v>12/11/2022</c:v>
                </c:pt>
                <c:pt idx="168">
                  <c:v>13/11/2022</c:v>
                </c:pt>
                <c:pt idx="169">
                  <c:v>14/11/2022</c:v>
                </c:pt>
                <c:pt idx="170">
                  <c:v>15/11/2022</c:v>
                </c:pt>
                <c:pt idx="171">
                  <c:v>16/11/2022</c:v>
                </c:pt>
                <c:pt idx="172">
                  <c:v>17/11/2022</c:v>
                </c:pt>
                <c:pt idx="173">
                  <c:v>18/11/2022</c:v>
                </c:pt>
                <c:pt idx="174">
                  <c:v>19/11/2022</c:v>
                </c:pt>
                <c:pt idx="175">
                  <c:v>20/11/2022</c:v>
                </c:pt>
                <c:pt idx="176">
                  <c:v>21/11/2022</c:v>
                </c:pt>
                <c:pt idx="177">
                  <c:v>22/11/2022</c:v>
                </c:pt>
                <c:pt idx="178">
                  <c:v>23/11/2022</c:v>
                </c:pt>
                <c:pt idx="179">
                  <c:v>24/11/2022</c:v>
                </c:pt>
                <c:pt idx="180">
                  <c:v>25/11/2022</c:v>
                </c:pt>
                <c:pt idx="181">
                  <c:v>26/11/2022</c:v>
                </c:pt>
                <c:pt idx="182">
                  <c:v>27/11/2022</c:v>
                </c:pt>
                <c:pt idx="183">
                  <c:v>28/11/2022</c:v>
                </c:pt>
                <c:pt idx="184">
                  <c:v>29/11/2022</c:v>
                </c:pt>
                <c:pt idx="185">
                  <c:v>30/11/2022</c:v>
                </c:pt>
                <c:pt idx="186">
                  <c:v>01/12/2022</c:v>
                </c:pt>
                <c:pt idx="187">
                  <c:v>02/12/2022</c:v>
                </c:pt>
                <c:pt idx="188">
                  <c:v>03/12/2022</c:v>
                </c:pt>
                <c:pt idx="189">
                  <c:v>04/12/2022</c:v>
                </c:pt>
                <c:pt idx="190">
                  <c:v>05/12/2022</c:v>
                </c:pt>
                <c:pt idx="191">
                  <c:v>06/12/2022</c:v>
                </c:pt>
                <c:pt idx="192">
                  <c:v>07/12/2022</c:v>
                </c:pt>
                <c:pt idx="193">
                  <c:v>08/12/2022</c:v>
                </c:pt>
                <c:pt idx="194">
                  <c:v>09/12/2022</c:v>
                </c:pt>
                <c:pt idx="195">
                  <c:v>10/12/2022</c:v>
                </c:pt>
                <c:pt idx="196">
                  <c:v>11/12/2022</c:v>
                </c:pt>
                <c:pt idx="197">
                  <c:v>12/12/2022</c:v>
                </c:pt>
                <c:pt idx="198">
                  <c:v>13/12/2022</c:v>
                </c:pt>
                <c:pt idx="199">
                  <c:v>14/12/2022</c:v>
                </c:pt>
                <c:pt idx="200">
                  <c:v>15/12/2022</c:v>
                </c:pt>
                <c:pt idx="201">
                  <c:v>16/12/2022</c:v>
                </c:pt>
                <c:pt idx="202">
                  <c:v>17/12/2022</c:v>
                </c:pt>
                <c:pt idx="203">
                  <c:v>18/12/2022</c:v>
                </c:pt>
                <c:pt idx="204">
                  <c:v>19/12/2022</c:v>
                </c:pt>
                <c:pt idx="205">
                  <c:v>20/12/2022</c:v>
                </c:pt>
                <c:pt idx="206">
                  <c:v>21/12/2022</c:v>
                </c:pt>
                <c:pt idx="207">
                  <c:v>22/12/2022</c:v>
                </c:pt>
                <c:pt idx="208">
                  <c:v>23/12/2022</c:v>
                </c:pt>
                <c:pt idx="209">
                  <c:v>24/12/2022</c:v>
                </c:pt>
                <c:pt idx="210">
                  <c:v>25/12/2022</c:v>
                </c:pt>
                <c:pt idx="211">
                  <c:v>26/12/2022</c:v>
                </c:pt>
                <c:pt idx="212">
                  <c:v>27/12/2022</c:v>
                </c:pt>
                <c:pt idx="213">
                  <c:v>28/12/2022</c:v>
                </c:pt>
                <c:pt idx="214">
                  <c:v>29/12/2022</c:v>
                </c:pt>
                <c:pt idx="215">
                  <c:v>30/12/2022</c:v>
                </c:pt>
                <c:pt idx="216">
                  <c:v>31/12/2022</c:v>
                </c:pt>
                <c:pt idx="217">
                  <c:v>01/01/2023</c:v>
                </c:pt>
                <c:pt idx="218">
                  <c:v>02/01/2023</c:v>
                </c:pt>
                <c:pt idx="219">
                  <c:v>03/01/2023</c:v>
                </c:pt>
                <c:pt idx="220">
                  <c:v>04/01/2023</c:v>
                </c:pt>
                <c:pt idx="221">
                  <c:v>05/01/2023</c:v>
                </c:pt>
                <c:pt idx="222">
                  <c:v>06/01/2023</c:v>
                </c:pt>
                <c:pt idx="223">
                  <c:v>07/01/2023</c:v>
                </c:pt>
                <c:pt idx="224">
                  <c:v>08/01/2023</c:v>
                </c:pt>
                <c:pt idx="225">
                  <c:v>09/01/2023</c:v>
                </c:pt>
                <c:pt idx="226">
                  <c:v>10/01/2023</c:v>
                </c:pt>
                <c:pt idx="227">
                  <c:v>11/01/2023</c:v>
                </c:pt>
                <c:pt idx="228">
                  <c:v>12/01/2023</c:v>
                </c:pt>
                <c:pt idx="229">
                  <c:v>13/01/2023</c:v>
                </c:pt>
                <c:pt idx="230">
                  <c:v>14/01/2023</c:v>
                </c:pt>
                <c:pt idx="231">
                  <c:v>15/01/2023</c:v>
                </c:pt>
                <c:pt idx="232">
                  <c:v>16/01/2023</c:v>
                </c:pt>
                <c:pt idx="233">
                  <c:v>17/01/2023</c:v>
                </c:pt>
                <c:pt idx="234">
                  <c:v>18/01/2023</c:v>
                </c:pt>
                <c:pt idx="235">
                  <c:v>19/01/2023</c:v>
                </c:pt>
                <c:pt idx="236">
                  <c:v>20/01/2023</c:v>
                </c:pt>
                <c:pt idx="237">
                  <c:v>21/01/2023</c:v>
                </c:pt>
                <c:pt idx="238">
                  <c:v>22/01/2023</c:v>
                </c:pt>
                <c:pt idx="239">
                  <c:v>23/01/2023</c:v>
                </c:pt>
                <c:pt idx="240">
                  <c:v>24/01/2023</c:v>
                </c:pt>
                <c:pt idx="241">
                  <c:v>25/01/2023</c:v>
                </c:pt>
                <c:pt idx="242">
                  <c:v>26/01/2023</c:v>
                </c:pt>
                <c:pt idx="243">
                  <c:v>27/01/2023</c:v>
                </c:pt>
                <c:pt idx="244">
                  <c:v>28/01/2023</c:v>
                </c:pt>
                <c:pt idx="245">
                  <c:v>29/01/2023</c:v>
                </c:pt>
                <c:pt idx="246">
                  <c:v>30/01/2023</c:v>
                </c:pt>
                <c:pt idx="247">
                  <c:v>31/01/2023</c:v>
                </c:pt>
                <c:pt idx="248">
                  <c:v>01/02/2023</c:v>
                </c:pt>
                <c:pt idx="249">
                  <c:v>02/02/2023</c:v>
                </c:pt>
                <c:pt idx="250">
                  <c:v>03/02/2023</c:v>
                </c:pt>
                <c:pt idx="251">
                  <c:v>04/02/2023</c:v>
                </c:pt>
                <c:pt idx="252">
                  <c:v>05/02/2023</c:v>
                </c:pt>
                <c:pt idx="253">
                  <c:v>06/02/2023</c:v>
                </c:pt>
                <c:pt idx="254">
                  <c:v>07/02/2023</c:v>
                </c:pt>
                <c:pt idx="255">
                  <c:v>08/02/2023</c:v>
                </c:pt>
                <c:pt idx="256">
                  <c:v>09/02/2023</c:v>
                </c:pt>
                <c:pt idx="257">
                  <c:v>10/02/2023</c:v>
                </c:pt>
                <c:pt idx="258">
                  <c:v>11/02/2023</c:v>
                </c:pt>
                <c:pt idx="259">
                  <c:v>12/02/2023</c:v>
                </c:pt>
                <c:pt idx="260">
                  <c:v>13/02/2023</c:v>
                </c:pt>
                <c:pt idx="261">
                  <c:v>14/02/2023</c:v>
                </c:pt>
                <c:pt idx="262">
                  <c:v>15/02/2023</c:v>
                </c:pt>
                <c:pt idx="263">
                  <c:v>16/02/2023</c:v>
                </c:pt>
                <c:pt idx="264">
                  <c:v>17/02/2023</c:v>
                </c:pt>
                <c:pt idx="265">
                  <c:v>18/02/2023</c:v>
                </c:pt>
                <c:pt idx="266">
                  <c:v>19/02/2023</c:v>
                </c:pt>
                <c:pt idx="267">
                  <c:v>20/02/2023</c:v>
                </c:pt>
                <c:pt idx="268">
                  <c:v>21/02/2023</c:v>
                </c:pt>
                <c:pt idx="269">
                  <c:v>22/02/2023</c:v>
                </c:pt>
                <c:pt idx="270">
                  <c:v>23/02/2023</c:v>
                </c:pt>
                <c:pt idx="271">
                  <c:v>24/02/2023</c:v>
                </c:pt>
                <c:pt idx="272">
                  <c:v>25/02/2023</c:v>
                </c:pt>
                <c:pt idx="273">
                  <c:v>26/02/2023</c:v>
                </c:pt>
                <c:pt idx="274">
                  <c:v>27/02/2023</c:v>
                </c:pt>
                <c:pt idx="275">
                  <c:v>28/02/2023</c:v>
                </c:pt>
                <c:pt idx="276">
                  <c:v>01/03/2023</c:v>
                </c:pt>
                <c:pt idx="277">
                  <c:v>02/03/2023</c:v>
                </c:pt>
                <c:pt idx="278">
                  <c:v>03/03/2023</c:v>
                </c:pt>
                <c:pt idx="279">
                  <c:v>04/03/2023</c:v>
                </c:pt>
                <c:pt idx="280">
                  <c:v>05/03/2023</c:v>
                </c:pt>
                <c:pt idx="281">
                  <c:v>06/03/2023</c:v>
                </c:pt>
                <c:pt idx="282">
                  <c:v>07/03/2023</c:v>
                </c:pt>
                <c:pt idx="283">
                  <c:v>08/03/2023</c:v>
                </c:pt>
                <c:pt idx="284">
                  <c:v>09/03/2023</c:v>
                </c:pt>
                <c:pt idx="285">
                  <c:v>10/03/2023</c:v>
                </c:pt>
                <c:pt idx="286">
                  <c:v>11/03/2023</c:v>
                </c:pt>
                <c:pt idx="287">
                  <c:v>12/03/2023</c:v>
                </c:pt>
                <c:pt idx="288">
                  <c:v>13/03/2023</c:v>
                </c:pt>
                <c:pt idx="289">
                  <c:v>14/03/2023</c:v>
                </c:pt>
                <c:pt idx="290">
                  <c:v>15/03/2023</c:v>
                </c:pt>
                <c:pt idx="291">
                  <c:v>16/03/2023</c:v>
                </c:pt>
                <c:pt idx="292">
                  <c:v>17/03/2023</c:v>
                </c:pt>
                <c:pt idx="293">
                  <c:v>18/03/2023</c:v>
                </c:pt>
                <c:pt idx="294">
                  <c:v>19/03/2023</c:v>
                </c:pt>
                <c:pt idx="295">
                  <c:v>20/03/2023</c:v>
                </c:pt>
                <c:pt idx="296">
                  <c:v>21/03/2023</c:v>
                </c:pt>
                <c:pt idx="297">
                  <c:v>22/03/2023</c:v>
                </c:pt>
                <c:pt idx="298">
                  <c:v>23/03/2023</c:v>
                </c:pt>
                <c:pt idx="299">
                  <c:v>24/03/2023</c:v>
                </c:pt>
                <c:pt idx="300">
                  <c:v>25/03/2023</c:v>
                </c:pt>
                <c:pt idx="301">
                  <c:v>26/03/2023</c:v>
                </c:pt>
                <c:pt idx="302">
                  <c:v>27/03/2023</c:v>
                </c:pt>
                <c:pt idx="303">
                  <c:v>28/03/2023</c:v>
                </c:pt>
                <c:pt idx="304">
                  <c:v>29/03/2023</c:v>
                </c:pt>
                <c:pt idx="305">
                  <c:v>30/03/2023</c:v>
                </c:pt>
                <c:pt idx="306">
                  <c:v>31/03/2023</c:v>
                </c:pt>
                <c:pt idx="307">
                  <c:v>01/04/2023</c:v>
                </c:pt>
                <c:pt idx="308">
                  <c:v>02/04/2023</c:v>
                </c:pt>
                <c:pt idx="309">
                  <c:v>03/04/2023</c:v>
                </c:pt>
                <c:pt idx="310">
                  <c:v>04/04/2023</c:v>
                </c:pt>
                <c:pt idx="311">
                  <c:v>05/04/2023</c:v>
                </c:pt>
                <c:pt idx="312">
                  <c:v>06/04/2023</c:v>
                </c:pt>
                <c:pt idx="313">
                  <c:v>07/04/2023</c:v>
                </c:pt>
                <c:pt idx="314">
                  <c:v>08/04/2023</c:v>
                </c:pt>
                <c:pt idx="315">
                  <c:v>09/04/2023</c:v>
                </c:pt>
                <c:pt idx="316">
                  <c:v>10/04/2023</c:v>
                </c:pt>
                <c:pt idx="317">
                  <c:v>11/04/2023</c:v>
                </c:pt>
                <c:pt idx="318">
                  <c:v>12/04/2023</c:v>
                </c:pt>
                <c:pt idx="319">
                  <c:v>13/04/2023</c:v>
                </c:pt>
                <c:pt idx="320">
                  <c:v>14/04/2023</c:v>
                </c:pt>
                <c:pt idx="321">
                  <c:v>15/04/2023</c:v>
                </c:pt>
                <c:pt idx="322">
                  <c:v>16/04/2023</c:v>
                </c:pt>
                <c:pt idx="323">
                  <c:v>17/04/2023</c:v>
                </c:pt>
                <c:pt idx="324">
                  <c:v>18/04/2023</c:v>
                </c:pt>
                <c:pt idx="325">
                  <c:v>19/04/2023</c:v>
                </c:pt>
                <c:pt idx="326">
                  <c:v>20/04/2023</c:v>
                </c:pt>
                <c:pt idx="327">
                  <c:v>21/04/2023</c:v>
                </c:pt>
                <c:pt idx="328">
                  <c:v>22/04/2023</c:v>
                </c:pt>
                <c:pt idx="329">
                  <c:v>23/04/2023</c:v>
                </c:pt>
                <c:pt idx="330">
                  <c:v>24/04/2023</c:v>
                </c:pt>
                <c:pt idx="331">
                  <c:v>25/04/2023</c:v>
                </c:pt>
                <c:pt idx="332">
                  <c:v>26/04/2023</c:v>
                </c:pt>
                <c:pt idx="333">
                  <c:v>27/04/2023</c:v>
                </c:pt>
                <c:pt idx="334">
                  <c:v>28/04/2023</c:v>
                </c:pt>
                <c:pt idx="335">
                  <c:v>29/04/2023</c:v>
                </c:pt>
                <c:pt idx="336">
                  <c:v>30/04/2023</c:v>
                </c:pt>
                <c:pt idx="337">
                  <c:v>01/05/2023</c:v>
                </c:pt>
                <c:pt idx="338">
                  <c:v>02/05/2023</c:v>
                </c:pt>
                <c:pt idx="339">
                  <c:v>03/05/2023</c:v>
                </c:pt>
                <c:pt idx="340">
                  <c:v>04/05/2023</c:v>
                </c:pt>
                <c:pt idx="341">
                  <c:v>05/05/2023</c:v>
                </c:pt>
                <c:pt idx="342">
                  <c:v>06/05/2023</c:v>
                </c:pt>
                <c:pt idx="343">
                  <c:v>07/05/2023</c:v>
                </c:pt>
                <c:pt idx="344">
                  <c:v>08/05/2023</c:v>
                </c:pt>
                <c:pt idx="345">
                  <c:v>09/05/2023</c:v>
                </c:pt>
                <c:pt idx="346">
                  <c:v>10/05/2023</c:v>
                </c:pt>
                <c:pt idx="347">
                  <c:v>11/05/2023</c:v>
                </c:pt>
                <c:pt idx="348">
                  <c:v>12/05/2023</c:v>
                </c:pt>
                <c:pt idx="349">
                  <c:v>13/05/2023</c:v>
                </c:pt>
                <c:pt idx="350">
                  <c:v>14/05/2023</c:v>
                </c:pt>
                <c:pt idx="351">
                  <c:v>15/05/2023</c:v>
                </c:pt>
                <c:pt idx="352">
                  <c:v>16/05/2023</c:v>
                </c:pt>
                <c:pt idx="353">
                  <c:v>17/05/2023</c:v>
                </c:pt>
                <c:pt idx="354">
                  <c:v>18/05/2023</c:v>
                </c:pt>
                <c:pt idx="355">
                  <c:v>19/05/2023</c:v>
                </c:pt>
                <c:pt idx="356">
                  <c:v>20/05/2023</c:v>
                </c:pt>
                <c:pt idx="357">
                  <c:v>21/05/2023</c:v>
                </c:pt>
                <c:pt idx="358">
                  <c:v>22/05/2023</c:v>
                </c:pt>
                <c:pt idx="359">
                  <c:v>23/05/2023</c:v>
                </c:pt>
                <c:pt idx="360">
                  <c:v>24/05/2023</c:v>
                </c:pt>
                <c:pt idx="361">
                  <c:v>25/05/2023</c:v>
                </c:pt>
                <c:pt idx="362">
                  <c:v>26/05/2023</c:v>
                </c:pt>
                <c:pt idx="363">
                  <c:v>27/05/2023</c:v>
                </c:pt>
                <c:pt idx="364">
                  <c:v>28/05/2023</c:v>
                </c:pt>
                <c:pt idx="365">
                  <c:v>29/05/2023</c:v>
                </c:pt>
              </c:strCache>
            </c:strRef>
          </c:cat>
          <c:val>
            <c:numRef>
              <c:f>Dinamicas!$GB$4:$GB$369</c:f>
              <c:numCache>
                <c:formatCode>0.00%;[Red]\-0.0%</c:formatCode>
                <c:ptCount val="366"/>
                <c:pt idx="0">
                  <c:v>0</c:v>
                </c:pt>
                <c:pt idx="1">
                  <c:v>7.7444579833702204E-2</c:v>
                </c:pt>
                <c:pt idx="2">
                  <c:v>2.0777655447090601E-3</c:v>
                </c:pt>
                <c:pt idx="3">
                  <c:v>-6.2695349913233694E-2</c:v>
                </c:pt>
                <c:pt idx="4">
                  <c:v>2.24305582588455E-2</c:v>
                </c:pt>
                <c:pt idx="5">
                  <c:v>-2.5046369097027701E-2</c:v>
                </c:pt>
                <c:pt idx="6">
                  <c:v>4.3266332013551798E-3</c:v>
                </c:pt>
                <c:pt idx="7">
                  <c:v>2.4721021180971201E-3</c:v>
                </c:pt>
                <c:pt idx="8">
                  <c:v>4.8952641318020802E-2</c:v>
                </c:pt>
                <c:pt idx="9">
                  <c:v>-6.8595920966940697E-3</c:v>
                </c:pt>
                <c:pt idx="10">
                  <c:v>-3.0207205923323901E-2</c:v>
                </c:pt>
                <c:pt idx="11">
                  <c:v>-3.3877930891139702E-3</c:v>
                </c:pt>
                <c:pt idx="12">
                  <c:v>-3.41458554729012E-2</c:v>
                </c:pt>
                <c:pt idx="13">
                  <c:v>-2.48588561329675E-2</c:v>
                </c:pt>
                <c:pt idx="14">
                  <c:v>-5.6350999848029701E-2</c:v>
                </c:pt>
                <c:pt idx="15">
                  <c:v>-0.159747259707092</c:v>
                </c:pt>
                <c:pt idx="16">
                  <c:v>-1.2478104395396599E-2</c:v>
                </c:pt>
                <c:pt idx="17">
                  <c:v>1.6483697103453401E-2</c:v>
                </c:pt>
                <c:pt idx="18">
                  <c:v>-9.7071967904791695E-2</c:v>
                </c:pt>
                <c:pt idx="19">
                  <c:v>4.40739586834216E-3</c:v>
                </c:pt>
                <c:pt idx="20">
                  <c:v>-7.1017825775175999E-2</c:v>
                </c:pt>
                <c:pt idx="21">
                  <c:v>8.0747663747972903E-2</c:v>
                </c:pt>
                <c:pt idx="22">
                  <c:v>2.2512232846647602E-3</c:v>
                </c:pt>
                <c:pt idx="23">
                  <c:v>5.3913825260174502E-3</c:v>
                </c:pt>
                <c:pt idx="24">
                  <c:v>-3.4937181926163401E-2</c:v>
                </c:pt>
                <c:pt idx="25">
                  <c:v>5.4978153332436303E-2</c:v>
                </c:pt>
                <c:pt idx="26">
                  <c:v>6.9136313020845596E-3</c:v>
                </c:pt>
                <c:pt idx="27">
                  <c:v>1.27488853909681E-2</c:v>
                </c:pt>
                <c:pt idx="28">
                  <c:v>-2.2092944302806099E-2</c:v>
                </c:pt>
                <c:pt idx="29">
                  <c:v>-1.3877679910250001E-2</c:v>
                </c:pt>
                <c:pt idx="30">
                  <c:v>-2.1935831724175101E-2</c:v>
                </c:pt>
                <c:pt idx="31">
                  <c:v>-8.70830935725375E-3</c:v>
                </c:pt>
                <c:pt idx="32">
                  <c:v>-1.5881898247216301E-2</c:v>
                </c:pt>
                <c:pt idx="33">
                  <c:v>-2.6048371648235799E-2</c:v>
                </c:pt>
                <c:pt idx="34">
                  <c:v>-1.4068960220288099E-3</c:v>
                </c:pt>
                <c:pt idx="35">
                  <c:v>2.8489377027440801E-3</c:v>
                </c:pt>
                <c:pt idx="36">
                  <c:v>4.84104330810671E-2</c:v>
                </c:pt>
                <c:pt idx="37">
                  <c:v>-2.03348679222148E-3</c:v>
                </c:pt>
                <c:pt idx="38">
                  <c:v>1.7737883677759299E-2</c:v>
                </c:pt>
                <c:pt idx="39">
                  <c:v>5.3013760295888897E-2</c:v>
                </c:pt>
                <c:pt idx="40">
                  <c:v>4.3225701198701403E-3</c:v>
                </c:pt>
                <c:pt idx="41">
                  <c:v>-6.39221540353185E-3</c:v>
                </c:pt>
                <c:pt idx="42">
                  <c:v>-3.3890000143570201E-2</c:v>
                </c:pt>
                <c:pt idx="43">
                  <c:v>-4.2659194792058597E-2</c:v>
                </c:pt>
                <c:pt idx="44">
                  <c:v>-3.2380163600820501E-2</c:v>
                </c:pt>
                <c:pt idx="45">
                  <c:v>4.59617127175607E-2</c:v>
                </c:pt>
                <c:pt idx="46">
                  <c:v>1.7704767497836602E-2</c:v>
                </c:pt>
                <c:pt idx="47">
                  <c:v>1.2951435883076E-2</c:v>
                </c:pt>
                <c:pt idx="48">
                  <c:v>1.69890762912661E-2</c:v>
                </c:pt>
                <c:pt idx="49">
                  <c:v>-1.9394704751981E-2</c:v>
                </c:pt>
                <c:pt idx="50">
                  <c:v>8.21176226001403E-2</c:v>
                </c:pt>
                <c:pt idx="51">
                  <c:v>4.0191784196971697E-2</c:v>
                </c:pt>
                <c:pt idx="52">
                  <c:v>-6.7423618275435099E-3</c:v>
                </c:pt>
                <c:pt idx="53">
                  <c:v>-2.8882911431907798E-3</c:v>
                </c:pt>
                <c:pt idx="54">
                  <c:v>-1.94110590154042E-2</c:v>
                </c:pt>
                <c:pt idx="55">
                  <c:v>-1.09839409940048E-2</c:v>
                </c:pt>
                <c:pt idx="56">
                  <c:v>6.3955900341323701E-3</c:v>
                </c:pt>
                <c:pt idx="57">
                  <c:v>-5.5174982175366101E-2</c:v>
                </c:pt>
                <c:pt idx="58">
                  <c:v>-5.7088153096429596E-3</c:v>
                </c:pt>
                <c:pt idx="59">
                  <c:v>7.9605456749726397E-2</c:v>
                </c:pt>
                <c:pt idx="60">
                  <c:v>3.9830706197627297E-2</c:v>
                </c:pt>
                <c:pt idx="61">
                  <c:v>-1.6465434121696299E-3</c:v>
                </c:pt>
                <c:pt idx="62">
                  <c:v>-6.2349215257704298E-3</c:v>
                </c:pt>
                <c:pt idx="63">
                  <c:v>-1.34979356371963E-2</c:v>
                </c:pt>
                <c:pt idx="64">
                  <c:v>-9.7270845742158897E-4</c:v>
                </c:pt>
                <c:pt idx="65">
                  <c:v>-1.44152490756707E-2</c:v>
                </c:pt>
                <c:pt idx="66">
                  <c:v>-5.7276226253497597E-3</c:v>
                </c:pt>
                <c:pt idx="67">
                  <c:v>-9.4347014051599006E-3</c:v>
                </c:pt>
                <c:pt idx="68">
                  <c:v>2.9090679317183201E-2</c:v>
                </c:pt>
                <c:pt idx="69">
                  <c:v>-1.40850029477044E-2</c:v>
                </c:pt>
                <c:pt idx="70">
                  <c:v>9.3466043704881797E-3</c:v>
                </c:pt>
                <c:pt idx="71">
                  <c:v>2.7338755922642101E-2</c:v>
                </c:pt>
                <c:pt idx="72">
                  <c:v>-2.7097178477993498E-2</c:v>
                </c:pt>
                <c:pt idx="73">
                  <c:v>3.3815799470910499E-2</c:v>
                </c:pt>
                <c:pt idx="74">
                  <c:v>4.1298432747449698E-4</c:v>
                </c:pt>
                <c:pt idx="75">
                  <c:v>1.8586640609445301E-2</c:v>
                </c:pt>
                <c:pt idx="76">
                  <c:v>8.7080099758951601E-4</c:v>
                </c:pt>
                <c:pt idx="77">
                  <c:v>-4.2883925570144097E-3</c:v>
                </c:pt>
                <c:pt idx="78">
                  <c:v>-7.4985618436034197E-3</c:v>
                </c:pt>
                <c:pt idx="79">
                  <c:v>-1.05100184488774E-2</c:v>
                </c:pt>
                <c:pt idx="80">
                  <c:v>-2.2915184633272901E-2</c:v>
                </c:pt>
                <c:pt idx="81">
                  <c:v>-5.2819677751113599E-3</c:v>
                </c:pt>
                <c:pt idx="82">
                  <c:v>-0.100599498378908</c:v>
                </c:pt>
                <c:pt idx="83">
                  <c:v>1.38191502355403E-2</c:v>
                </c:pt>
                <c:pt idx="84">
                  <c:v>1.7389159815289101E-2</c:v>
                </c:pt>
                <c:pt idx="85">
                  <c:v>-6.2788727842140197E-3</c:v>
                </c:pt>
                <c:pt idx="86">
                  <c:v>6.0367560777627701E-3</c:v>
                </c:pt>
                <c:pt idx="87">
                  <c:v>-6.1812264813088102E-3</c:v>
                </c:pt>
                <c:pt idx="88">
                  <c:v>9.6228000721663206E-3</c:v>
                </c:pt>
                <c:pt idx="89">
                  <c:v>-6.2075191311473203E-2</c:v>
                </c:pt>
                <c:pt idx="90">
                  <c:v>-1.07739281599919E-2</c:v>
                </c:pt>
                <c:pt idx="91">
                  <c:v>-2.1202250902366802E-2</c:v>
                </c:pt>
                <c:pt idx="92">
                  <c:v>3.4724300230261698E-2</c:v>
                </c:pt>
                <c:pt idx="93">
                  <c:v>-2.4691114735991102E-2</c:v>
                </c:pt>
                <c:pt idx="94">
                  <c:v>1.2777311092039501E-2</c:v>
                </c:pt>
                <c:pt idx="95">
                  <c:v>3.8593978182281902E-3</c:v>
                </c:pt>
                <c:pt idx="96">
                  <c:v>-7.8187959143722896E-3</c:v>
                </c:pt>
                <c:pt idx="97">
                  <c:v>-6.8944209172163698E-3</c:v>
                </c:pt>
                <c:pt idx="98">
                  <c:v>7.7964551391205301E-3</c:v>
                </c:pt>
                <c:pt idx="99">
                  <c:v>-8.7227962981401008E-3</c:v>
                </c:pt>
                <c:pt idx="100">
                  <c:v>-4.9196537314819003E-2</c:v>
                </c:pt>
                <c:pt idx="101">
                  <c:v>2.40289802295084E-2</c:v>
                </c:pt>
                <c:pt idx="102">
                  <c:v>2.04817753152886E-3</c:v>
                </c:pt>
                <c:pt idx="103">
                  <c:v>0.10612198865691</c:v>
                </c:pt>
                <c:pt idx="104">
                  <c:v>1.40025209121117E-2</c:v>
                </c:pt>
                <c:pt idx="105">
                  <c:v>4.0921489962886196E-3</c:v>
                </c:pt>
                <c:pt idx="106">
                  <c:v>2.7616464684605799E-2</c:v>
                </c:pt>
                <c:pt idx="107">
                  <c:v>-9.26999680381934E-2</c:v>
                </c:pt>
                <c:pt idx="108">
                  <c:v>-2.7403456028094499E-3</c:v>
                </c:pt>
                <c:pt idx="109">
                  <c:v>-2.66724766304582E-2</c:v>
                </c:pt>
                <c:pt idx="110">
                  <c:v>3.6226201334843599E-3</c:v>
                </c:pt>
                <c:pt idx="111">
                  <c:v>1.7954156716017699E-2</c:v>
                </c:pt>
                <c:pt idx="112">
                  <c:v>-3.5179092568505703E-2</c:v>
                </c:pt>
                <c:pt idx="113">
                  <c:v>6.4172576959975504E-3</c:v>
                </c:pt>
                <c:pt idx="114">
                  <c:v>-3.3428963069729901E-2</c:v>
                </c:pt>
                <c:pt idx="115">
                  <c:v>-1.8177641062126E-2</c:v>
                </c:pt>
                <c:pt idx="116">
                  <c:v>4.6699267821904901E-2</c:v>
                </c:pt>
                <c:pt idx="117">
                  <c:v>-5.9705721004144098E-3</c:v>
                </c:pt>
                <c:pt idx="118">
                  <c:v>-1.86877773655225E-2</c:v>
                </c:pt>
                <c:pt idx="119">
                  <c:v>-7.1241447303455104E-3</c:v>
                </c:pt>
                <c:pt idx="120">
                  <c:v>2.23682461001697E-2</c:v>
                </c:pt>
                <c:pt idx="121">
                  <c:v>-5.8326964984571896E-3</c:v>
                </c:pt>
                <c:pt idx="122">
                  <c:v>1.6544264817077499E-2</c:v>
                </c:pt>
                <c:pt idx="123">
                  <c:v>7.5324089707371504E-3</c:v>
                </c:pt>
                <c:pt idx="124">
                  <c:v>-7.2170663233374101E-3</c:v>
                </c:pt>
                <c:pt idx="125">
                  <c:v>-6.1594943131848502E-3</c:v>
                </c:pt>
                <c:pt idx="126">
                  <c:v>-1.38767922701311E-2</c:v>
                </c:pt>
                <c:pt idx="127">
                  <c:v>3.0427780557873398E-2</c:v>
                </c:pt>
                <c:pt idx="128">
                  <c:v>3.63470885536685E-2</c:v>
                </c:pt>
                <c:pt idx="129">
                  <c:v>-8.6601458240316304E-3</c:v>
                </c:pt>
                <c:pt idx="130">
                  <c:v>-1.0182176033395799E-2</c:v>
                </c:pt>
                <c:pt idx="131">
                  <c:v>-2.0475118564161E-2</c:v>
                </c:pt>
                <c:pt idx="132">
                  <c:v>-6.6650125211990003E-3</c:v>
                </c:pt>
                <c:pt idx="133">
                  <c:v>1.53786173356063E-3</c:v>
                </c:pt>
                <c:pt idx="134">
                  <c:v>-1.56815415477288E-2</c:v>
                </c:pt>
                <c:pt idx="135">
                  <c:v>-4.7049653422829296E-3</c:v>
                </c:pt>
                <c:pt idx="136">
                  <c:v>5.56546441157679E-3</c:v>
                </c:pt>
                <c:pt idx="137">
                  <c:v>1.17682676974233E-2</c:v>
                </c:pt>
                <c:pt idx="138">
                  <c:v>-1.0175979858535101E-2</c:v>
                </c:pt>
                <c:pt idx="139">
                  <c:v>-6.1519906013136599E-3</c:v>
                </c:pt>
                <c:pt idx="140">
                  <c:v>1.05131051945102E-2</c:v>
                </c:pt>
                <c:pt idx="141">
                  <c:v>1.46703695073045E-2</c:v>
                </c:pt>
                <c:pt idx="142">
                  <c:v>-1.1065554484838499E-2</c:v>
                </c:pt>
                <c:pt idx="143">
                  <c:v>-1.0079433466325701E-2</c:v>
                </c:pt>
                <c:pt idx="144">
                  <c:v>-4.4828663593795602E-3</c:v>
                </c:pt>
                <c:pt idx="145">
                  <c:v>6.2313225644938797E-3</c:v>
                </c:pt>
                <c:pt idx="146">
                  <c:v>1.8630880632488601E-3</c:v>
                </c:pt>
                <c:pt idx="147">
                  <c:v>1.8680573234646201E-2</c:v>
                </c:pt>
                <c:pt idx="148">
                  <c:v>-1.13170075550633E-2</c:v>
                </c:pt>
                <c:pt idx="149">
                  <c:v>3.8783556131972499E-2</c:v>
                </c:pt>
                <c:pt idx="150">
                  <c:v>3.3568108058077598E-2</c:v>
                </c:pt>
                <c:pt idx="151">
                  <c:v>-2.3331234196290501E-2</c:v>
                </c:pt>
                <c:pt idx="152">
                  <c:v>1.52574406581141E-2</c:v>
                </c:pt>
                <c:pt idx="153">
                  <c:v>1.0833998936653299E-2</c:v>
                </c:pt>
                <c:pt idx="154">
                  <c:v>-8.7845029992583701E-3</c:v>
                </c:pt>
                <c:pt idx="155">
                  <c:v>-6.7761538312429703E-3</c:v>
                </c:pt>
                <c:pt idx="156">
                  <c:v>-5.1230083085440604E-4</c:v>
                </c:pt>
                <c:pt idx="157">
                  <c:v>-1.5902646145254599E-2</c:v>
                </c:pt>
                <c:pt idx="158">
                  <c:v>2.5045264019445401E-3</c:v>
                </c:pt>
                <c:pt idx="159">
                  <c:v>4.6375084797171999E-2</c:v>
                </c:pt>
                <c:pt idx="160">
                  <c:v>6.4055670648117697E-3</c:v>
                </c:pt>
                <c:pt idx="161">
                  <c:v>-1.6736606133904899E-2</c:v>
                </c:pt>
                <c:pt idx="162">
                  <c:v>-1.5466999004610999E-2</c:v>
                </c:pt>
                <c:pt idx="163">
                  <c:v>-0.10006154497297</c:v>
                </c:pt>
                <c:pt idx="164">
                  <c:v>-0.14349017084590199</c:v>
                </c:pt>
                <c:pt idx="165">
                  <c:v>0.10742482422148</c:v>
                </c:pt>
                <c:pt idx="166">
                  <c:v>-3.1414523531040697E-2</c:v>
                </c:pt>
                <c:pt idx="167">
                  <c:v>-1.3801573179745201E-2</c:v>
                </c:pt>
                <c:pt idx="168">
                  <c:v>-2.6538184281503899E-2</c:v>
                </c:pt>
                <c:pt idx="169">
                  <c:v>1.6194215626503802E-2</c:v>
                </c:pt>
                <c:pt idx="170">
                  <c:v>1.6031218784224401E-2</c:v>
                </c:pt>
                <c:pt idx="171">
                  <c:v>-1.27435575947565E-2</c:v>
                </c:pt>
                <c:pt idx="172">
                  <c:v>1.0846195193121601E-3</c:v>
                </c:pt>
                <c:pt idx="173">
                  <c:v>6.1483072379831004E-4</c:v>
                </c:pt>
                <c:pt idx="174">
                  <c:v>8.2466052373431097E-4</c:v>
                </c:pt>
                <c:pt idx="175">
                  <c:v>-2.5115563786722299E-2</c:v>
                </c:pt>
                <c:pt idx="176">
                  <c:v>-3.0969510484702999E-2</c:v>
                </c:pt>
                <c:pt idx="177">
                  <c:v>2.5494575379672701E-2</c:v>
                </c:pt>
                <c:pt idx="178">
                  <c:v>2.6000369369052E-2</c:v>
                </c:pt>
                <c:pt idx="179">
                  <c:v>-3.7626326629025498E-4</c:v>
                </c:pt>
                <c:pt idx="180">
                  <c:v>-4.9757715698071098E-3</c:v>
                </c:pt>
                <c:pt idx="181">
                  <c:v>-3.48387346687784E-3</c:v>
                </c:pt>
                <c:pt idx="182">
                  <c:v>-1.1934928220364001E-3</c:v>
                </c:pt>
                <c:pt idx="183">
                  <c:v>-1.38227494324896E-2</c:v>
                </c:pt>
                <c:pt idx="184">
                  <c:v>1.4038077808170599E-2</c:v>
                </c:pt>
                <c:pt idx="185">
                  <c:v>4.4000661600075E-2</c:v>
                </c:pt>
                <c:pt idx="186">
                  <c:v>-1.1733068042358699E-2</c:v>
                </c:pt>
                <c:pt idx="187">
                  <c:v>7.1626727678752999E-3</c:v>
                </c:pt>
                <c:pt idx="188">
                  <c:v>-1.05578787336162E-2</c:v>
                </c:pt>
                <c:pt idx="189">
                  <c:v>1.3144478668389E-2</c:v>
                </c:pt>
                <c:pt idx="190">
                  <c:v>-9.0867219793479004E-3</c:v>
                </c:pt>
                <c:pt idx="191">
                  <c:v>6.7552959293257801E-3</c:v>
                </c:pt>
                <c:pt idx="192">
                  <c:v>-1.41238772345592E-2</c:v>
                </c:pt>
                <c:pt idx="193">
                  <c:v>2.28713809781858E-2</c:v>
                </c:pt>
                <c:pt idx="194">
                  <c:v>-5.8212304312480496E-3</c:v>
                </c:pt>
                <c:pt idx="195">
                  <c:v>-2.58563078009644E-4</c:v>
                </c:pt>
                <c:pt idx="196">
                  <c:v>-1.43209766987862E-3</c:v>
                </c:pt>
                <c:pt idx="197">
                  <c:v>5.9780673624416601E-3</c:v>
                </c:pt>
                <c:pt idx="198">
                  <c:v>3.3410746208977701E-2</c:v>
                </c:pt>
                <c:pt idx="199">
                  <c:v>1.93067781244594E-3</c:v>
                </c:pt>
                <c:pt idx="200">
                  <c:v>-2.5302472825858301E-2</c:v>
                </c:pt>
                <c:pt idx="201">
                  <c:v>-4.1312719300518802E-2</c:v>
                </c:pt>
                <c:pt idx="202">
                  <c:v>8.86680746875812E-3</c:v>
                </c:pt>
                <c:pt idx="203">
                  <c:v>-2.2095743458356901E-3</c:v>
                </c:pt>
                <c:pt idx="204">
                  <c:v>-1.8993936023315401E-2</c:v>
                </c:pt>
                <c:pt idx="205">
                  <c:v>2.8383764160859502E-2</c:v>
                </c:pt>
                <c:pt idx="206">
                  <c:v>-5.2501138628794396E-3</c:v>
                </c:pt>
                <c:pt idx="207">
                  <c:v>7.6111012668911304E-4</c:v>
                </c:pt>
                <c:pt idx="208">
                  <c:v>-1.9839171401171401E-3</c:v>
                </c:pt>
                <c:pt idx="209">
                  <c:v>3.0249539350892798E-3</c:v>
                </c:pt>
                <c:pt idx="210">
                  <c:v>-3.4247876275517202E-4</c:v>
                </c:pt>
                <c:pt idx="211">
                  <c:v>4.6200003681273697E-3</c:v>
                </c:pt>
                <c:pt idx="212">
                  <c:v>-1.19759098807315E-2</c:v>
                </c:pt>
                <c:pt idx="213">
                  <c:v>-9.8461641533823495E-3</c:v>
                </c:pt>
                <c:pt idx="214">
                  <c:v>5.4233270120591596E-3</c:v>
                </c:pt>
                <c:pt idx="215">
                  <c:v>-2.38848623450794E-3</c:v>
                </c:pt>
                <c:pt idx="216">
                  <c:v>-3.3181569863497398E-3</c:v>
                </c:pt>
                <c:pt idx="217">
                  <c:v>4.6883214987158998E-3</c:v>
                </c:pt>
                <c:pt idx="218">
                  <c:v>3.8129139829703499E-3</c:v>
                </c:pt>
                <c:pt idx="219">
                  <c:v>-5.1592506682762696E-4</c:v>
                </c:pt>
                <c:pt idx="220">
                  <c:v>1.09940970727573E-2</c:v>
                </c:pt>
                <c:pt idx="221">
                  <c:v>-1.5714655072216501E-3</c:v>
                </c:pt>
                <c:pt idx="222">
                  <c:v>6.8439614794788602E-3</c:v>
                </c:pt>
                <c:pt idx="223">
                  <c:v>1.83459503526828E-4</c:v>
                </c:pt>
                <c:pt idx="224">
                  <c:v>8.0247335901686406E-3</c:v>
                </c:pt>
                <c:pt idx="225">
                  <c:v>6.1675230558055896E-3</c:v>
                </c:pt>
                <c:pt idx="226">
                  <c:v>1.45226804213636E-2</c:v>
                </c:pt>
                <c:pt idx="227">
                  <c:v>2.8006527462285599E-2</c:v>
                </c:pt>
                <c:pt idx="228">
                  <c:v>5.2115707363854701E-2</c:v>
                </c:pt>
                <c:pt idx="229">
                  <c:v>5.5114075080592503E-2</c:v>
                </c:pt>
                <c:pt idx="230">
                  <c:v>5.3578756346822201E-2</c:v>
                </c:pt>
                <c:pt idx="231">
                  <c:v>-4.5527571592701701E-3</c:v>
                </c:pt>
                <c:pt idx="232">
                  <c:v>1.38323244320142E-2</c:v>
                </c:pt>
                <c:pt idx="233">
                  <c:v>-3.8309597286301201E-4</c:v>
                </c:pt>
                <c:pt idx="234">
                  <c:v>-2.2339605094530101E-2</c:v>
                </c:pt>
                <c:pt idx="235">
                  <c:v>1.9237963765867502E-2</c:v>
                </c:pt>
                <c:pt idx="236">
                  <c:v>7.5391275770280805E-2</c:v>
                </c:pt>
                <c:pt idx="237">
                  <c:v>4.4574681774784998E-3</c:v>
                </c:pt>
                <c:pt idx="238">
                  <c:v>-2.51167483184167E-3</c:v>
                </c:pt>
                <c:pt idx="239">
                  <c:v>9.4192801013361898E-3</c:v>
                </c:pt>
                <c:pt idx="240">
                  <c:v>-1.29918205946256E-2</c:v>
                </c:pt>
                <c:pt idx="241">
                  <c:v>2.1266124974432799E-2</c:v>
                </c:pt>
                <c:pt idx="242">
                  <c:v>-3.6802714438102201E-3</c:v>
                </c:pt>
                <c:pt idx="243">
                  <c:v>1.9949828027707702E-3</c:v>
                </c:pt>
                <c:pt idx="244">
                  <c:v>-2.0642383701355801E-3</c:v>
                </c:pt>
                <c:pt idx="245">
                  <c:v>3.2281581114919099E-2</c:v>
                </c:pt>
                <c:pt idx="246">
                  <c:v>-3.9303760278314198E-2</c:v>
                </c:pt>
                <c:pt idx="247">
                  <c:v>1.3097117618368299E-2</c:v>
                </c:pt>
                <c:pt idx="248">
                  <c:v>2.5259645071065401E-2</c:v>
                </c:pt>
                <c:pt idx="249">
                  <c:v>-1.0618042579236001E-2</c:v>
                </c:pt>
                <c:pt idx="250">
                  <c:v>-9.6072447572348495E-4</c:v>
                </c:pt>
                <c:pt idx="251">
                  <c:v>-5.0095269287126999E-3</c:v>
                </c:pt>
                <c:pt idx="252">
                  <c:v>-1.6123024963729901E-2</c:v>
                </c:pt>
                <c:pt idx="253">
                  <c:v>-8.5190281965195104E-3</c:v>
                </c:pt>
                <c:pt idx="254">
                  <c:v>2.21519140285351E-2</c:v>
                </c:pt>
                <c:pt idx="255">
                  <c:v>-1.3965180110804901E-2</c:v>
                </c:pt>
                <c:pt idx="256">
                  <c:v>-4.88399870964367E-2</c:v>
                </c:pt>
                <c:pt idx="257">
                  <c:v>-7.6932807309579897E-3</c:v>
                </c:pt>
                <c:pt idx="258">
                  <c:v>1.01472529441813E-2</c:v>
                </c:pt>
                <c:pt idx="259">
                  <c:v>-3.78036914838364E-3</c:v>
                </c:pt>
                <c:pt idx="260">
                  <c:v>9.1333841253504701E-4</c:v>
                </c:pt>
                <c:pt idx="261">
                  <c:v>1.8924161206157499E-2</c:v>
                </c:pt>
                <c:pt idx="262">
                  <c:v>9.3922811059908004E-2</c:v>
                </c:pt>
                <c:pt idx="263">
                  <c:v>-2.81542909612701E-2</c:v>
                </c:pt>
                <c:pt idx="264">
                  <c:v>3.9881101294602303E-2</c:v>
                </c:pt>
                <c:pt idx="265">
                  <c:v>3.08073077799853E-3</c:v>
                </c:pt>
                <c:pt idx="266">
                  <c:v>-1.2728234896888501E-2</c:v>
                </c:pt>
                <c:pt idx="267">
                  <c:v>2.0614823303863401E-2</c:v>
                </c:pt>
                <c:pt idx="268">
                  <c:v>-1.58201146636112E-2</c:v>
                </c:pt>
                <c:pt idx="269">
                  <c:v>-1.01287630926876E-2</c:v>
                </c:pt>
                <c:pt idx="270">
                  <c:v>-9.9777418015910592E-3</c:v>
                </c:pt>
                <c:pt idx="271">
                  <c:v>-3.1291797177908899E-2</c:v>
                </c:pt>
                <c:pt idx="272">
                  <c:v>-9.8068249466654002E-4</c:v>
                </c:pt>
                <c:pt idx="273">
                  <c:v>1.6648270707966699E-2</c:v>
                </c:pt>
                <c:pt idx="274">
                  <c:v>-1.6272508924626301E-3</c:v>
                </c:pt>
                <c:pt idx="275">
                  <c:v>-1.5964038401776601E-2</c:v>
                </c:pt>
                <c:pt idx="276">
                  <c:v>2.1566183602010701E-2</c:v>
                </c:pt>
                <c:pt idx="277">
                  <c:v>-7.2348820441036103E-3</c:v>
                </c:pt>
                <c:pt idx="278">
                  <c:v>-4.7402245833629703E-2</c:v>
                </c:pt>
                <c:pt idx="279">
                  <c:v>-4.1721296374141998E-4</c:v>
                </c:pt>
                <c:pt idx="280">
                  <c:v>3.67551172419356E-3</c:v>
                </c:pt>
                <c:pt idx="281">
                  <c:v>-2.5629014005035299E-4</c:v>
                </c:pt>
                <c:pt idx="282">
                  <c:v>-9.3621153324867593E-3</c:v>
                </c:pt>
                <c:pt idx="283">
                  <c:v>-2.25785415420591E-2</c:v>
                </c:pt>
                <c:pt idx="284">
                  <c:v>-6.23931765607273E-2</c:v>
                </c:pt>
                <c:pt idx="285">
                  <c:v>-8.6323148531013399E-3</c:v>
                </c:pt>
                <c:pt idx="286">
                  <c:v>2.2052048719884299E-2</c:v>
                </c:pt>
                <c:pt idx="287">
                  <c:v>7.4229816100009699E-2</c:v>
                </c:pt>
                <c:pt idx="288">
                  <c:v>9.1751695884532997E-2</c:v>
                </c:pt>
                <c:pt idx="289">
                  <c:v>2.2669255911656999E-2</c:v>
                </c:pt>
                <c:pt idx="290">
                  <c:v>-1.49563142753577E-2</c:v>
                </c:pt>
                <c:pt idx="291">
                  <c:v>2.7766291050691099E-2</c:v>
                </c:pt>
                <c:pt idx="292">
                  <c:v>9.4645746042656395E-2</c:v>
                </c:pt>
                <c:pt idx="293">
                  <c:v>-1.6702565970668701E-2</c:v>
                </c:pt>
                <c:pt idx="294">
                  <c:v>3.9783608026142697E-2</c:v>
                </c:pt>
                <c:pt idx="295">
                  <c:v>-9.6809122255397898E-3</c:v>
                </c:pt>
                <c:pt idx="296">
                  <c:v>1.4714462078333899E-2</c:v>
                </c:pt>
                <c:pt idx="297">
                  <c:v>-3.08200435692733E-2</c:v>
                </c:pt>
                <c:pt idx="298">
                  <c:v>3.7591586761703197E-2</c:v>
                </c:pt>
                <c:pt idx="299">
                  <c:v>-2.9670392112365399E-2</c:v>
                </c:pt>
                <c:pt idx="300">
                  <c:v>5.1648965984085701E-5</c:v>
                </c:pt>
                <c:pt idx="301">
                  <c:v>1.8171495534959399E-2</c:v>
                </c:pt>
                <c:pt idx="302">
                  <c:v>-3.0521894969445702E-2</c:v>
                </c:pt>
                <c:pt idx="303">
                  <c:v>4.7251481122436703E-3</c:v>
                </c:pt>
                <c:pt idx="304">
                  <c:v>3.9618044948443301E-2</c:v>
                </c:pt>
                <c:pt idx="305">
                  <c:v>-1.1107489512650399E-2</c:v>
                </c:pt>
                <c:pt idx="306">
                  <c:v>1.5870977499825099E-2</c:v>
                </c:pt>
                <c:pt idx="307">
                  <c:v>-2.3681039156583398E-3</c:v>
                </c:pt>
                <c:pt idx="308">
                  <c:v>-7.4523847067899896E-3</c:v>
                </c:pt>
                <c:pt idx="309">
                  <c:v>-1.45070925494276E-2</c:v>
                </c:pt>
                <c:pt idx="310">
                  <c:v>1.35972295289493E-2</c:v>
                </c:pt>
                <c:pt idx="311">
                  <c:v>3.5110651804926002E-4</c:v>
                </c:pt>
                <c:pt idx="312">
                  <c:v>-4.74980818355331E-3</c:v>
                </c:pt>
                <c:pt idx="313">
                  <c:v>-4.2176369109553401E-3</c:v>
                </c:pt>
                <c:pt idx="314">
                  <c:v>7.8529363106461002E-4</c:v>
                </c:pt>
                <c:pt idx="315">
                  <c:v>1.37849897970466E-2</c:v>
                </c:pt>
                <c:pt idx="316">
                  <c:v>4.65862305681881E-2</c:v>
                </c:pt>
                <c:pt idx="317">
                  <c:v>1.9629730300293701E-2</c:v>
                </c:pt>
                <c:pt idx="318">
                  <c:v>-3.17545260369922E-3</c:v>
                </c:pt>
                <c:pt idx="319">
                  <c:v>8.6273455865397697E-3</c:v>
                </c:pt>
                <c:pt idx="320">
                  <c:v>2.84975823273537E-3</c:v>
                </c:pt>
                <c:pt idx="321">
                  <c:v>-5.4845386525486104E-3</c:v>
                </c:pt>
                <c:pt idx="322">
                  <c:v>-1.0356712898063101E-4</c:v>
                </c:pt>
                <c:pt idx="323">
                  <c:v>-2.8708878931340401E-2</c:v>
                </c:pt>
                <c:pt idx="324">
                  <c:v>3.2348741927332898E-2</c:v>
                </c:pt>
                <c:pt idx="325">
                  <c:v>-5.1809109615741998E-2</c:v>
                </c:pt>
                <c:pt idx="326">
                  <c:v>-2.0008201874357302E-2</c:v>
                </c:pt>
                <c:pt idx="327">
                  <c:v>-3.4308586811791698E-2</c:v>
                </c:pt>
                <c:pt idx="328">
                  <c:v>1.9818593821660801E-2</c:v>
                </c:pt>
                <c:pt idx="329">
                  <c:v>-8.1286959647703903E-3</c:v>
                </c:pt>
                <c:pt idx="330">
                  <c:v>-2.3935011586953001E-3</c:v>
                </c:pt>
                <c:pt idx="331">
                  <c:v>2.84196307838522E-2</c:v>
                </c:pt>
                <c:pt idx="332">
                  <c:v>4.0660458675409999E-3</c:v>
                </c:pt>
                <c:pt idx="333">
                  <c:v>3.69806527880885E-2</c:v>
                </c:pt>
                <c:pt idx="334">
                  <c:v>-4.5304658817207901E-3</c:v>
                </c:pt>
                <c:pt idx="335">
                  <c:v>-3.12778414369863E-3</c:v>
                </c:pt>
                <c:pt idx="336">
                  <c:v>6.9473671974185102E-4</c:v>
                </c:pt>
                <c:pt idx="337">
                  <c:v>-4.0221655748901401E-2</c:v>
                </c:pt>
                <c:pt idx="338">
                  <c:v>2.0966076299758302E-2</c:v>
                </c:pt>
                <c:pt idx="339">
                  <c:v>1.13585727465382E-2</c:v>
                </c:pt>
                <c:pt idx="340">
                  <c:v>-5.4677758046439697E-3</c:v>
                </c:pt>
                <c:pt idx="341">
                  <c:v>2.3803275892609901E-2</c:v>
                </c:pt>
                <c:pt idx="342">
                  <c:v>-2.1322946342533702E-2</c:v>
                </c:pt>
                <c:pt idx="343">
                  <c:v>-1.55559907032163E-2</c:v>
                </c:pt>
                <c:pt idx="344">
                  <c:v>-2.6733808985281299E-2</c:v>
                </c:pt>
                <c:pt idx="345">
                  <c:v>-1.28149252534915E-3</c:v>
                </c:pt>
                <c:pt idx="346">
                  <c:v>-1.33845382912767E-3</c:v>
                </c:pt>
                <c:pt idx="347">
                  <c:v>-2.2481188743946699E-2</c:v>
                </c:pt>
                <c:pt idx="348">
                  <c:v>-7.2516396742465803E-3</c:v>
                </c:pt>
                <c:pt idx="349">
                  <c:v>-7.8007863461238003E-4</c:v>
                </c:pt>
                <c:pt idx="350">
                  <c:v>5.4719071926308E-3</c:v>
                </c:pt>
                <c:pt idx="351">
                  <c:v>9.7305522631470093E-3</c:v>
                </c:pt>
                <c:pt idx="352">
                  <c:v>-5.7383068758551899E-3</c:v>
                </c:pt>
                <c:pt idx="353">
                  <c:v>1.3394780788300101E-2</c:v>
                </c:pt>
                <c:pt idx="354">
                  <c:v>-2.0679372819247602E-2</c:v>
                </c:pt>
                <c:pt idx="355">
                  <c:v>2.1585996829929198E-3</c:v>
                </c:pt>
                <c:pt idx="356">
                  <c:v>8.9051261559538498E-3</c:v>
                </c:pt>
                <c:pt idx="357">
                  <c:v>-1.38505594813633E-2</c:v>
                </c:pt>
                <c:pt idx="358">
                  <c:v>3.6424691343257499E-3</c:v>
                </c:pt>
                <c:pt idx="359">
                  <c:v>1.39453314702316E-2</c:v>
                </c:pt>
                <c:pt idx="360">
                  <c:v>-3.2723089518628103E-2</c:v>
                </c:pt>
                <c:pt idx="361">
                  <c:v>5.3689373992302798E-3</c:v>
                </c:pt>
                <c:pt idx="362">
                  <c:v>9.1810723664755792E-3</c:v>
                </c:pt>
                <c:pt idx="363">
                  <c:v>5.5787410518766097E-3</c:v>
                </c:pt>
                <c:pt idx="364">
                  <c:v>4.5306094345205501E-2</c:v>
                </c:pt>
                <c:pt idx="365">
                  <c:v>-1.4596422016225401E-2</c:v>
                </c:pt>
              </c:numCache>
            </c:numRef>
          </c:val>
          <c:extLst>
            <c:ext xmlns:c16="http://schemas.microsoft.com/office/drawing/2014/chart" uri="{C3380CC4-5D6E-409C-BE32-E72D297353CC}">
              <c16:uniqueId val="{00000000-3417-4262-BCB4-3DC1BB937F67}"/>
            </c:ext>
          </c:extLst>
        </c:ser>
        <c:dLbls>
          <c:showLegendKey val="0"/>
          <c:showVal val="0"/>
          <c:showCatName val="0"/>
          <c:showSerName val="0"/>
          <c:showPercent val="0"/>
          <c:showBubbleSize val="0"/>
        </c:dLbls>
        <c:gapWidth val="219"/>
        <c:overlap val="-27"/>
        <c:axId val="559323808"/>
        <c:axId val="559333408"/>
      </c:barChart>
      <c:catAx>
        <c:axId val="559323808"/>
        <c:scaling>
          <c:orientation val="minMax"/>
        </c:scaling>
        <c:delete val="1"/>
        <c:axPos val="b"/>
        <c:numFmt formatCode="General" sourceLinked="1"/>
        <c:majorTickMark val="none"/>
        <c:minorTickMark val="none"/>
        <c:tickLblPos val="nextTo"/>
        <c:crossAx val="559333408"/>
        <c:crosses val="autoZero"/>
        <c:auto val="1"/>
        <c:lblAlgn val="ctr"/>
        <c:lblOffset val="100"/>
        <c:noMultiLvlLbl val="0"/>
      </c:catAx>
      <c:valAx>
        <c:axId val="559333408"/>
        <c:scaling>
          <c:orientation val="minMax"/>
        </c:scaling>
        <c:delete val="0"/>
        <c:axPos val="l"/>
        <c:majorGridlines>
          <c:spPr>
            <a:ln w="9525" cap="flat" cmpd="sng" algn="ctr">
              <a:solidFill>
                <a:schemeClr val="tx1">
                  <a:lumMod val="15000"/>
                  <a:lumOff val="85000"/>
                </a:schemeClr>
              </a:solidFill>
              <a:round/>
            </a:ln>
            <a:effectLst/>
          </c:spPr>
        </c:majorGridlines>
        <c:numFmt formatCode="0.00%;[Red]\-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5932380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e3b150c177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1e3b150c177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e3b150c177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g1e3b150c177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e3b150c177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e3b150c177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e3b150c177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e3b150c177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e3b150c177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e3b150c177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e3b150c177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e3b150c177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e3b150c177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e3b150c177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e3b150c177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e3b150c177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e3b150c177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e3b150c177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03dd1617e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g2503dd1617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e3b150c177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1e3b150c17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0"/>
        <p:cNvGrpSpPr/>
        <p:nvPr/>
      </p:nvGrpSpPr>
      <p:grpSpPr>
        <a:xfrm>
          <a:off x="0" y="0"/>
          <a:ext cx="0" cy="0"/>
          <a:chOff x="0" y="0"/>
          <a:chExt cx="0" cy="0"/>
        </a:xfrm>
      </p:grpSpPr>
      <p:sp>
        <p:nvSpPr>
          <p:cNvPr id="51" name="Google Shape;51;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434343"/>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434343"/>
              </a:buClr>
              <a:buSzPts val="3200"/>
              <a:buChar char="•"/>
              <a:defRPr sz="3200"/>
            </a:lvl1pPr>
            <a:lvl2pPr marL="914400" lvl="1" indent="-406400" algn="l">
              <a:lnSpc>
                <a:spcPct val="90000"/>
              </a:lnSpc>
              <a:spcBef>
                <a:spcPts val="500"/>
              </a:spcBef>
              <a:spcAft>
                <a:spcPts val="0"/>
              </a:spcAft>
              <a:buClr>
                <a:srgbClr val="434343"/>
              </a:buClr>
              <a:buSzPts val="2800"/>
              <a:buChar char="•"/>
              <a:defRPr sz="2800"/>
            </a:lvl2pPr>
            <a:lvl3pPr marL="1371600" lvl="2" indent="-381000" algn="l">
              <a:lnSpc>
                <a:spcPct val="90000"/>
              </a:lnSpc>
              <a:spcBef>
                <a:spcPts val="500"/>
              </a:spcBef>
              <a:spcAft>
                <a:spcPts val="0"/>
              </a:spcAft>
              <a:buClr>
                <a:srgbClr val="434343"/>
              </a:buClr>
              <a:buSzPts val="2400"/>
              <a:buChar char="•"/>
              <a:defRPr sz="2400"/>
            </a:lvl3pPr>
            <a:lvl4pPr marL="1828800" lvl="3" indent="-355600" algn="l">
              <a:lnSpc>
                <a:spcPct val="90000"/>
              </a:lnSpc>
              <a:spcBef>
                <a:spcPts val="500"/>
              </a:spcBef>
              <a:spcAft>
                <a:spcPts val="0"/>
              </a:spcAft>
              <a:buClr>
                <a:srgbClr val="434343"/>
              </a:buClr>
              <a:buSzPts val="2000"/>
              <a:buChar char="•"/>
              <a:defRPr sz="2000"/>
            </a:lvl4pPr>
            <a:lvl5pPr marL="2286000" lvl="4" indent="-355600" algn="l">
              <a:lnSpc>
                <a:spcPct val="90000"/>
              </a:lnSpc>
              <a:spcBef>
                <a:spcPts val="500"/>
              </a:spcBef>
              <a:spcAft>
                <a:spcPts val="0"/>
              </a:spcAft>
              <a:buClr>
                <a:srgbClr val="434343"/>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34343"/>
              </a:buClr>
              <a:buSzPts val="1600"/>
              <a:buNone/>
              <a:defRPr sz="1600"/>
            </a:lvl1pPr>
            <a:lvl2pPr marL="914400" lvl="1" indent="-228600" algn="l">
              <a:lnSpc>
                <a:spcPct val="90000"/>
              </a:lnSpc>
              <a:spcBef>
                <a:spcPts val="500"/>
              </a:spcBef>
              <a:spcAft>
                <a:spcPts val="0"/>
              </a:spcAft>
              <a:buClr>
                <a:srgbClr val="434343"/>
              </a:buClr>
              <a:buSzPts val="1400"/>
              <a:buNone/>
              <a:defRPr sz="1400"/>
            </a:lvl2pPr>
            <a:lvl3pPr marL="1371600" lvl="2" indent="-228600" algn="l">
              <a:lnSpc>
                <a:spcPct val="90000"/>
              </a:lnSpc>
              <a:spcBef>
                <a:spcPts val="500"/>
              </a:spcBef>
              <a:spcAft>
                <a:spcPts val="0"/>
              </a:spcAft>
              <a:buClr>
                <a:srgbClr val="434343"/>
              </a:buClr>
              <a:buSzPts val="1200"/>
              <a:buNone/>
              <a:defRPr sz="1200"/>
            </a:lvl3pPr>
            <a:lvl4pPr marL="1828800" lvl="3" indent="-228600" algn="l">
              <a:lnSpc>
                <a:spcPct val="90000"/>
              </a:lnSpc>
              <a:spcBef>
                <a:spcPts val="500"/>
              </a:spcBef>
              <a:spcAft>
                <a:spcPts val="0"/>
              </a:spcAft>
              <a:buClr>
                <a:srgbClr val="434343"/>
              </a:buClr>
              <a:buSzPts val="1000"/>
              <a:buNone/>
              <a:defRPr sz="1000"/>
            </a:lvl4pPr>
            <a:lvl5pPr marL="2286000" lvl="4" indent="-228600" algn="l">
              <a:lnSpc>
                <a:spcPct val="90000"/>
              </a:lnSpc>
              <a:spcBef>
                <a:spcPts val="500"/>
              </a:spcBef>
              <a:spcAft>
                <a:spcPts val="0"/>
              </a:spcAft>
              <a:buClr>
                <a:srgbClr val="434343"/>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29"/>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434343"/>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a:spLocks noGrp="1"/>
          </p:cNvSpPr>
          <p:nvPr>
            <p:ph type="pic" idx="2"/>
          </p:nvPr>
        </p:nvSpPr>
        <p:spPr>
          <a:xfrm>
            <a:off x="5183188" y="987425"/>
            <a:ext cx="6172200" cy="4873625"/>
          </a:xfrm>
          <a:prstGeom prst="rect">
            <a:avLst/>
          </a:prstGeom>
          <a:noFill/>
          <a:ln>
            <a:noFill/>
          </a:ln>
        </p:spPr>
      </p:sp>
      <p:sp>
        <p:nvSpPr>
          <p:cNvPr id="58" name="Google Shape;5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34343"/>
              </a:buClr>
              <a:buSzPts val="1600"/>
              <a:buNone/>
              <a:defRPr sz="1600"/>
            </a:lvl1pPr>
            <a:lvl2pPr marL="914400" lvl="1" indent="-228600" algn="l">
              <a:lnSpc>
                <a:spcPct val="90000"/>
              </a:lnSpc>
              <a:spcBef>
                <a:spcPts val="500"/>
              </a:spcBef>
              <a:spcAft>
                <a:spcPts val="0"/>
              </a:spcAft>
              <a:buClr>
                <a:srgbClr val="434343"/>
              </a:buClr>
              <a:buSzPts val="1400"/>
              <a:buNone/>
              <a:defRPr sz="1400"/>
            </a:lvl2pPr>
            <a:lvl3pPr marL="1371600" lvl="2" indent="-228600" algn="l">
              <a:lnSpc>
                <a:spcPct val="90000"/>
              </a:lnSpc>
              <a:spcBef>
                <a:spcPts val="500"/>
              </a:spcBef>
              <a:spcAft>
                <a:spcPts val="0"/>
              </a:spcAft>
              <a:buClr>
                <a:srgbClr val="434343"/>
              </a:buClr>
              <a:buSzPts val="1200"/>
              <a:buNone/>
              <a:defRPr sz="1200"/>
            </a:lvl3pPr>
            <a:lvl4pPr marL="1828800" lvl="3" indent="-228600" algn="l">
              <a:lnSpc>
                <a:spcPct val="90000"/>
              </a:lnSpc>
              <a:spcBef>
                <a:spcPts val="500"/>
              </a:spcBef>
              <a:spcAft>
                <a:spcPts val="0"/>
              </a:spcAft>
              <a:buClr>
                <a:srgbClr val="434343"/>
              </a:buClr>
              <a:buSzPts val="1000"/>
              <a:buNone/>
              <a:defRPr sz="1000"/>
            </a:lvl4pPr>
            <a:lvl5pPr marL="2286000" lvl="4" indent="-228600" algn="l">
              <a:lnSpc>
                <a:spcPct val="90000"/>
              </a:lnSpc>
              <a:spcBef>
                <a:spcPts val="500"/>
              </a:spcBef>
              <a:spcAft>
                <a:spcPts val="0"/>
              </a:spcAft>
              <a:buClr>
                <a:srgbClr val="434343"/>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30"/>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3434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434343"/>
              </a:buClr>
              <a:buSzPts val="1800"/>
              <a:buChar char="•"/>
              <a:defRPr/>
            </a:lvl1pPr>
            <a:lvl2pPr marL="914400" lvl="1" indent="-342900" algn="l">
              <a:lnSpc>
                <a:spcPct val="90000"/>
              </a:lnSpc>
              <a:spcBef>
                <a:spcPts val="500"/>
              </a:spcBef>
              <a:spcAft>
                <a:spcPts val="0"/>
              </a:spcAft>
              <a:buClr>
                <a:srgbClr val="434343"/>
              </a:buClr>
              <a:buSzPts val="1800"/>
              <a:buChar char="•"/>
              <a:defRPr/>
            </a:lvl2pPr>
            <a:lvl3pPr marL="1371600" lvl="2" indent="-342900" algn="l">
              <a:lnSpc>
                <a:spcPct val="90000"/>
              </a:lnSpc>
              <a:spcBef>
                <a:spcPts val="500"/>
              </a:spcBef>
              <a:spcAft>
                <a:spcPts val="0"/>
              </a:spcAft>
              <a:buClr>
                <a:srgbClr val="434343"/>
              </a:buClr>
              <a:buSzPts val="1800"/>
              <a:buChar char="•"/>
              <a:defRPr/>
            </a:lvl3pPr>
            <a:lvl4pPr marL="1828800" lvl="3" indent="-342900" algn="l">
              <a:lnSpc>
                <a:spcPct val="90000"/>
              </a:lnSpc>
              <a:spcBef>
                <a:spcPts val="500"/>
              </a:spcBef>
              <a:spcAft>
                <a:spcPts val="0"/>
              </a:spcAft>
              <a:buClr>
                <a:srgbClr val="434343"/>
              </a:buClr>
              <a:buSzPts val="1800"/>
              <a:buChar char="•"/>
              <a:defRPr/>
            </a:lvl4pPr>
            <a:lvl5pPr marL="2286000" lvl="4" indent="-342900" algn="l">
              <a:lnSpc>
                <a:spcPct val="90000"/>
              </a:lnSpc>
              <a:spcBef>
                <a:spcPts val="500"/>
              </a:spcBef>
              <a:spcAft>
                <a:spcPts val="0"/>
              </a:spcAft>
              <a:buClr>
                <a:srgbClr val="434343"/>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1"/>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3434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434343"/>
              </a:buClr>
              <a:buSzPts val="1800"/>
              <a:buChar char="•"/>
              <a:defRPr/>
            </a:lvl1pPr>
            <a:lvl2pPr marL="914400" lvl="1" indent="-342900" algn="l">
              <a:lnSpc>
                <a:spcPct val="90000"/>
              </a:lnSpc>
              <a:spcBef>
                <a:spcPts val="500"/>
              </a:spcBef>
              <a:spcAft>
                <a:spcPts val="0"/>
              </a:spcAft>
              <a:buClr>
                <a:srgbClr val="434343"/>
              </a:buClr>
              <a:buSzPts val="1800"/>
              <a:buChar char="•"/>
              <a:defRPr/>
            </a:lvl2pPr>
            <a:lvl3pPr marL="1371600" lvl="2" indent="-342900" algn="l">
              <a:lnSpc>
                <a:spcPct val="90000"/>
              </a:lnSpc>
              <a:spcBef>
                <a:spcPts val="500"/>
              </a:spcBef>
              <a:spcAft>
                <a:spcPts val="0"/>
              </a:spcAft>
              <a:buClr>
                <a:srgbClr val="434343"/>
              </a:buClr>
              <a:buSzPts val="1800"/>
              <a:buChar char="•"/>
              <a:defRPr/>
            </a:lvl3pPr>
            <a:lvl4pPr marL="1828800" lvl="3" indent="-342900" algn="l">
              <a:lnSpc>
                <a:spcPct val="90000"/>
              </a:lnSpc>
              <a:spcBef>
                <a:spcPts val="500"/>
              </a:spcBef>
              <a:spcAft>
                <a:spcPts val="0"/>
              </a:spcAft>
              <a:buClr>
                <a:srgbClr val="434343"/>
              </a:buClr>
              <a:buSzPts val="1800"/>
              <a:buChar char="•"/>
              <a:defRPr/>
            </a:lvl4pPr>
            <a:lvl5pPr marL="2286000" lvl="4" indent="-342900" algn="l">
              <a:lnSpc>
                <a:spcPct val="90000"/>
              </a:lnSpc>
              <a:spcBef>
                <a:spcPts val="500"/>
              </a:spcBef>
              <a:spcAft>
                <a:spcPts val="0"/>
              </a:spcAft>
              <a:buClr>
                <a:srgbClr val="434343"/>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2"/>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3434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434343"/>
              </a:buClr>
              <a:buSzPts val="1800"/>
              <a:buChar char="•"/>
              <a:defRPr/>
            </a:lvl1pPr>
            <a:lvl2pPr marL="914400" lvl="1" indent="-342900" algn="l">
              <a:lnSpc>
                <a:spcPct val="90000"/>
              </a:lnSpc>
              <a:spcBef>
                <a:spcPts val="500"/>
              </a:spcBef>
              <a:spcAft>
                <a:spcPts val="0"/>
              </a:spcAft>
              <a:buClr>
                <a:srgbClr val="434343"/>
              </a:buClr>
              <a:buSzPts val="1800"/>
              <a:buChar char="•"/>
              <a:defRPr/>
            </a:lvl2pPr>
            <a:lvl3pPr marL="1371600" lvl="2" indent="-342900" algn="l">
              <a:lnSpc>
                <a:spcPct val="90000"/>
              </a:lnSpc>
              <a:spcBef>
                <a:spcPts val="500"/>
              </a:spcBef>
              <a:spcAft>
                <a:spcPts val="0"/>
              </a:spcAft>
              <a:buClr>
                <a:srgbClr val="434343"/>
              </a:buClr>
              <a:buSzPts val="1800"/>
              <a:buChar char="•"/>
              <a:defRPr/>
            </a:lvl3pPr>
            <a:lvl4pPr marL="1828800" lvl="3" indent="-342900" algn="l">
              <a:lnSpc>
                <a:spcPct val="90000"/>
              </a:lnSpc>
              <a:spcBef>
                <a:spcPts val="500"/>
              </a:spcBef>
              <a:spcAft>
                <a:spcPts val="0"/>
              </a:spcAft>
              <a:buClr>
                <a:srgbClr val="434343"/>
              </a:buClr>
              <a:buSzPts val="1800"/>
              <a:buChar char="•"/>
              <a:defRPr/>
            </a:lvl4pPr>
            <a:lvl5pPr marL="2286000" lvl="4" indent="-342900" algn="l">
              <a:lnSpc>
                <a:spcPct val="90000"/>
              </a:lnSpc>
              <a:spcBef>
                <a:spcPts val="500"/>
              </a:spcBef>
              <a:spcAft>
                <a:spcPts val="0"/>
              </a:spcAft>
              <a:buClr>
                <a:srgbClr val="434343"/>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22"/>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A5A5A5"/>
                </a:solidFill>
                <a:latin typeface="Noto Sans" panose="020B0502040504020204"/>
                <a:ea typeface="Noto Sans" panose="020B0502040504020204"/>
                <a:cs typeface="Noto Sans" panose="020B0502040504020204"/>
                <a:sym typeface="Noto Sans" panose="020B050204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3" name="Google Shape;23;p22"/>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88888"/>
              </a:buClr>
              <a:buSzPts val="1800"/>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pt-BR"/>
              <a:t>‹nº›</a:t>
            </a:fld>
            <a:endParaRPr lang="pt-BR"/>
          </a:p>
        </p:txBody>
      </p:sp>
      <p:sp>
        <p:nvSpPr>
          <p:cNvPr id="24" name="Google Shape;24;p22"/>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25"/>
        <p:cNvGrpSpPr/>
        <p:nvPr/>
      </p:nvGrpSpPr>
      <p:grpSpPr>
        <a:xfrm>
          <a:off x="0" y="0"/>
          <a:ext cx="0" cy="0"/>
          <a:chOff x="0" y="0"/>
          <a:chExt cx="0" cy="0"/>
        </a:xfrm>
      </p:grpSpPr>
      <p:sp>
        <p:nvSpPr>
          <p:cNvPr id="26" name="Google Shape;2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434343"/>
              </a:buClr>
              <a:buSzPts val="6000"/>
              <a:buFont typeface="Ope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434343"/>
              </a:buClr>
              <a:buSzPts val="2400"/>
              <a:buNone/>
              <a:defRPr sz="2400"/>
            </a:lvl1pPr>
            <a:lvl2pPr lvl="1" algn="ctr">
              <a:lnSpc>
                <a:spcPct val="90000"/>
              </a:lnSpc>
              <a:spcBef>
                <a:spcPts val="500"/>
              </a:spcBef>
              <a:spcAft>
                <a:spcPts val="0"/>
              </a:spcAft>
              <a:buClr>
                <a:srgbClr val="434343"/>
              </a:buClr>
              <a:buSzPts val="2000"/>
              <a:buNone/>
              <a:defRPr sz="2000"/>
            </a:lvl2pPr>
            <a:lvl3pPr lvl="2" algn="ctr">
              <a:lnSpc>
                <a:spcPct val="90000"/>
              </a:lnSpc>
              <a:spcBef>
                <a:spcPts val="500"/>
              </a:spcBef>
              <a:spcAft>
                <a:spcPts val="0"/>
              </a:spcAft>
              <a:buClr>
                <a:srgbClr val="434343"/>
              </a:buClr>
              <a:buSzPts val="1800"/>
              <a:buNone/>
              <a:defRPr sz="1800"/>
            </a:lvl3pPr>
            <a:lvl4pPr lvl="3" algn="ctr">
              <a:lnSpc>
                <a:spcPct val="90000"/>
              </a:lnSpc>
              <a:spcBef>
                <a:spcPts val="500"/>
              </a:spcBef>
              <a:spcAft>
                <a:spcPts val="0"/>
              </a:spcAft>
              <a:buClr>
                <a:srgbClr val="434343"/>
              </a:buClr>
              <a:buSzPts val="1600"/>
              <a:buNone/>
              <a:defRPr sz="1600"/>
            </a:lvl4pPr>
            <a:lvl5pPr lvl="4" algn="ctr">
              <a:lnSpc>
                <a:spcPct val="90000"/>
              </a:lnSpc>
              <a:spcBef>
                <a:spcPts val="500"/>
              </a:spcBef>
              <a:spcAft>
                <a:spcPts val="0"/>
              </a:spcAft>
              <a:buClr>
                <a:srgbClr val="434343"/>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3"/>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434343"/>
              </a:buClr>
              <a:buSzPts val="6000"/>
              <a:buFont typeface="Ope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24"/>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3434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434343"/>
              </a:buClr>
              <a:buSzPts val="1800"/>
              <a:buChar char="•"/>
              <a:defRPr/>
            </a:lvl1pPr>
            <a:lvl2pPr marL="914400" lvl="1" indent="-342900" algn="l">
              <a:lnSpc>
                <a:spcPct val="90000"/>
              </a:lnSpc>
              <a:spcBef>
                <a:spcPts val="500"/>
              </a:spcBef>
              <a:spcAft>
                <a:spcPts val="0"/>
              </a:spcAft>
              <a:buClr>
                <a:srgbClr val="434343"/>
              </a:buClr>
              <a:buSzPts val="1800"/>
              <a:buChar char="•"/>
              <a:defRPr/>
            </a:lvl2pPr>
            <a:lvl3pPr marL="1371600" lvl="2" indent="-342900" algn="l">
              <a:lnSpc>
                <a:spcPct val="90000"/>
              </a:lnSpc>
              <a:spcBef>
                <a:spcPts val="500"/>
              </a:spcBef>
              <a:spcAft>
                <a:spcPts val="0"/>
              </a:spcAft>
              <a:buClr>
                <a:srgbClr val="434343"/>
              </a:buClr>
              <a:buSzPts val="1800"/>
              <a:buChar char="•"/>
              <a:defRPr/>
            </a:lvl3pPr>
            <a:lvl4pPr marL="1828800" lvl="3" indent="-342900" algn="l">
              <a:lnSpc>
                <a:spcPct val="90000"/>
              </a:lnSpc>
              <a:spcBef>
                <a:spcPts val="500"/>
              </a:spcBef>
              <a:spcAft>
                <a:spcPts val="0"/>
              </a:spcAft>
              <a:buClr>
                <a:srgbClr val="434343"/>
              </a:buClr>
              <a:buSzPts val="1800"/>
              <a:buChar char="•"/>
              <a:defRPr/>
            </a:lvl4pPr>
            <a:lvl5pPr marL="2286000" lvl="4" indent="-342900" algn="l">
              <a:lnSpc>
                <a:spcPct val="90000"/>
              </a:lnSpc>
              <a:spcBef>
                <a:spcPts val="500"/>
              </a:spcBef>
              <a:spcAft>
                <a:spcPts val="0"/>
              </a:spcAft>
              <a:buClr>
                <a:srgbClr val="434343"/>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434343"/>
              </a:buClr>
              <a:buSzPts val="1800"/>
              <a:buChar char="•"/>
              <a:defRPr/>
            </a:lvl1pPr>
            <a:lvl2pPr marL="914400" lvl="1" indent="-342900" algn="l">
              <a:lnSpc>
                <a:spcPct val="90000"/>
              </a:lnSpc>
              <a:spcBef>
                <a:spcPts val="500"/>
              </a:spcBef>
              <a:spcAft>
                <a:spcPts val="0"/>
              </a:spcAft>
              <a:buClr>
                <a:srgbClr val="434343"/>
              </a:buClr>
              <a:buSzPts val="1800"/>
              <a:buChar char="•"/>
              <a:defRPr/>
            </a:lvl2pPr>
            <a:lvl3pPr marL="1371600" lvl="2" indent="-342900" algn="l">
              <a:lnSpc>
                <a:spcPct val="90000"/>
              </a:lnSpc>
              <a:spcBef>
                <a:spcPts val="500"/>
              </a:spcBef>
              <a:spcAft>
                <a:spcPts val="0"/>
              </a:spcAft>
              <a:buClr>
                <a:srgbClr val="434343"/>
              </a:buClr>
              <a:buSzPts val="1800"/>
              <a:buChar char="•"/>
              <a:defRPr/>
            </a:lvl3pPr>
            <a:lvl4pPr marL="1828800" lvl="3" indent="-342900" algn="l">
              <a:lnSpc>
                <a:spcPct val="90000"/>
              </a:lnSpc>
              <a:spcBef>
                <a:spcPts val="500"/>
              </a:spcBef>
              <a:spcAft>
                <a:spcPts val="0"/>
              </a:spcAft>
              <a:buClr>
                <a:srgbClr val="434343"/>
              </a:buClr>
              <a:buSzPts val="1800"/>
              <a:buChar char="•"/>
              <a:defRPr/>
            </a:lvl4pPr>
            <a:lvl5pPr marL="2286000" lvl="4" indent="-342900" algn="l">
              <a:lnSpc>
                <a:spcPct val="90000"/>
              </a:lnSpc>
              <a:spcBef>
                <a:spcPts val="500"/>
              </a:spcBef>
              <a:spcAft>
                <a:spcPts val="0"/>
              </a:spcAft>
              <a:buClr>
                <a:srgbClr val="434343"/>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3434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34343"/>
              </a:buClr>
              <a:buSzPts val="2400"/>
              <a:buNone/>
              <a:defRPr sz="2400" b="1"/>
            </a:lvl1pPr>
            <a:lvl2pPr marL="914400" lvl="1" indent="-228600" algn="l">
              <a:lnSpc>
                <a:spcPct val="90000"/>
              </a:lnSpc>
              <a:spcBef>
                <a:spcPts val="500"/>
              </a:spcBef>
              <a:spcAft>
                <a:spcPts val="0"/>
              </a:spcAft>
              <a:buClr>
                <a:srgbClr val="434343"/>
              </a:buClr>
              <a:buSzPts val="2000"/>
              <a:buNone/>
              <a:defRPr sz="2000" b="1"/>
            </a:lvl2pPr>
            <a:lvl3pPr marL="1371600" lvl="2" indent="-228600" algn="l">
              <a:lnSpc>
                <a:spcPct val="90000"/>
              </a:lnSpc>
              <a:spcBef>
                <a:spcPts val="500"/>
              </a:spcBef>
              <a:spcAft>
                <a:spcPts val="0"/>
              </a:spcAft>
              <a:buClr>
                <a:srgbClr val="434343"/>
              </a:buClr>
              <a:buSzPts val="1800"/>
              <a:buNone/>
              <a:defRPr sz="1800" b="1"/>
            </a:lvl3pPr>
            <a:lvl4pPr marL="1828800" lvl="3" indent="-228600" algn="l">
              <a:lnSpc>
                <a:spcPct val="90000"/>
              </a:lnSpc>
              <a:spcBef>
                <a:spcPts val="500"/>
              </a:spcBef>
              <a:spcAft>
                <a:spcPts val="0"/>
              </a:spcAft>
              <a:buClr>
                <a:srgbClr val="434343"/>
              </a:buClr>
              <a:buSzPts val="1600"/>
              <a:buNone/>
              <a:defRPr sz="1600" b="1"/>
            </a:lvl4pPr>
            <a:lvl5pPr marL="2286000" lvl="4" indent="-228600" algn="l">
              <a:lnSpc>
                <a:spcPct val="90000"/>
              </a:lnSpc>
              <a:spcBef>
                <a:spcPts val="500"/>
              </a:spcBef>
              <a:spcAft>
                <a:spcPts val="0"/>
              </a:spcAft>
              <a:buClr>
                <a:srgbClr val="434343"/>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434343"/>
              </a:buClr>
              <a:buSzPts val="1800"/>
              <a:buChar char="•"/>
              <a:defRPr/>
            </a:lvl1pPr>
            <a:lvl2pPr marL="914400" lvl="1" indent="-342900" algn="l">
              <a:lnSpc>
                <a:spcPct val="90000"/>
              </a:lnSpc>
              <a:spcBef>
                <a:spcPts val="500"/>
              </a:spcBef>
              <a:spcAft>
                <a:spcPts val="0"/>
              </a:spcAft>
              <a:buClr>
                <a:srgbClr val="434343"/>
              </a:buClr>
              <a:buSzPts val="1800"/>
              <a:buChar char="•"/>
              <a:defRPr/>
            </a:lvl2pPr>
            <a:lvl3pPr marL="1371600" lvl="2" indent="-342900" algn="l">
              <a:lnSpc>
                <a:spcPct val="90000"/>
              </a:lnSpc>
              <a:spcBef>
                <a:spcPts val="500"/>
              </a:spcBef>
              <a:spcAft>
                <a:spcPts val="0"/>
              </a:spcAft>
              <a:buClr>
                <a:srgbClr val="434343"/>
              </a:buClr>
              <a:buSzPts val="1800"/>
              <a:buChar char="•"/>
              <a:defRPr/>
            </a:lvl3pPr>
            <a:lvl4pPr marL="1828800" lvl="3" indent="-342900" algn="l">
              <a:lnSpc>
                <a:spcPct val="90000"/>
              </a:lnSpc>
              <a:spcBef>
                <a:spcPts val="500"/>
              </a:spcBef>
              <a:spcAft>
                <a:spcPts val="0"/>
              </a:spcAft>
              <a:buClr>
                <a:srgbClr val="434343"/>
              </a:buClr>
              <a:buSzPts val="1800"/>
              <a:buChar char="•"/>
              <a:defRPr/>
            </a:lvl4pPr>
            <a:lvl5pPr marL="2286000" lvl="4" indent="-342900" algn="l">
              <a:lnSpc>
                <a:spcPct val="90000"/>
              </a:lnSpc>
              <a:spcBef>
                <a:spcPts val="500"/>
              </a:spcBef>
              <a:spcAft>
                <a:spcPts val="0"/>
              </a:spcAft>
              <a:buClr>
                <a:srgbClr val="434343"/>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34343"/>
              </a:buClr>
              <a:buSzPts val="2400"/>
              <a:buNone/>
              <a:defRPr sz="2400" b="1"/>
            </a:lvl1pPr>
            <a:lvl2pPr marL="914400" lvl="1" indent="-228600" algn="l">
              <a:lnSpc>
                <a:spcPct val="90000"/>
              </a:lnSpc>
              <a:spcBef>
                <a:spcPts val="500"/>
              </a:spcBef>
              <a:spcAft>
                <a:spcPts val="0"/>
              </a:spcAft>
              <a:buClr>
                <a:srgbClr val="434343"/>
              </a:buClr>
              <a:buSzPts val="2000"/>
              <a:buNone/>
              <a:defRPr sz="2000" b="1"/>
            </a:lvl2pPr>
            <a:lvl3pPr marL="1371600" lvl="2" indent="-228600" algn="l">
              <a:lnSpc>
                <a:spcPct val="90000"/>
              </a:lnSpc>
              <a:spcBef>
                <a:spcPts val="500"/>
              </a:spcBef>
              <a:spcAft>
                <a:spcPts val="0"/>
              </a:spcAft>
              <a:buClr>
                <a:srgbClr val="434343"/>
              </a:buClr>
              <a:buSzPts val="1800"/>
              <a:buNone/>
              <a:defRPr sz="1800" b="1"/>
            </a:lvl3pPr>
            <a:lvl4pPr marL="1828800" lvl="3" indent="-228600" algn="l">
              <a:lnSpc>
                <a:spcPct val="90000"/>
              </a:lnSpc>
              <a:spcBef>
                <a:spcPts val="500"/>
              </a:spcBef>
              <a:spcAft>
                <a:spcPts val="0"/>
              </a:spcAft>
              <a:buClr>
                <a:srgbClr val="434343"/>
              </a:buClr>
              <a:buSzPts val="1600"/>
              <a:buNone/>
              <a:defRPr sz="1600" b="1"/>
            </a:lvl4pPr>
            <a:lvl5pPr marL="2286000" lvl="4" indent="-228600" algn="l">
              <a:lnSpc>
                <a:spcPct val="90000"/>
              </a:lnSpc>
              <a:spcBef>
                <a:spcPts val="500"/>
              </a:spcBef>
              <a:spcAft>
                <a:spcPts val="0"/>
              </a:spcAft>
              <a:buClr>
                <a:srgbClr val="434343"/>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434343"/>
              </a:buClr>
              <a:buSzPts val="1800"/>
              <a:buChar char="•"/>
              <a:defRPr/>
            </a:lvl1pPr>
            <a:lvl2pPr marL="914400" lvl="1" indent="-342900" algn="l">
              <a:lnSpc>
                <a:spcPct val="90000"/>
              </a:lnSpc>
              <a:spcBef>
                <a:spcPts val="500"/>
              </a:spcBef>
              <a:spcAft>
                <a:spcPts val="0"/>
              </a:spcAft>
              <a:buClr>
                <a:srgbClr val="434343"/>
              </a:buClr>
              <a:buSzPts val="1800"/>
              <a:buChar char="•"/>
              <a:defRPr/>
            </a:lvl2pPr>
            <a:lvl3pPr marL="1371600" lvl="2" indent="-342900" algn="l">
              <a:lnSpc>
                <a:spcPct val="90000"/>
              </a:lnSpc>
              <a:spcBef>
                <a:spcPts val="500"/>
              </a:spcBef>
              <a:spcAft>
                <a:spcPts val="0"/>
              </a:spcAft>
              <a:buClr>
                <a:srgbClr val="434343"/>
              </a:buClr>
              <a:buSzPts val="1800"/>
              <a:buChar char="•"/>
              <a:defRPr/>
            </a:lvl3pPr>
            <a:lvl4pPr marL="1828800" lvl="3" indent="-342900" algn="l">
              <a:lnSpc>
                <a:spcPct val="90000"/>
              </a:lnSpc>
              <a:spcBef>
                <a:spcPts val="500"/>
              </a:spcBef>
              <a:spcAft>
                <a:spcPts val="0"/>
              </a:spcAft>
              <a:buClr>
                <a:srgbClr val="434343"/>
              </a:buClr>
              <a:buSzPts val="1800"/>
              <a:buChar char="•"/>
              <a:defRPr/>
            </a:lvl4pPr>
            <a:lvl5pPr marL="2286000" lvl="4" indent="-342900" algn="l">
              <a:lnSpc>
                <a:spcPct val="90000"/>
              </a:lnSpc>
              <a:spcBef>
                <a:spcPts val="500"/>
              </a:spcBef>
              <a:spcAft>
                <a:spcPts val="0"/>
              </a:spcAft>
              <a:buClr>
                <a:srgbClr val="434343"/>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3434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48"/>
        <p:cNvGrpSpPr/>
        <p:nvPr/>
      </p:nvGrpSpPr>
      <p:grpSpPr>
        <a:xfrm>
          <a:off x="0" y="0"/>
          <a:ext cx="0" cy="0"/>
          <a:chOff x="0" y="0"/>
          <a:chExt cx="0" cy="0"/>
        </a:xfrm>
      </p:grpSpPr>
      <p:sp>
        <p:nvSpPr>
          <p:cNvPr id="49" name="Google Shape;49;p28"/>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434343"/>
              </a:buClr>
              <a:buSzPts val="4400"/>
              <a:buFont typeface="Open Sans"/>
              <a:buNone/>
              <a:defRPr sz="4400" b="0"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434343"/>
              </a:buClr>
              <a:buSzPts val="2800"/>
              <a:buFont typeface="Arial" panose="020B0604020202020204"/>
              <a:buChar char="•"/>
              <a:defRPr sz="2800" b="0" i="0" u="none" strike="noStrike" cap="none">
                <a:solidFill>
                  <a:srgbClr val="434343"/>
                </a:solidFill>
                <a:latin typeface="Open Sans"/>
                <a:ea typeface="Open Sans"/>
                <a:cs typeface="Open Sans"/>
                <a:sym typeface="Open Sans"/>
              </a:defRPr>
            </a:lvl1pPr>
            <a:lvl2pPr marL="914400" marR="0" lvl="1" indent="-381000" algn="l" rtl="0">
              <a:lnSpc>
                <a:spcPct val="90000"/>
              </a:lnSpc>
              <a:spcBef>
                <a:spcPts val="500"/>
              </a:spcBef>
              <a:spcAft>
                <a:spcPts val="0"/>
              </a:spcAft>
              <a:buClr>
                <a:srgbClr val="434343"/>
              </a:buClr>
              <a:buSzPts val="2400"/>
              <a:buFont typeface="Arial" panose="020B0604020202020204"/>
              <a:buChar char="•"/>
              <a:defRPr sz="2400" b="0" i="0" u="none" strike="noStrike" cap="none">
                <a:solidFill>
                  <a:srgbClr val="434343"/>
                </a:solidFill>
                <a:latin typeface="Open Sans"/>
                <a:ea typeface="Open Sans"/>
                <a:cs typeface="Open Sans"/>
                <a:sym typeface="Open Sans"/>
              </a:defRPr>
            </a:lvl2pPr>
            <a:lvl3pPr marL="1371600" marR="0" lvl="2" indent="-355600" algn="l" rtl="0">
              <a:lnSpc>
                <a:spcPct val="90000"/>
              </a:lnSpc>
              <a:spcBef>
                <a:spcPts val="500"/>
              </a:spcBef>
              <a:spcAft>
                <a:spcPts val="0"/>
              </a:spcAft>
              <a:buClr>
                <a:srgbClr val="434343"/>
              </a:buClr>
              <a:buSzPts val="2000"/>
              <a:buFont typeface="Arial" panose="020B0604020202020204"/>
              <a:buChar char="•"/>
              <a:defRPr sz="2000" b="0" i="0" u="none" strike="noStrike" cap="none">
                <a:solidFill>
                  <a:srgbClr val="434343"/>
                </a:solidFill>
                <a:latin typeface="Open Sans"/>
                <a:ea typeface="Open Sans"/>
                <a:cs typeface="Open Sans"/>
                <a:sym typeface="Open Sans"/>
              </a:defRPr>
            </a:lvl3pPr>
            <a:lvl4pPr marL="1828800" marR="0" lvl="3" indent="-342900" algn="l" rtl="0">
              <a:lnSpc>
                <a:spcPct val="90000"/>
              </a:lnSpc>
              <a:spcBef>
                <a:spcPts val="500"/>
              </a:spcBef>
              <a:spcAft>
                <a:spcPts val="0"/>
              </a:spcAft>
              <a:buClr>
                <a:srgbClr val="434343"/>
              </a:buClr>
              <a:buSzPts val="1800"/>
              <a:buFont typeface="Arial" panose="020B0604020202020204"/>
              <a:buChar char="•"/>
              <a:defRPr sz="1800" b="0" i="0" u="none" strike="noStrike" cap="none">
                <a:solidFill>
                  <a:srgbClr val="434343"/>
                </a:solidFill>
                <a:latin typeface="Open Sans"/>
                <a:ea typeface="Open Sans"/>
                <a:cs typeface="Open Sans"/>
                <a:sym typeface="Open Sans"/>
              </a:defRPr>
            </a:lvl4pPr>
            <a:lvl5pPr marL="2286000" marR="0" lvl="4" indent="-342900" algn="l" rtl="0">
              <a:lnSpc>
                <a:spcPct val="90000"/>
              </a:lnSpc>
              <a:spcBef>
                <a:spcPts val="500"/>
              </a:spcBef>
              <a:spcAft>
                <a:spcPts val="0"/>
              </a:spcAft>
              <a:buClr>
                <a:srgbClr val="434343"/>
              </a:buClr>
              <a:buSzPts val="1800"/>
              <a:buFont typeface="Arial" panose="020B0604020202020204"/>
              <a:buChar char="•"/>
              <a:defRPr sz="1800" b="0" i="0" u="none" strike="noStrike" cap="none">
                <a:solidFill>
                  <a:srgbClr val="434343"/>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pic>
        <p:nvPicPr>
          <p:cNvPr id="12" name="Google Shape;12;p19"/>
          <p:cNvPicPr preferRelativeResize="0"/>
          <p:nvPr/>
        </p:nvPicPr>
        <p:blipFill rotWithShape="1">
          <a:blip r:embed="rId15"/>
          <a:srcRect/>
          <a:stretch>
            <a:fillRect/>
          </a:stretch>
        </p:blipFill>
        <p:spPr>
          <a:xfrm flipH="1">
            <a:off x="9563194" y="4741245"/>
            <a:ext cx="2628806" cy="2116755"/>
          </a:xfrm>
          <a:prstGeom prst="rect">
            <a:avLst/>
          </a:prstGeom>
          <a:noFill/>
          <a:ln>
            <a:noFill/>
          </a:ln>
        </p:spPr>
      </p:pic>
      <p:sp>
        <p:nvSpPr>
          <p:cNvPr id="13" name="Google Shape;13;p19"/>
          <p:cNvSpPr txBox="1">
            <a:spLocks noGrp="1"/>
          </p:cNvSpPr>
          <p:nvPr>
            <p:ph type="dt" idx="10"/>
          </p:nvPr>
        </p:nvSpPr>
        <p:spPr>
          <a:xfrm>
            <a:off x="298720" y="6374956"/>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pic>
        <p:nvPicPr>
          <p:cNvPr id="14" name="Google Shape;14;p19"/>
          <p:cNvPicPr preferRelativeResize="0"/>
          <p:nvPr/>
        </p:nvPicPr>
        <p:blipFill rotWithShape="1">
          <a:blip r:embed="rId16"/>
          <a:srcRect/>
          <a:stretch>
            <a:fillRect/>
          </a:stretch>
        </p:blipFill>
        <p:spPr>
          <a:xfrm>
            <a:off x="4692323" y="6186949"/>
            <a:ext cx="2807355" cy="6367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21.emf"/><Relationship Id="rId4" Type="http://schemas.openxmlformats.org/officeDocument/2006/relationships/oleObject" Target="file:///C:\Users\fabio\AppData\Local\Microsoft\Windows\INetCache\IE\UFO3N7OV\Template%20Projeto%20FIA%5b1%5d.xlsx!Dinamicas!L3C131:L19C16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
          <p:cNvPicPr preferRelativeResize="0"/>
          <p:nvPr/>
        </p:nvPicPr>
        <p:blipFill rotWithShape="1">
          <a:blip r:embed="rId3"/>
          <a:srcRect r="17146" b="57300"/>
          <a:stretch>
            <a:fillRect/>
          </a:stretch>
        </p:blipFill>
        <p:spPr>
          <a:xfrm>
            <a:off x="3713871" y="-3042"/>
            <a:ext cx="8478129" cy="6854635"/>
          </a:xfrm>
          <a:prstGeom prst="rect">
            <a:avLst/>
          </a:prstGeom>
          <a:noFill/>
          <a:ln>
            <a:noFill/>
          </a:ln>
        </p:spPr>
      </p:pic>
      <p:grpSp>
        <p:nvGrpSpPr>
          <p:cNvPr id="73" name="Google Shape;73;p1"/>
          <p:cNvGrpSpPr/>
          <p:nvPr/>
        </p:nvGrpSpPr>
        <p:grpSpPr>
          <a:xfrm>
            <a:off x="-3295161" y="-304800"/>
            <a:ext cx="10893700" cy="7467600"/>
            <a:chOff x="-2438400" y="-228600"/>
            <a:chExt cx="8170275" cy="5600700"/>
          </a:xfrm>
        </p:grpSpPr>
        <p:grpSp>
          <p:nvGrpSpPr>
            <p:cNvPr id="74" name="Google Shape;74;p1"/>
            <p:cNvGrpSpPr/>
            <p:nvPr/>
          </p:nvGrpSpPr>
          <p:grpSpPr>
            <a:xfrm>
              <a:off x="-2438400" y="0"/>
              <a:ext cx="8017875" cy="5372100"/>
              <a:chOff x="-2438400" y="0"/>
              <a:chExt cx="8017875" cy="5372100"/>
            </a:xfrm>
          </p:grpSpPr>
          <p:pic>
            <p:nvPicPr>
              <p:cNvPr id="75" name="Google Shape;75;p1"/>
              <p:cNvPicPr preferRelativeResize="0"/>
              <p:nvPr/>
            </p:nvPicPr>
            <p:blipFill rotWithShape="1">
              <a:blip r:embed="rId4"/>
              <a:srcRect l="-43947"/>
              <a:stretch>
                <a:fillRect/>
              </a:stretch>
            </p:blipFill>
            <p:spPr>
              <a:xfrm rot="10800000" flipH="1">
                <a:off x="-2438400" y="0"/>
                <a:ext cx="7987800" cy="5143500"/>
              </a:xfrm>
              <a:prstGeom prst="trapezoid">
                <a:avLst>
                  <a:gd name="adj" fmla="val 41313"/>
                </a:avLst>
              </a:prstGeom>
              <a:noFill/>
              <a:ln>
                <a:noFill/>
              </a:ln>
            </p:spPr>
          </p:pic>
          <p:cxnSp>
            <p:nvCxnSpPr>
              <p:cNvPr id="76" name="Google Shape;76;p1"/>
              <p:cNvCxnSpPr/>
              <p:nvPr/>
            </p:nvCxnSpPr>
            <p:spPr>
              <a:xfrm flipH="1">
                <a:off x="3371775" y="0"/>
                <a:ext cx="2207700" cy="5372100"/>
              </a:xfrm>
              <a:prstGeom prst="straightConnector1">
                <a:avLst/>
              </a:prstGeom>
              <a:noFill/>
              <a:ln w="28575" cap="flat" cmpd="sng">
                <a:solidFill>
                  <a:srgbClr val="6ADBD9"/>
                </a:solidFill>
                <a:prstDash val="solid"/>
                <a:round/>
                <a:headEnd type="none" w="sm" len="sm"/>
                <a:tailEnd type="none" w="sm" len="sm"/>
              </a:ln>
            </p:spPr>
          </p:cxnSp>
        </p:grpSp>
        <p:cxnSp>
          <p:nvCxnSpPr>
            <p:cNvPr id="77" name="Google Shape;77;p1"/>
            <p:cNvCxnSpPr/>
            <p:nvPr/>
          </p:nvCxnSpPr>
          <p:spPr>
            <a:xfrm flipH="1">
              <a:off x="3524175" y="-228600"/>
              <a:ext cx="2207700" cy="5372100"/>
            </a:xfrm>
            <a:prstGeom prst="straightConnector1">
              <a:avLst/>
            </a:prstGeom>
            <a:noFill/>
            <a:ln w="19050" cap="flat" cmpd="sng">
              <a:solidFill>
                <a:srgbClr val="6ADBD9"/>
              </a:solidFill>
              <a:prstDash val="solid"/>
              <a:round/>
              <a:headEnd type="none" w="sm" len="sm"/>
              <a:tailEnd type="none" w="sm" len="sm"/>
            </a:ln>
          </p:spPr>
        </p:cxnSp>
      </p:grpSp>
      <p:grpSp>
        <p:nvGrpSpPr>
          <p:cNvPr id="78" name="Google Shape;78;p1"/>
          <p:cNvGrpSpPr/>
          <p:nvPr/>
        </p:nvGrpSpPr>
        <p:grpSpPr>
          <a:xfrm>
            <a:off x="16118" y="27970"/>
            <a:ext cx="5266000" cy="5143500"/>
            <a:chOff x="4063978" y="94597"/>
            <a:chExt cx="2977228" cy="2308431"/>
          </a:xfrm>
        </p:grpSpPr>
        <p:sp>
          <p:nvSpPr>
            <p:cNvPr id="79" name="Google Shape;79;p1"/>
            <p:cNvSpPr/>
            <p:nvPr/>
          </p:nvSpPr>
          <p:spPr>
            <a:xfrm rot="10800000">
              <a:off x="4063978" y="94597"/>
              <a:ext cx="2977228" cy="2308431"/>
            </a:xfrm>
            <a:prstGeom prst="rect">
              <a:avLst/>
            </a:prstGeom>
            <a:solidFill>
              <a:srgbClr val="6ADB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80" name="Google Shape;80;p1"/>
            <p:cNvPicPr preferRelativeResize="0"/>
            <p:nvPr/>
          </p:nvPicPr>
          <p:blipFill rotWithShape="1">
            <a:blip r:embed="rId5"/>
            <a:srcRect/>
            <a:stretch>
              <a:fillRect/>
            </a:stretch>
          </p:blipFill>
          <p:spPr>
            <a:xfrm rot="10800000" flipH="1">
              <a:off x="4126949" y="96004"/>
              <a:ext cx="2027620" cy="1407280"/>
            </a:xfrm>
            <a:prstGeom prst="rect">
              <a:avLst/>
            </a:prstGeom>
            <a:noFill/>
            <a:ln>
              <a:noFill/>
            </a:ln>
          </p:spPr>
        </p:pic>
      </p:grpSp>
      <p:sp>
        <p:nvSpPr>
          <p:cNvPr id="81" name="Google Shape;81;p1"/>
          <p:cNvSpPr txBox="1"/>
          <p:nvPr/>
        </p:nvSpPr>
        <p:spPr>
          <a:xfrm>
            <a:off x="432738" y="2125441"/>
            <a:ext cx="4891105" cy="1005507"/>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2000"/>
              <a:buFont typeface="Open Sans"/>
              <a:buNone/>
            </a:pPr>
            <a:r>
              <a:rPr lang="pt-BR" sz="2000" b="0" i="0" u="none" strike="noStrike" cap="none" dirty="0">
                <a:solidFill>
                  <a:schemeClr val="dk1"/>
                </a:solidFill>
                <a:latin typeface="Open Sans"/>
                <a:ea typeface="Open Sans"/>
                <a:cs typeface="Open Sans"/>
                <a:sym typeface="Open Sans"/>
              </a:rPr>
              <a:t>Projeto 1</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lnSpc>
                <a:spcPct val="100000"/>
              </a:lnSpc>
              <a:spcBef>
                <a:spcPts val="0"/>
              </a:spcBef>
              <a:spcAft>
                <a:spcPts val="0"/>
              </a:spcAft>
              <a:buClr>
                <a:schemeClr val="dk1"/>
              </a:buClr>
              <a:buSzPts val="2000"/>
              <a:buFont typeface="Open Sans"/>
              <a:buNone/>
            </a:pPr>
            <a:r>
              <a:rPr lang="pt-BR" sz="2000" b="1" i="0" u="none" strike="noStrike" cap="none" dirty="0">
                <a:solidFill>
                  <a:schemeClr val="dk1"/>
                </a:solidFill>
                <a:latin typeface="Open Sans"/>
                <a:ea typeface="Open Sans"/>
                <a:cs typeface="Open Sans"/>
                <a:sym typeface="Open Sans"/>
              </a:rPr>
              <a:t>Criptomoedas</a:t>
            </a:r>
            <a:endParaRPr sz="1800" b="1"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600"/>
              <a:buFont typeface="Calibri" panose="020F0502020204030204"/>
              <a:buNone/>
            </a:pPr>
            <a:endParaRPr sz="1600" b="0" i="0" u="none" strike="noStrike" cap="none" dirty="0">
              <a:solidFill>
                <a:schemeClr val="dk1"/>
              </a:solidFill>
              <a:latin typeface="Open Sans"/>
              <a:ea typeface="Open Sans"/>
              <a:cs typeface="Open Sans"/>
              <a:sym typeface="Open Sans"/>
            </a:endParaRPr>
          </a:p>
        </p:txBody>
      </p:sp>
      <p:sp>
        <p:nvSpPr>
          <p:cNvPr id="82" name="Google Shape;82;p1"/>
          <p:cNvSpPr/>
          <p:nvPr/>
        </p:nvSpPr>
        <p:spPr>
          <a:xfrm>
            <a:off x="646428" y="634545"/>
            <a:ext cx="5266001"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Calibri" panose="020F0502020204030204"/>
              <a:buNone/>
            </a:pPr>
            <a:r>
              <a:rPr lang="pt-BR" sz="4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Big Data – Data </a:t>
            </a:r>
            <a:r>
              <a:rPr lang="pt-BR" sz="4400" b="0"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Engineering</a:t>
            </a:r>
            <a:endParaRPr sz="3600" b="1" i="0" u="none" strike="noStrike" cap="none" dirty="0">
              <a:solidFill>
                <a:schemeClr val="dk1"/>
              </a:solidFill>
              <a:latin typeface="Open Sans"/>
              <a:ea typeface="Open Sans"/>
              <a:cs typeface="Open Sans"/>
              <a:sym typeface="Open Sans"/>
            </a:endParaRPr>
          </a:p>
        </p:txBody>
      </p:sp>
      <p:pic>
        <p:nvPicPr>
          <p:cNvPr id="83" name="Google Shape;83;p1"/>
          <p:cNvPicPr preferRelativeResize="0"/>
          <p:nvPr/>
        </p:nvPicPr>
        <p:blipFill rotWithShape="1">
          <a:blip r:embed="rId5"/>
          <a:srcRect/>
          <a:stretch>
            <a:fillRect/>
          </a:stretch>
        </p:blipFill>
        <p:spPr>
          <a:xfrm flipH="1">
            <a:off x="5325530" y="1708094"/>
            <a:ext cx="6845633" cy="5143500"/>
          </a:xfrm>
          <a:prstGeom prst="rect">
            <a:avLst/>
          </a:prstGeom>
          <a:noFill/>
          <a:ln>
            <a:noFill/>
          </a:ln>
        </p:spPr>
      </p:pic>
      <p:pic>
        <p:nvPicPr>
          <p:cNvPr id="84" name="Google Shape;84;p1"/>
          <p:cNvPicPr preferRelativeResize="0"/>
          <p:nvPr/>
        </p:nvPicPr>
        <p:blipFill rotWithShape="1">
          <a:blip r:embed="rId6"/>
          <a:srcRect/>
          <a:stretch>
            <a:fillRect/>
          </a:stretch>
        </p:blipFill>
        <p:spPr>
          <a:xfrm>
            <a:off x="399621" y="5970847"/>
            <a:ext cx="2814452" cy="758655"/>
          </a:xfrm>
          <a:prstGeom prst="rect">
            <a:avLst/>
          </a:prstGeom>
          <a:noFill/>
          <a:ln>
            <a:noFill/>
          </a:ln>
        </p:spPr>
      </p:pic>
      <p:sp>
        <p:nvSpPr>
          <p:cNvPr id="2" name="Google Shape;81;p1"/>
          <p:cNvSpPr txBox="1"/>
          <p:nvPr/>
        </p:nvSpPr>
        <p:spPr>
          <a:xfrm>
            <a:off x="432885" y="2984711"/>
            <a:ext cx="4639310" cy="2159613"/>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2000"/>
              <a:buFont typeface="Open Sans"/>
              <a:buNone/>
            </a:pPr>
            <a:r>
              <a:rPr lang="pt-BR" sz="2000" b="0" i="0" u="none" strike="noStrike" cap="none" dirty="0">
                <a:solidFill>
                  <a:schemeClr val="dk1"/>
                </a:solidFill>
                <a:latin typeface="Open Sans"/>
                <a:ea typeface="Open Sans"/>
                <a:cs typeface="Open Sans"/>
                <a:sym typeface="Open Sans"/>
              </a:rPr>
              <a:t>Integrantes:</a:t>
            </a:r>
          </a:p>
          <a:p>
            <a:pPr marL="457200" marR="0" lvl="1" indent="0" algn="l" rtl="0">
              <a:lnSpc>
                <a:spcPct val="100000"/>
              </a:lnSpc>
              <a:spcBef>
                <a:spcPts val="0"/>
              </a:spcBef>
              <a:spcAft>
                <a:spcPts val="0"/>
              </a:spcAft>
              <a:buClr>
                <a:schemeClr val="dk1"/>
              </a:buClr>
              <a:buSzPts val="2000"/>
              <a:buFont typeface="Open Sans"/>
              <a:buNone/>
            </a:pPr>
            <a:r>
              <a:rPr lang="pt-BR" sz="1800" b="1" i="0" u="none" strike="noStrike" cap="none" dirty="0">
                <a:solidFill>
                  <a:schemeClr val="dk1"/>
                </a:solidFill>
                <a:latin typeface="Open Sans"/>
                <a:ea typeface="Open Sans"/>
                <a:cs typeface="Open Sans"/>
                <a:sym typeface="Open Sans"/>
              </a:rPr>
              <a:t>Fabiola Tolentino</a:t>
            </a:r>
          </a:p>
          <a:p>
            <a:pPr marL="457200" marR="0" lvl="1" indent="0" algn="l" rtl="0">
              <a:lnSpc>
                <a:spcPct val="100000"/>
              </a:lnSpc>
              <a:spcBef>
                <a:spcPts val="0"/>
              </a:spcBef>
              <a:spcAft>
                <a:spcPts val="0"/>
              </a:spcAft>
              <a:buClr>
                <a:schemeClr val="dk1"/>
              </a:buClr>
              <a:buSzPts val="2000"/>
              <a:buFont typeface="Open Sans"/>
              <a:buNone/>
            </a:pPr>
            <a:r>
              <a:rPr lang="pt-BR" sz="1800" b="1" dirty="0">
                <a:solidFill>
                  <a:schemeClr val="dk1"/>
                </a:solidFill>
                <a:latin typeface="Open Sans"/>
                <a:ea typeface="Open Sans"/>
                <a:cs typeface="Open Sans"/>
                <a:sym typeface="Open Sans"/>
              </a:rPr>
              <a:t>Henrique Dias</a:t>
            </a:r>
            <a:endParaRPr lang="pt-BR" sz="1800" b="1" i="0" u="none" strike="noStrike" cap="none" dirty="0">
              <a:solidFill>
                <a:schemeClr val="dk1"/>
              </a:solidFill>
              <a:latin typeface="Open Sans"/>
              <a:ea typeface="Open Sans"/>
              <a:cs typeface="Open Sans"/>
              <a:sym typeface="Open Sans"/>
            </a:endParaRPr>
          </a:p>
          <a:p>
            <a:pPr marL="457200" marR="0" lvl="1" indent="0" algn="l" rtl="0">
              <a:lnSpc>
                <a:spcPct val="100000"/>
              </a:lnSpc>
              <a:spcBef>
                <a:spcPts val="0"/>
              </a:spcBef>
              <a:spcAft>
                <a:spcPts val="0"/>
              </a:spcAft>
              <a:buClr>
                <a:schemeClr val="dk1"/>
              </a:buClr>
              <a:buSzPts val="2000"/>
              <a:buFont typeface="Open Sans"/>
              <a:buNone/>
            </a:pPr>
            <a:r>
              <a:rPr lang="pt-BR" sz="1800" b="1" dirty="0">
                <a:solidFill>
                  <a:schemeClr val="dk1"/>
                </a:solidFill>
                <a:latin typeface="Open Sans"/>
                <a:ea typeface="Open Sans"/>
                <a:cs typeface="Open Sans"/>
                <a:sym typeface="Open Sans"/>
              </a:rPr>
              <a:t>Juliana Santos</a:t>
            </a:r>
            <a:endParaRPr lang="pt-BR" sz="1800" b="1" i="0" u="none" strike="noStrike" cap="none" dirty="0">
              <a:solidFill>
                <a:schemeClr val="dk1"/>
              </a:solidFill>
              <a:latin typeface="Open Sans"/>
              <a:ea typeface="Open Sans"/>
              <a:cs typeface="Open Sans"/>
              <a:sym typeface="Open Sans"/>
            </a:endParaRPr>
          </a:p>
          <a:p>
            <a:pPr marL="457200" marR="0" lvl="1" indent="0" algn="l" rtl="0">
              <a:lnSpc>
                <a:spcPct val="100000"/>
              </a:lnSpc>
              <a:spcBef>
                <a:spcPts val="0"/>
              </a:spcBef>
              <a:spcAft>
                <a:spcPts val="0"/>
              </a:spcAft>
              <a:buClr>
                <a:schemeClr val="dk1"/>
              </a:buClr>
              <a:buSzPts val="2000"/>
              <a:buFont typeface="Open Sans"/>
              <a:buNone/>
            </a:pPr>
            <a:r>
              <a:rPr lang="pt-BR" sz="1800" b="1" i="0" u="none" strike="noStrike" cap="none" dirty="0">
                <a:solidFill>
                  <a:schemeClr val="dk1"/>
                </a:solidFill>
                <a:latin typeface="Open Sans"/>
                <a:ea typeface="Open Sans"/>
                <a:cs typeface="Open Sans"/>
                <a:sym typeface="Open Sans"/>
              </a:rPr>
              <a:t>Liliane </a:t>
            </a:r>
            <a:r>
              <a:rPr lang="pt-BR" sz="1800" b="1" i="0" u="none" strike="noStrike" cap="none" dirty="0" err="1">
                <a:solidFill>
                  <a:schemeClr val="dk1"/>
                </a:solidFill>
                <a:latin typeface="Open Sans"/>
                <a:ea typeface="Open Sans"/>
                <a:cs typeface="Open Sans"/>
                <a:sym typeface="Open Sans"/>
              </a:rPr>
              <a:t>Tsukamoto</a:t>
            </a:r>
            <a:endParaRPr lang="pt-BR" sz="1800" b="1" i="0" u="none" strike="noStrike" cap="none" dirty="0">
              <a:solidFill>
                <a:schemeClr val="dk1"/>
              </a:solidFill>
              <a:latin typeface="Open Sans"/>
              <a:ea typeface="Open Sans"/>
              <a:cs typeface="Open Sans"/>
              <a:sym typeface="Open Sans"/>
            </a:endParaRPr>
          </a:p>
          <a:p>
            <a:pPr marL="457200" marR="0" lvl="1" indent="0" algn="l" rtl="0">
              <a:lnSpc>
                <a:spcPct val="100000"/>
              </a:lnSpc>
              <a:spcBef>
                <a:spcPts val="0"/>
              </a:spcBef>
              <a:spcAft>
                <a:spcPts val="0"/>
              </a:spcAft>
              <a:buClr>
                <a:schemeClr val="dk1"/>
              </a:buClr>
              <a:buSzPts val="2000"/>
              <a:buFont typeface="Open Sans"/>
              <a:buNone/>
            </a:pPr>
            <a:r>
              <a:rPr lang="pt-BR" sz="1800" b="1" i="0" u="none" strike="noStrike" cap="none" dirty="0">
                <a:solidFill>
                  <a:schemeClr val="dk1"/>
                </a:solidFill>
                <a:latin typeface="Open Sans"/>
                <a:ea typeface="Open Sans"/>
                <a:cs typeface="Open Sans"/>
                <a:sym typeface="Open Sans"/>
              </a:rPr>
              <a:t>Luciano </a:t>
            </a:r>
            <a:r>
              <a:rPr lang="pt-BR" sz="1800" b="1" i="0" u="none" strike="noStrike" cap="none" dirty="0" err="1">
                <a:solidFill>
                  <a:schemeClr val="dk1"/>
                </a:solidFill>
                <a:latin typeface="Open Sans"/>
                <a:ea typeface="Open Sans"/>
                <a:cs typeface="Open Sans"/>
                <a:sym typeface="Open Sans"/>
              </a:rPr>
              <a:t>Dolenc</a:t>
            </a:r>
            <a:endParaRPr lang="pt-BR" sz="1800" b="1" i="0" u="none" strike="noStrike" cap="none" dirty="0">
              <a:solidFill>
                <a:schemeClr val="dk1"/>
              </a:solidFill>
              <a:latin typeface="Open Sans"/>
              <a:ea typeface="Open Sans"/>
              <a:cs typeface="Open Sans"/>
              <a:sym typeface="Open Sans"/>
            </a:endParaRPr>
          </a:p>
          <a:p>
            <a:pPr marL="457200" marR="0" lvl="1" indent="0" algn="l" rtl="0">
              <a:lnSpc>
                <a:spcPct val="100000"/>
              </a:lnSpc>
              <a:spcBef>
                <a:spcPts val="0"/>
              </a:spcBef>
              <a:spcAft>
                <a:spcPts val="0"/>
              </a:spcAft>
              <a:buClr>
                <a:schemeClr val="dk1"/>
              </a:buClr>
              <a:buSzPts val="1600"/>
              <a:buFont typeface="Calibri" panose="020F0502020204030204"/>
              <a:buNone/>
            </a:pPr>
            <a:r>
              <a:rPr lang="pt-BR" sz="1800" b="1" i="0" u="none" strike="noStrike" cap="none" dirty="0">
                <a:solidFill>
                  <a:schemeClr val="dk1"/>
                </a:solidFill>
                <a:latin typeface="Open Sans"/>
                <a:ea typeface="Open Sans"/>
                <a:cs typeface="Open Sans"/>
                <a:sym typeface="Open Sans"/>
              </a:rPr>
              <a:t>Paulo Santos</a:t>
            </a:r>
          </a:p>
          <a:p>
            <a:pPr marL="0" marR="0" lvl="0" indent="0" algn="l" rtl="0">
              <a:lnSpc>
                <a:spcPct val="100000"/>
              </a:lnSpc>
              <a:spcBef>
                <a:spcPts val="0"/>
              </a:spcBef>
              <a:spcAft>
                <a:spcPts val="0"/>
              </a:spcAft>
              <a:buClr>
                <a:schemeClr val="dk1"/>
              </a:buClr>
              <a:buSzPts val="1600"/>
              <a:buFont typeface="Calibri" panose="020F0502020204030204"/>
              <a:buNone/>
            </a:pPr>
            <a:endParaRPr lang="pt-BR" sz="1800" b="1" i="0" u="none" strike="noStrike" cap="none" dirty="0">
              <a:solidFill>
                <a:schemeClr val="dk1"/>
              </a:solidFill>
              <a:latin typeface="Open Sans"/>
              <a:ea typeface="Open Sans"/>
              <a:cs typeface="Open Sans"/>
              <a:sym typeface="Open Sans"/>
            </a:endParaRPr>
          </a:p>
        </p:txBody>
      </p:sp>
      <p:sp>
        <p:nvSpPr>
          <p:cNvPr id="7" name="Google Shape;81;p1">
            <a:extLst>
              <a:ext uri="{FF2B5EF4-FFF2-40B4-BE49-F238E27FC236}">
                <a16:creationId xmlns:a16="http://schemas.microsoft.com/office/drawing/2014/main" id="{D0F7C0AA-FC0C-FEE7-D14D-8C5841529F79}"/>
              </a:ext>
            </a:extLst>
          </p:cNvPr>
          <p:cNvSpPr txBox="1"/>
          <p:nvPr/>
        </p:nvSpPr>
        <p:spPr>
          <a:xfrm>
            <a:off x="432737" y="4903591"/>
            <a:ext cx="5349179" cy="1005507"/>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dk1"/>
              </a:buClr>
              <a:buSzPts val="2000"/>
              <a:buFont typeface="Open Sans"/>
              <a:buNone/>
            </a:pPr>
            <a:r>
              <a:rPr lang="en-US" sz="2000" b="0" i="0" u="none" strike="noStrike" cap="none" dirty="0">
                <a:solidFill>
                  <a:schemeClr val="dk1"/>
                </a:solidFill>
                <a:latin typeface="Open Sans"/>
                <a:ea typeface="Open Sans"/>
                <a:cs typeface="Open Sans"/>
                <a:sym typeface="Open Sans"/>
              </a:rPr>
              <a:t>GIT</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lnSpc>
                <a:spcPct val="100000"/>
              </a:lnSpc>
              <a:spcBef>
                <a:spcPts val="0"/>
              </a:spcBef>
              <a:spcAft>
                <a:spcPts val="0"/>
              </a:spcAft>
              <a:buClr>
                <a:schemeClr val="dk1"/>
              </a:buClr>
              <a:buSzPts val="2000"/>
              <a:buFont typeface="Open Sans"/>
              <a:buNone/>
            </a:pPr>
            <a:r>
              <a:rPr lang="pt-BR" sz="2000" b="1" dirty="0">
                <a:solidFill>
                  <a:schemeClr val="dk1"/>
                </a:solidFill>
                <a:latin typeface="Open Sans"/>
                <a:ea typeface="Open Sans"/>
                <a:cs typeface="Open Sans"/>
                <a:sym typeface="Open Sans"/>
              </a:rPr>
              <a:t>https://github.com/Henrdu/Projeto</a:t>
            </a:r>
            <a:endParaRPr sz="1800" b="1"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600"/>
              <a:buFont typeface="Calibri" panose="020F0502020204030204"/>
              <a:buNone/>
            </a:pPr>
            <a:endParaRPr sz="1600" b="0" i="0" u="none" strike="noStrike" cap="none" dirty="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e3b150c177_0_72"/>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10</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67" name="Google Shape;267;g1e3b150c177_0_72"/>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68" name="Google Shape;268;g1e3b150c177_0_72"/>
          <p:cNvSpPr txBox="1">
            <a:spLocks noGrp="1"/>
          </p:cNvSpPr>
          <p:nvPr>
            <p:ph type="dt" idx="10"/>
          </p:nvPr>
        </p:nvSpPr>
        <p:spPr>
          <a:xfrm>
            <a:off x="278296" y="6356349"/>
            <a:ext cx="4114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69" name="Google Shape;269;g1e3b150c177_0_72"/>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70" name="Google Shape;270;g1e3b150c177_0_72"/>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1</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ARMAZENAMENTO DE DADOS</a:t>
            </a:r>
            <a:endParaRPr sz="1100" b="0" i="0" u="none" strike="noStrike" cap="none">
              <a:solidFill>
                <a:srgbClr val="434343"/>
              </a:solidFill>
              <a:latin typeface="Open Sans"/>
              <a:ea typeface="Open Sans"/>
              <a:cs typeface="Open Sans"/>
              <a:sym typeface="Open Sans"/>
            </a:endParaRPr>
          </a:p>
        </p:txBody>
      </p:sp>
      <p:sp>
        <p:nvSpPr>
          <p:cNvPr id="273" name="Google Shape;273;g1e3b150c177_0_72"/>
          <p:cNvSpPr txBox="1"/>
          <p:nvPr/>
        </p:nvSpPr>
        <p:spPr>
          <a:xfrm>
            <a:off x="4101465" y="1447800"/>
            <a:ext cx="7030085" cy="3608070"/>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2000" b="1" i="0" u="none" strike="noStrike" cap="none">
                <a:solidFill>
                  <a:schemeClr val="dk1"/>
                </a:solidFill>
                <a:latin typeface="Lato" panose="020F0502020204030203"/>
                <a:ea typeface="Lato" panose="020F0502020204030203"/>
                <a:cs typeface="Lato" panose="020F0502020204030203"/>
                <a:sym typeface="Lato" panose="020F0502020204030203"/>
              </a:rPr>
              <a:t>Armazenamento de Dados</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sz="20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sz="1600" b="0" i="0" u="none" strike="noStrike" cap="none">
                <a:solidFill>
                  <a:schemeClr val="dk1"/>
                </a:solidFill>
                <a:latin typeface="Lato" panose="020F0502020204030203"/>
                <a:ea typeface="Lato" panose="020F0502020204030203"/>
                <a:cs typeface="Lato" panose="020F0502020204030203"/>
                <a:sym typeface="Lato" panose="020F0502020204030203"/>
              </a:rPr>
              <a:t>No armazenamento foi optado por uma solução em cloud, armazenando os dados em camadas no blob da Azure.</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sz="1600" b="0" i="0" u="none" strike="noStrike" cap="none">
                <a:solidFill>
                  <a:schemeClr val="dk1"/>
                </a:solidFill>
                <a:latin typeface="Lato" panose="020F0502020204030203"/>
                <a:ea typeface="Lato" panose="020F0502020204030203"/>
                <a:cs typeface="Lato" panose="020F0502020204030203"/>
                <a:sym typeface="Lato" panose="020F0502020204030203"/>
              </a:rPr>
              <a:t>Camada Raw - Nesta primeira camada será armazenado o dado de forma bruta, como obtido na origem sem realizar nenhum tipo de tratamento, os dados serão gravados em json</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T</a:t>
            </a:r>
            <a:r>
              <a:rPr sz="1600" b="0" i="0" u="none" strike="noStrike" cap="none">
                <a:solidFill>
                  <a:schemeClr val="dk1"/>
                </a:solidFill>
                <a:latin typeface="Lato" panose="020F0502020204030203"/>
                <a:ea typeface="Lato" panose="020F0502020204030203"/>
                <a:cs typeface="Lato" panose="020F0502020204030203"/>
                <a:sym typeface="Lato" panose="020F0502020204030203"/>
              </a:rPr>
              <a:t>eremos</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a:t>
            </a:r>
          </a:p>
          <a:p>
            <a:pPr marL="285750" marR="0" lvl="0" indent="-285750" algn="just" rtl="0" eaLnBrk="1" fontAlgn="auto" latinLnBrk="0" hangingPunct="1">
              <a:lnSpc>
                <a:spcPct val="100000"/>
              </a:lnSpc>
              <a:spcAft>
                <a:spcPts val="0"/>
              </a:spcAft>
              <a:buClr>
                <a:schemeClr val="dk1"/>
              </a:buClr>
              <a:buSzPts val="1100"/>
              <a:buFont typeface="Arial" panose="020B0604020202020204" pitchFamily="34" charset="0"/>
              <a:buChar char="•"/>
            </a:pPr>
            <a:r>
              <a:rPr sz="1600" b="0" i="0" u="none" strike="noStrike" cap="none">
                <a:solidFill>
                  <a:schemeClr val="dk1"/>
                </a:solidFill>
                <a:latin typeface="Lato" panose="020F0502020204030203"/>
                <a:ea typeface="Lato" panose="020F0502020204030203"/>
                <a:cs typeface="Lato" panose="020F0502020204030203"/>
                <a:sym typeface="Lato" panose="020F0502020204030203"/>
              </a:rPr>
              <a:t>um armazenamento do hist</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ó</a:t>
            </a:r>
            <a:r>
              <a:rPr sz="1600" b="0" i="0" u="none" strike="noStrike" cap="none">
                <a:solidFill>
                  <a:schemeClr val="dk1"/>
                </a:solidFill>
                <a:latin typeface="Lato" panose="020F0502020204030203"/>
                <a:ea typeface="Lato" panose="020F0502020204030203"/>
                <a:cs typeface="Lato" panose="020F0502020204030203"/>
                <a:sym typeface="Lato" panose="020F0502020204030203"/>
              </a:rPr>
              <a:t>rico</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a:t>
            </a:r>
            <a:r>
              <a:rPr sz="1600">
                <a:solidFill>
                  <a:schemeClr val="dk1"/>
                </a:solidFill>
                <a:latin typeface="Lato" panose="020F0502020204030203"/>
                <a:ea typeface="Lato" panose="020F0502020204030203"/>
                <a:cs typeface="Lato" panose="020F0502020204030203"/>
                <a:sym typeface="Lato" panose="020F0502020204030203"/>
              </a:rPr>
              <a:t> particionados por ano</a:t>
            </a:r>
            <a:r>
              <a:rPr lang="pt-BR" sz="1600">
                <a:solidFill>
                  <a:schemeClr val="dk1"/>
                </a:solidFill>
                <a:latin typeface="Lato" panose="020F0502020204030203"/>
                <a:ea typeface="Lato" panose="020F0502020204030203"/>
                <a:cs typeface="Lato" panose="020F0502020204030203"/>
                <a:sym typeface="Lato" panose="020F0502020204030203"/>
              </a:rPr>
              <a:t>,</a:t>
            </a:r>
            <a:r>
              <a:rPr sz="1600">
                <a:solidFill>
                  <a:schemeClr val="dk1"/>
                </a:solidFill>
                <a:latin typeface="Lato" panose="020F0502020204030203"/>
                <a:ea typeface="Lato" panose="020F0502020204030203"/>
                <a:cs typeface="Lato" panose="020F0502020204030203"/>
                <a:sym typeface="Lato" panose="020F0502020204030203"/>
              </a:rPr>
              <a:t> m</a:t>
            </a:r>
            <a:r>
              <a:rPr lang="pt-BR" sz="1600">
                <a:solidFill>
                  <a:schemeClr val="dk1"/>
                </a:solidFill>
                <a:latin typeface="Lato" panose="020F0502020204030203"/>
                <a:ea typeface="Lato" panose="020F0502020204030203"/>
                <a:cs typeface="Lato" panose="020F0502020204030203"/>
                <a:sym typeface="Lato" panose="020F0502020204030203"/>
              </a:rPr>
              <a:t>ê</a:t>
            </a:r>
            <a:r>
              <a:rPr sz="1600">
                <a:solidFill>
                  <a:schemeClr val="dk1"/>
                </a:solidFill>
                <a:latin typeface="Lato" panose="020F0502020204030203"/>
                <a:ea typeface="Lato" panose="020F0502020204030203"/>
                <a:cs typeface="Lato" panose="020F0502020204030203"/>
                <a:sym typeface="Lato" panose="020F0502020204030203"/>
              </a:rPr>
              <a:t>s</a:t>
            </a:r>
            <a:r>
              <a:rPr lang="pt-BR" sz="1600">
                <a:solidFill>
                  <a:schemeClr val="dk1"/>
                </a:solidFill>
                <a:latin typeface="Lato" panose="020F0502020204030203"/>
                <a:ea typeface="Lato" panose="020F0502020204030203"/>
                <a:cs typeface="Lato" panose="020F0502020204030203"/>
                <a:sym typeface="Lato" panose="020F0502020204030203"/>
              </a:rPr>
              <a:t> e</a:t>
            </a:r>
            <a:r>
              <a:rPr sz="1600">
                <a:solidFill>
                  <a:schemeClr val="dk1"/>
                </a:solidFill>
                <a:latin typeface="Lato" panose="020F0502020204030203"/>
                <a:ea typeface="Lato" panose="020F0502020204030203"/>
                <a:cs typeface="Lato" panose="020F0502020204030203"/>
                <a:sym typeface="Lato" panose="020F0502020204030203"/>
              </a:rPr>
              <a:t> dia.</a:t>
            </a: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285750" marR="0" lvl="0" indent="-285750" algn="just" rtl="0" eaLnBrk="1" fontAlgn="auto" latinLnBrk="0" hangingPunct="1">
              <a:lnSpc>
                <a:spcPct val="100000"/>
              </a:lnSpc>
              <a:spcAft>
                <a:spcPts val="0"/>
              </a:spcAft>
              <a:buClr>
                <a:schemeClr val="dk1"/>
              </a:buClr>
              <a:buSzPts val="1100"/>
              <a:buFont typeface="Arial" panose="020B0604020202020204" pitchFamily="34" charset="0"/>
              <a:buChar char="•"/>
            </a:pPr>
            <a:r>
              <a:rPr sz="1600" b="0" i="0" u="none" strike="noStrike" cap="none">
                <a:solidFill>
                  <a:schemeClr val="dk1"/>
                </a:solidFill>
                <a:latin typeface="Lato" panose="020F0502020204030203"/>
                <a:ea typeface="Lato" panose="020F0502020204030203"/>
                <a:cs typeface="Lato" panose="020F0502020204030203"/>
                <a:sym typeface="Lato" panose="020F0502020204030203"/>
              </a:rPr>
              <a:t>um armazenamento streaming dos dados mais atualizados, particionados por ano</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a:t>
            </a:r>
            <a:r>
              <a:rPr sz="1600" b="0" i="0" u="none" strike="noStrike" cap="none">
                <a:solidFill>
                  <a:schemeClr val="dk1"/>
                </a:solidFill>
                <a:latin typeface="Lato" panose="020F0502020204030203"/>
                <a:ea typeface="Lato" panose="020F0502020204030203"/>
                <a:cs typeface="Lato" panose="020F0502020204030203"/>
                <a:sym typeface="Lato" panose="020F0502020204030203"/>
              </a:rPr>
              <a:t> m</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ê</a:t>
            </a:r>
            <a:r>
              <a:rPr sz="1600" b="0" i="0" u="none" strike="noStrike" cap="none">
                <a:solidFill>
                  <a:schemeClr val="dk1"/>
                </a:solidFill>
                <a:latin typeface="Lato" panose="020F0502020204030203"/>
                <a:ea typeface="Lato" panose="020F0502020204030203"/>
                <a:cs typeface="Lato" panose="020F0502020204030203"/>
                <a:sym typeface="Lato" panose="020F0502020204030203"/>
              </a:rPr>
              <a:t>s</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 e</a:t>
            </a:r>
            <a:r>
              <a:rPr sz="1600" b="0" i="0" u="none" strike="noStrike" cap="none">
                <a:solidFill>
                  <a:schemeClr val="dk1"/>
                </a:solidFill>
                <a:latin typeface="Lato" panose="020F0502020204030203"/>
                <a:ea typeface="Lato" panose="020F0502020204030203"/>
                <a:cs typeface="Lato" panose="020F0502020204030203"/>
                <a:sym typeface="Lato" panose="020F0502020204030203"/>
              </a:rPr>
              <a:t> dia.</a:t>
            </a:r>
          </a:p>
        </p:txBody>
      </p:sp>
      <p:graphicFrame>
        <p:nvGraphicFramePr>
          <p:cNvPr id="3" name="Object 2"/>
          <p:cNvGraphicFramePr/>
          <p:nvPr/>
        </p:nvGraphicFramePr>
        <p:xfrm>
          <a:off x="835025" y="2033905"/>
          <a:ext cx="2698115" cy="2383155"/>
        </p:xfrm>
        <a:graphic>
          <a:graphicData uri="http://schemas.openxmlformats.org/presentationml/2006/ole">
            <mc:AlternateContent xmlns:mc="http://schemas.openxmlformats.org/markup-compatibility/2006">
              <mc:Choice xmlns:v="urn:schemas-microsoft-com:vml" Requires="v">
                <p:oleObj r:id="rId3" imgW="2695575" imgH="2381250" progId="Paint.Picture">
                  <p:embed/>
                </p:oleObj>
              </mc:Choice>
              <mc:Fallback>
                <p:oleObj r:id="rId3" imgW="2695575" imgH="2381250" progId="Paint.Picture">
                  <p:embed/>
                  <p:pic>
                    <p:nvPicPr>
                      <p:cNvPr id="0" name="Picture 1"/>
                      <p:cNvPicPr/>
                      <p:nvPr/>
                    </p:nvPicPr>
                    <p:blipFill>
                      <a:blip r:embed="rId4"/>
                      <a:stretch>
                        <a:fillRect/>
                      </a:stretch>
                    </p:blipFill>
                    <p:spPr>
                      <a:xfrm>
                        <a:off x="835025" y="2033905"/>
                        <a:ext cx="2698115" cy="238315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e3b150c177_0_100"/>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11</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80" name="Google Shape;280;g1e3b150c177_0_100"/>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81" name="Google Shape;281;g1e3b150c177_0_100"/>
          <p:cNvSpPr txBox="1">
            <a:spLocks noGrp="1"/>
          </p:cNvSpPr>
          <p:nvPr>
            <p:ph type="dt" idx="10"/>
          </p:nvPr>
        </p:nvSpPr>
        <p:spPr>
          <a:xfrm>
            <a:off x="278296" y="6356349"/>
            <a:ext cx="4114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82" name="Google Shape;282;g1e3b150c177_0_100"/>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83" name="Google Shape;283;g1e3b150c177_0_100"/>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2</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PROCESSAMENTO DE DADOS</a:t>
            </a:r>
            <a:endParaRPr sz="1100" b="0" i="0" u="none" strike="noStrike" cap="none">
              <a:solidFill>
                <a:srgbClr val="434343"/>
              </a:solidFill>
              <a:latin typeface="Open Sans"/>
              <a:ea typeface="Open Sans"/>
              <a:cs typeface="Open Sans"/>
              <a:sym typeface="Open Sans"/>
            </a:endParaRPr>
          </a:p>
        </p:txBody>
      </p:sp>
      <p:sp>
        <p:nvSpPr>
          <p:cNvPr id="286" name="Google Shape;286;g1e3b150c177_0_100"/>
          <p:cNvSpPr txBox="1"/>
          <p:nvPr/>
        </p:nvSpPr>
        <p:spPr>
          <a:xfrm>
            <a:off x="6903085" y="1242060"/>
            <a:ext cx="4770120" cy="5114925"/>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2000" b="1">
                <a:latin typeface="Lato Black" panose="020F0802020204030203"/>
                <a:ea typeface="Lato Black" panose="020F0802020204030203"/>
                <a:cs typeface="Lato Black" panose="020F0802020204030203"/>
                <a:sym typeface="Lato Black" panose="020F0802020204030203"/>
              </a:rPr>
              <a:t>Processamento de Dados</a:t>
            </a:r>
            <a:endParaRPr sz="2000" b="1">
              <a:latin typeface="Lato Black" panose="020F0802020204030203"/>
              <a:ea typeface="Lato Black" panose="020F0802020204030203"/>
              <a:cs typeface="Lato Black" panose="020F0802020204030203"/>
              <a:sym typeface="Lato Black" panose="020F08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Foi utilizado o Databricks para a transformação dos dados para as camadas Silver e Gold.</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Camada Silver - Tratamento dos dados para deixar em formato mais performático. Os dados serão particionados e salvos no formato parquet.</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O arquivo parquet foi criado com as colunas na ordem para facilitar a leitura dos dados, organizando por dados da moeda,  contraparte, ano, mês e dia.</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Camada Gold - Na etapa final do data lake, os dados já estão tratados e enriquecidos, estando prontos para serem consumidos por aplicações externas. </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É nesta camada que haverá  disponibilização dos dados para serem consumidos pelo modelo de machine learning e o dashboard.</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p:txBody>
      </p:sp>
      <p:graphicFrame>
        <p:nvGraphicFramePr>
          <p:cNvPr id="3" name="Object 2"/>
          <p:cNvGraphicFramePr/>
          <p:nvPr/>
        </p:nvGraphicFramePr>
        <p:xfrm>
          <a:off x="411480" y="1908175"/>
          <a:ext cx="6358255" cy="3041015"/>
        </p:xfrm>
        <a:graphic>
          <a:graphicData uri="http://schemas.openxmlformats.org/presentationml/2006/ole">
            <mc:AlternateContent xmlns:mc="http://schemas.openxmlformats.org/markup-compatibility/2006">
              <mc:Choice xmlns:v="urn:schemas-microsoft-com:vml" Requires="v">
                <p:oleObj r:id="rId3" imgW="6353175" imgH="3038475" progId="Paint.Picture">
                  <p:embed/>
                </p:oleObj>
              </mc:Choice>
              <mc:Fallback>
                <p:oleObj r:id="rId3" imgW="6353175" imgH="3038475" progId="Paint.Picture">
                  <p:embed/>
                  <p:pic>
                    <p:nvPicPr>
                      <p:cNvPr id="0" name="Picture 1"/>
                      <p:cNvPicPr/>
                      <p:nvPr/>
                    </p:nvPicPr>
                    <p:blipFill>
                      <a:blip r:embed="rId4"/>
                      <a:stretch>
                        <a:fillRect/>
                      </a:stretch>
                    </p:blipFill>
                    <p:spPr>
                      <a:xfrm>
                        <a:off x="411480" y="1908175"/>
                        <a:ext cx="6358255" cy="304101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e3b150c177_0_8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12</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3" name="Google Shape;293;g1e3b150c177_0_8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4" name="Google Shape;294;g1e3b150c177_0_86"/>
          <p:cNvSpPr txBox="1">
            <a:spLocks noGrp="1"/>
          </p:cNvSpPr>
          <p:nvPr>
            <p:ph type="dt" idx="10"/>
          </p:nvPr>
        </p:nvSpPr>
        <p:spPr>
          <a:xfrm>
            <a:off x="278296" y="6356349"/>
            <a:ext cx="4114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95" name="Google Shape;295;g1e3b150c177_0_8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96" name="Google Shape;296;g1e3b150c177_0_86"/>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2</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EXPLORAÇÃO DE DADOS</a:t>
            </a:r>
            <a:endParaRPr sz="1100" b="0" i="0" u="none" strike="noStrike" cap="none">
              <a:solidFill>
                <a:srgbClr val="434343"/>
              </a:solidFill>
              <a:latin typeface="Open Sans"/>
              <a:ea typeface="Open Sans"/>
              <a:cs typeface="Open Sans"/>
              <a:sym typeface="Open Sans"/>
            </a:endParaRPr>
          </a:p>
        </p:txBody>
      </p:sp>
      <p:sp>
        <p:nvSpPr>
          <p:cNvPr id="299" name="Google Shape;299;g1e3b150c177_0_86"/>
          <p:cNvSpPr txBox="1"/>
          <p:nvPr/>
        </p:nvSpPr>
        <p:spPr>
          <a:xfrm>
            <a:off x="5777865" y="1638300"/>
            <a:ext cx="5240020" cy="3615690"/>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2000" b="1">
                <a:latin typeface="Lato Black" panose="020F0802020204030203"/>
                <a:ea typeface="Lato Black" panose="020F0802020204030203"/>
                <a:cs typeface="Lato Black" panose="020F0802020204030203"/>
                <a:sym typeface="Lato Black" panose="020F0802020204030203"/>
              </a:rPr>
              <a:t>Exploração de Dados</a:t>
            </a:r>
            <a:endParaRPr sz="2000" b="1">
              <a:latin typeface="Lato Black" panose="020F0802020204030203"/>
              <a:ea typeface="Lato Black" panose="020F0802020204030203"/>
              <a:cs typeface="Lato Black" panose="020F0802020204030203"/>
              <a:sym typeface="Lato Black" panose="020F08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Visto que os arquivos da camada Gold estavam em elaboração, </a:t>
            </a:r>
            <a:r>
              <a:rPr lang="en-GB" sz="1600" dirty="0" err="1">
                <a:latin typeface="Lato" panose="020F0502020204030203" charset="0"/>
                <a:cs typeface="Lato" panose="020F0502020204030203" charset="0"/>
                <a:sym typeface="+mn-ea"/>
              </a:rPr>
              <a:t>foi</a:t>
            </a:r>
            <a:r>
              <a:rPr lang="en-GB" sz="1600" dirty="0">
                <a:latin typeface="Lato" panose="020F0502020204030203" charset="0"/>
                <a:cs typeface="Lato" panose="020F0502020204030203" charset="0"/>
                <a:sym typeface="+mn-ea"/>
              </a:rPr>
              <a:t> </a:t>
            </a:r>
            <a:r>
              <a:rPr lang="en-GB" sz="1600" dirty="0" err="1">
                <a:latin typeface="Lato" panose="020F0502020204030203" charset="0"/>
                <a:cs typeface="Lato" panose="020F0502020204030203" charset="0"/>
                <a:sym typeface="+mn-ea"/>
              </a:rPr>
              <a:t>usada</a:t>
            </a:r>
            <a:r>
              <a:rPr lang="en-GB" sz="1600" dirty="0">
                <a:latin typeface="Lato" panose="020F0502020204030203" charset="0"/>
                <a:cs typeface="Lato" panose="020F0502020204030203" charset="0"/>
                <a:sym typeface="+mn-ea"/>
              </a:rPr>
              <a:t> </a:t>
            </a:r>
            <a:r>
              <a:rPr lang="en-GB" sz="1600" dirty="0" err="1">
                <a:latin typeface="Lato" panose="020F0502020204030203" charset="0"/>
                <a:cs typeface="Lato" panose="020F0502020204030203" charset="0"/>
                <a:sym typeface="+mn-ea"/>
              </a:rPr>
              <a:t>uma</a:t>
            </a:r>
            <a:r>
              <a:rPr lang="en-GB" sz="1600" dirty="0">
                <a:latin typeface="Lato" panose="020F0502020204030203" charset="0"/>
                <a:cs typeface="Lato" panose="020F0502020204030203" charset="0"/>
                <a:sym typeface="+mn-ea"/>
              </a:rPr>
              <a:t> </a:t>
            </a:r>
            <a:r>
              <a:rPr lang="en-GB" sz="1600" dirty="0" err="1">
                <a:latin typeface="Lato" panose="020F0502020204030203" charset="0"/>
                <a:cs typeface="Lato" panose="020F0502020204030203" charset="0"/>
                <a:sym typeface="+mn-ea"/>
              </a:rPr>
              <a:t>amostra</a:t>
            </a:r>
            <a:r>
              <a:rPr lang="en-GB" sz="1600" dirty="0">
                <a:latin typeface="Lato" panose="020F0502020204030203" charset="0"/>
                <a:cs typeface="Lato" panose="020F0502020204030203" charset="0"/>
                <a:sym typeface="+mn-ea"/>
              </a:rPr>
              <a:t> dos dados, 366 </a:t>
            </a:r>
            <a:r>
              <a:rPr lang="en-GB" sz="1600" dirty="0" err="1">
                <a:latin typeface="Lato" panose="020F0502020204030203" charset="0"/>
                <a:cs typeface="Lato" panose="020F0502020204030203" charset="0"/>
                <a:sym typeface="+mn-ea"/>
              </a:rPr>
              <a:t>registros</a:t>
            </a:r>
            <a:r>
              <a:rPr lang="en-GB" sz="1600" dirty="0">
                <a:latin typeface="Lato" panose="020F0502020204030203" charset="0"/>
                <a:cs typeface="Lato" panose="020F0502020204030203" charset="0"/>
                <a:sym typeface="+mn-ea"/>
              </a:rPr>
              <a:t> para </a:t>
            </a:r>
            <a:r>
              <a:rPr lang="pt-BR" altLang="en-GB" sz="1600" dirty="0">
                <a:latin typeface="Lato" panose="020F0502020204030203" charset="0"/>
                <a:cs typeface="Lato" panose="020F0502020204030203" charset="0"/>
                <a:sym typeface="+mn-ea"/>
              </a:rPr>
              <a:t>elaboração da </a:t>
            </a:r>
            <a:r>
              <a:rPr lang="en-GB" sz="1600" dirty="0" err="1">
                <a:latin typeface="Lato" panose="020F0502020204030203" charset="0"/>
                <a:cs typeface="Lato" panose="020F0502020204030203" charset="0"/>
                <a:sym typeface="+mn-ea"/>
              </a:rPr>
              <a:t>proposta</a:t>
            </a:r>
            <a:r>
              <a:rPr lang="en-GB" sz="1600" dirty="0">
                <a:latin typeface="Lato" panose="020F0502020204030203" charset="0"/>
                <a:cs typeface="Lato" panose="020F0502020204030203" charset="0"/>
                <a:sym typeface="+mn-ea"/>
              </a:rPr>
              <a:t> de </a:t>
            </a:r>
            <a:r>
              <a:rPr lang="en-GB" sz="1600" dirty="0" err="1">
                <a:latin typeface="Lato" panose="020F0502020204030203" charset="0"/>
                <a:cs typeface="Lato" panose="020F0502020204030203" charset="0"/>
                <a:sym typeface="+mn-ea"/>
              </a:rPr>
              <a:t>visualizações</a:t>
            </a:r>
            <a:r>
              <a:rPr lang="pt-BR" altLang="en-GB" sz="1600" dirty="0" err="1">
                <a:latin typeface="Lato" panose="020F0502020204030203" charset="0"/>
                <a:cs typeface="Lato" panose="020F0502020204030203" charset="0"/>
                <a:sym typeface="+mn-ea"/>
              </a:rPr>
              <a:t>.</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altLang="en-GB" sz="1600" dirty="0" err="1">
                <a:latin typeface="Lato" panose="020F0502020204030203" charset="0"/>
                <a:cs typeface="Lato" panose="020F0502020204030203" charset="0"/>
                <a:sym typeface="+mn-ea"/>
              </a:rPr>
              <a:t>Entre os slides 14 e 18, existe o detalhamento da análise realizada com os dados da amostra .</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Após a geração dos arquivos nesta fase, há a necessidade de validar a qualidade desses dados. Ex.: Validação de regras para garantir uma boa visualização em dashboards, tratamento de inconsistências que possam existir na base.</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 </a:t>
            </a: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p:txBody>
      </p:sp>
      <p:sp>
        <p:nvSpPr>
          <p:cNvPr id="300" name="Google Shape;300;g1e3b150c177_0_86"/>
          <p:cNvSpPr/>
          <p:nvPr/>
        </p:nvSpPr>
        <p:spPr>
          <a:xfrm>
            <a:off x="6590896" y="13945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graphicFrame>
        <p:nvGraphicFramePr>
          <p:cNvPr id="3" name="Object 2"/>
          <p:cNvGraphicFramePr/>
          <p:nvPr/>
        </p:nvGraphicFramePr>
        <p:xfrm>
          <a:off x="488315" y="2015490"/>
          <a:ext cx="5195570" cy="2192020"/>
        </p:xfrm>
        <a:graphic>
          <a:graphicData uri="http://schemas.openxmlformats.org/presentationml/2006/ole">
            <mc:AlternateContent xmlns:mc="http://schemas.openxmlformats.org/markup-compatibility/2006">
              <mc:Choice xmlns:v="urn:schemas-microsoft-com:vml" Requires="v">
                <p:oleObj r:id="rId3" imgW="5191125" imgH="2190750" progId="Paint.Picture">
                  <p:embed/>
                </p:oleObj>
              </mc:Choice>
              <mc:Fallback>
                <p:oleObj r:id="rId3" imgW="5191125" imgH="2190750" progId="Paint.Picture">
                  <p:embed/>
                  <p:pic>
                    <p:nvPicPr>
                      <p:cNvPr id="0" name="Picture 1"/>
                      <p:cNvPicPr/>
                      <p:nvPr/>
                    </p:nvPicPr>
                    <p:blipFill>
                      <a:blip r:embed="rId4"/>
                      <a:stretch>
                        <a:fillRect/>
                      </a:stretch>
                    </p:blipFill>
                    <p:spPr>
                      <a:xfrm>
                        <a:off x="488315" y="2015490"/>
                        <a:ext cx="5195570" cy="219202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e3b150c177_0_8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13</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10" name="Text Placeholder 9"/>
          <p:cNvSpPr>
            <a:spLocks noGrp="1"/>
          </p:cNvSpPr>
          <p:nvPr>
            <p:ph type="body" idx="1"/>
          </p:nvPr>
        </p:nvSpPr>
        <p:spPr/>
        <p:txBody>
          <a:bodyPr/>
          <a:lstStyle/>
          <a:p>
            <a:endParaRPr lang="en-US"/>
          </a:p>
        </p:txBody>
      </p:sp>
      <p:sp>
        <p:nvSpPr>
          <p:cNvPr id="293" name="Google Shape;293;g1e3b150c177_0_8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4" name="Google Shape;294;g1e3b150c177_0_8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95" name="Google Shape;295;g1e3b150c177_0_8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96" name="Google Shape;296;g1e3b150c177_0_86"/>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2</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VISUALIZAÇÃO DOS DADOS</a:t>
            </a:r>
            <a:endParaRPr sz="1100" b="0" i="0" u="none" strike="noStrike" cap="none">
              <a:solidFill>
                <a:srgbClr val="434343"/>
              </a:solidFill>
              <a:latin typeface="Open Sans"/>
              <a:ea typeface="Open Sans"/>
              <a:cs typeface="Open Sans"/>
              <a:sym typeface="Open Sans"/>
            </a:endParaRPr>
          </a:p>
        </p:txBody>
      </p:sp>
      <p:sp>
        <p:nvSpPr>
          <p:cNvPr id="299" name="Google Shape;299;g1e3b150c177_0_86"/>
          <p:cNvSpPr txBox="1"/>
          <p:nvPr/>
        </p:nvSpPr>
        <p:spPr>
          <a:xfrm>
            <a:off x="560705" y="4076700"/>
            <a:ext cx="10688955" cy="1771650"/>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2000" b="1">
                <a:latin typeface="Lato Black" panose="020F0802020204030203"/>
                <a:ea typeface="Lato Black" panose="020F0802020204030203"/>
                <a:cs typeface="Lato Black" panose="020F0802020204030203"/>
                <a:sym typeface="Lato Black" panose="020F0802020204030203"/>
              </a:rPr>
              <a:t>Visualização dos Dados</a:t>
            </a:r>
            <a:endParaRPr sz="2000" b="1">
              <a:latin typeface="Lato Black" panose="020F0802020204030203"/>
              <a:ea typeface="Lato Black" panose="020F0802020204030203"/>
              <a:cs typeface="Lato Black" panose="020F0802020204030203"/>
              <a:sym typeface="Lato Black" panose="020F08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Foi elaborado um protótipo com a visualização almejada para os dados extraídos </a:t>
            </a:r>
            <a:r>
              <a:rPr lang="pt-BR" sz="1600">
                <a:solidFill>
                  <a:schemeClr val="dk1"/>
                </a:solidFill>
                <a:latin typeface="Lato" panose="020F0502020204030203"/>
                <a:ea typeface="Lato" panose="020F0502020204030203"/>
                <a:cs typeface="Lato" panose="020F0502020204030203"/>
                <a:sym typeface="Lato" panose="020F0502020204030203"/>
              </a:rPr>
              <a:t>da camada Gold.</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A apresentação seria</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 via f</a:t>
            </a:r>
            <a:r>
              <a:rPr lang="pt-BR" sz="1600">
                <a:solidFill>
                  <a:schemeClr val="dk1"/>
                </a:solidFill>
                <a:latin typeface="Lato" panose="020F0502020204030203"/>
                <a:ea typeface="Lato" panose="020F0502020204030203"/>
                <a:cs typeface="Lato" panose="020F0502020204030203"/>
                <a:sym typeface="Lato" panose="020F0502020204030203"/>
              </a:rPr>
              <a:t>erramenta PowerBI</a:t>
            </a: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 </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Há a exibição de gráficos com o histórico de preços e variação durante o período e a criptomoeda  selecionados.</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a:ea typeface="Lato" panose="020F0502020204030203"/>
                <a:cs typeface="Lato" panose="020F0502020204030203"/>
                <a:sym typeface="Lato" panose="020F0502020204030203"/>
              </a:rPr>
              <a:t>Com o algoritmo de Machine Learning haveria a previsão da tendência (queda ou alta) e a estimativa do preço alvo.</a:t>
            </a:r>
          </a:p>
        </p:txBody>
      </p:sp>
      <p:sp>
        <p:nvSpPr>
          <p:cNvPr id="300" name="Google Shape;300;g1e3b150c177_0_86"/>
          <p:cNvSpPr/>
          <p:nvPr/>
        </p:nvSpPr>
        <p:spPr>
          <a:xfrm>
            <a:off x="6590896" y="13945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graphicFrame>
        <p:nvGraphicFramePr>
          <p:cNvPr id="3" name="Object 2"/>
          <p:cNvGraphicFramePr/>
          <p:nvPr/>
        </p:nvGraphicFramePr>
        <p:xfrm>
          <a:off x="278130" y="936625"/>
          <a:ext cx="5655310" cy="3049270"/>
        </p:xfrm>
        <a:graphic>
          <a:graphicData uri="http://schemas.openxmlformats.org/presentationml/2006/ole">
            <mc:AlternateContent xmlns:mc="http://schemas.openxmlformats.org/markup-compatibility/2006">
              <mc:Choice xmlns:v="urn:schemas-microsoft-com:vml" Requires="v">
                <p:oleObj r:id="rId3" imgW="8277225" imgH="4657725" progId="Paint.Picture">
                  <p:embed/>
                </p:oleObj>
              </mc:Choice>
              <mc:Fallback>
                <p:oleObj r:id="rId3" imgW="8277225" imgH="4657725" progId="Paint.Picture">
                  <p:embed/>
                  <p:pic>
                    <p:nvPicPr>
                      <p:cNvPr id="0" name="Picture 3"/>
                      <p:cNvPicPr/>
                      <p:nvPr/>
                    </p:nvPicPr>
                    <p:blipFill>
                      <a:blip r:embed="rId4"/>
                      <a:stretch>
                        <a:fillRect/>
                      </a:stretch>
                    </p:blipFill>
                    <p:spPr>
                      <a:xfrm>
                        <a:off x="278130" y="936625"/>
                        <a:ext cx="5655310" cy="3049270"/>
                      </a:xfrm>
                      <a:prstGeom prst="rect">
                        <a:avLst/>
                      </a:prstGeom>
                    </p:spPr>
                  </p:pic>
                </p:oleObj>
              </mc:Fallback>
            </mc:AlternateContent>
          </a:graphicData>
        </a:graphic>
      </p:graphicFrame>
      <p:graphicFrame>
        <p:nvGraphicFramePr>
          <p:cNvPr id="7" name="Picture Placeholder 6"/>
          <p:cNvGraphicFramePr>
            <a:graphicFrameLocks noGrp="1"/>
          </p:cNvGraphicFramePr>
          <p:nvPr>
            <p:ph type="pic" idx="2"/>
          </p:nvPr>
        </p:nvGraphicFramePr>
        <p:xfrm>
          <a:off x="6019800" y="936625"/>
          <a:ext cx="5509895" cy="3050540"/>
        </p:xfrm>
        <a:graphic>
          <a:graphicData uri="http://schemas.openxmlformats.org/presentationml/2006/ole">
            <mc:AlternateContent xmlns:mc="http://schemas.openxmlformats.org/markup-compatibility/2006">
              <mc:Choice xmlns:v="urn:schemas-microsoft-com:vml" Requires="v">
                <p:oleObj r:id="rId5" imgW="7896225" imgH="4276725" progId="Paint.Picture">
                  <p:embed/>
                </p:oleObj>
              </mc:Choice>
              <mc:Fallback>
                <p:oleObj r:id="rId5" imgW="7896225" imgH="4276725" progId="Paint.Picture">
                  <p:embed/>
                  <p:pic>
                    <p:nvPicPr>
                      <p:cNvPr id="0" name="Picture 7"/>
                      <p:cNvPicPr/>
                      <p:nvPr/>
                    </p:nvPicPr>
                    <p:blipFill>
                      <a:blip r:embed="rId6"/>
                      <a:stretch>
                        <a:fillRect/>
                      </a:stretch>
                    </p:blipFill>
                    <p:spPr>
                      <a:xfrm>
                        <a:off x="6019800" y="936625"/>
                        <a:ext cx="5509895" cy="305054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e3b150c177_0_8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14</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3" name="Google Shape;293;g1e3b150c177_0_8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4" name="Google Shape;294;g1e3b150c177_0_8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95" name="Google Shape;295;g1e3b150c177_0_8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96" name="Google Shape;296;g1e3b150c177_0_86"/>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2</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ANÁLISE DA AMOSTRA DE DADOS</a:t>
            </a:r>
          </a:p>
        </p:txBody>
      </p:sp>
      <p:sp>
        <p:nvSpPr>
          <p:cNvPr id="299" name="Google Shape;299;g1e3b150c177_0_86"/>
          <p:cNvSpPr txBox="1"/>
          <p:nvPr/>
        </p:nvSpPr>
        <p:spPr>
          <a:xfrm>
            <a:off x="460375" y="671195"/>
            <a:ext cx="10688955" cy="2701925"/>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altLang="en-GB" sz="1800" b="1" dirty="0">
                <a:latin typeface="Lato" panose="020F0502020204030203" charset="0"/>
                <a:cs typeface="Lato" panose="020F0502020204030203" charset="0"/>
                <a:sym typeface="+mn-ea"/>
              </a:rPr>
              <a:t>Detalhamento da análise realizada para a geração do protótipo de visualizações</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en-GB" dirty="0" err="1">
              <a:latin typeface="Lato" panose="020F0502020204030203" charset="0"/>
              <a:cs typeface="Lato" panose="020F0502020204030203" charset="0"/>
              <a:sym typeface="+mn-ea"/>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en-GB" dirty="0" err="1">
                <a:latin typeface="Lato" panose="020F0502020204030203" charset="0"/>
                <a:cs typeface="Lato" panose="020F0502020204030203" charset="0"/>
                <a:sym typeface="+mn-ea"/>
              </a:rPr>
              <a:t>Os</a:t>
            </a:r>
            <a:r>
              <a:rPr lang="en-GB" dirty="0">
                <a:latin typeface="Lato" panose="020F0502020204030203" charset="0"/>
                <a:cs typeface="Lato" panose="020F0502020204030203" charset="0"/>
                <a:sym typeface="+mn-ea"/>
              </a:rPr>
              <a:t> dados de </a:t>
            </a:r>
            <a:r>
              <a:rPr lang="en-GB" dirty="0" err="1">
                <a:latin typeface="Lato" panose="020F0502020204030203" charset="0"/>
                <a:cs typeface="Lato" panose="020F0502020204030203" charset="0"/>
                <a:sym typeface="+mn-ea"/>
              </a:rPr>
              <a:t>partida</a:t>
            </a:r>
            <a:r>
              <a:rPr lang="en-GB" dirty="0">
                <a:latin typeface="Lato" panose="020F0502020204030203" charset="0"/>
                <a:cs typeface="Lato" panose="020F0502020204030203" charset="0"/>
                <a:sym typeface="+mn-ea"/>
              </a:rPr>
              <a:t> foram: </a:t>
            </a:r>
            <a:r>
              <a:rPr lang="en-GB" b="1" dirty="0">
                <a:latin typeface="Lato" panose="020F0502020204030203" charset="0"/>
                <a:cs typeface="Lato" panose="020F0502020204030203" charset="0"/>
                <a:sym typeface="+mn-ea"/>
              </a:rPr>
              <a:t>Data, </a:t>
            </a:r>
            <a:r>
              <a:rPr lang="en-GB" b="1" dirty="0" err="1">
                <a:latin typeface="Lato" panose="020F0502020204030203" charset="0"/>
                <a:cs typeface="Lato" panose="020F0502020204030203" charset="0"/>
                <a:sym typeface="+mn-ea"/>
              </a:rPr>
              <a:t>Valor</a:t>
            </a:r>
            <a:r>
              <a:rPr lang="en-GB" b="1" dirty="0">
                <a:latin typeface="Lato" panose="020F0502020204030203" charset="0"/>
                <a:cs typeface="Lato" panose="020F0502020204030203" charset="0"/>
                <a:sym typeface="+mn-ea"/>
              </a:rPr>
              <a:t> de </a:t>
            </a:r>
            <a:r>
              <a:rPr lang="en-GB" b="1" dirty="0" err="1">
                <a:latin typeface="Lato" panose="020F0502020204030203" charset="0"/>
                <a:cs typeface="Lato" panose="020F0502020204030203" charset="0"/>
                <a:sym typeface="+mn-ea"/>
              </a:rPr>
              <a:t>abertura</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Valores</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na</a:t>
            </a:r>
            <a:r>
              <a:rPr lang="en-GB" b="1" dirty="0">
                <a:latin typeface="Lato" panose="020F0502020204030203" charset="0"/>
                <a:cs typeface="Lato" panose="020F0502020204030203" charset="0"/>
                <a:sym typeface="+mn-ea"/>
              </a:rPr>
              <a:t> Alta, </a:t>
            </a:r>
            <a:r>
              <a:rPr lang="en-GB" b="1" dirty="0" err="1">
                <a:latin typeface="Lato" panose="020F0502020204030203" charset="0"/>
                <a:cs typeface="Lato" panose="020F0502020204030203" charset="0"/>
                <a:sym typeface="+mn-ea"/>
              </a:rPr>
              <a:t>Valores</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na</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Baixa,Preço</a:t>
            </a:r>
            <a:r>
              <a:rPr lang="en-GB" b="1" dirty="0">
                <a:latin typeface="Lato" panose="020F0502020204030203" charset="0"/>
                <a:cs typeface="Lato" panose="020F0502020204030203" charset="0"/>
                <a:sym typeface="+mn-ea"/>
              </a:rPr>
              <a:t> de </a:t>
            </a:r>
            <a:r>
              <a:rPr lang="en-GB" b="1" dirty="0" err="1">
                <a:latin typeface="Lato" panose="020F0502020204030203" charset="0"/>
                <a:cs typeface="Lato" panose="020F0502020204030203" charset="0"/>
                <a:sym typeface="+mn-ea"/>
              </a:rPr>
              <a:t>fechamento</a:t>
            </a:r>
            <a:r>
              <a:rPr lang="en-GB" b="1" dirty="0">
                <a:latin typeface="Lato" panose="020F0502020204030203" charset="0"/>
                <a:cs typeface="Lato" panose="020F0502020204030203" charset="0"/>
                <a:sym typeface="+mn-ea"/>
              </a:rPr>
              <a:t> </a:t>
            </a:r>
            <a:r>
              <a:rPr lang="en-GB" dirty="0">
                <a:latin typeface="Lato" panose="020F0502020204030203" charset="0"/>
                <a:cs typeface="Lato" panose="020F0502020204030203" charset="0"/>
                <a:sym typeface="+mn-ea"/>
              </a:rPr>
              <a:t>e </a:t>
            </a:r>
            <a:r>
              <a:rPr lang="en-GB" b="1" dirty="0" err="1">
                <a:latin typeface="Lato" panose="020F0502020204030203" charset="0"/>
                <a:cs typeface="Lato" panose="020F0502020204030203" charset="0"/>
                <a:sym typeface="+mn-ea"/>
              </a:rPr>
              <a:t>Fechamento</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Ajustado</a:t>
            </a:r>
            <a:endParaRPr lang="en-GB" b="1" dirty="0">
              <a:latin typeface="Lato" panose="020F0502020204030203" charset="0"/>
              <a:cs typeface="Lato" panose="020F0502020204030203" charset="0"/>
            </a:endParaRPr>
          </a:p>
          <a:p>
            <a:pPr marL="0" indent="0" algn="just">
              <a:buNone/>
            </a:pPr>
            <a:r>
              <a:rPr lang="en-GB" b="1" dirty="0" err="1">
                <a:latin typeface="Lato" panose="020F0502020204030203" charset="0"/>
                <a:cs typeface="Lato" panose="020F0502020204030203" charset="0"/>
                <a:sym typeface="+mn-ea"/>
              </a:rPr>
              <a:t>Principais</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indicadores</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obtidos</a:t>
            </a:r>
            <a:r>
              <a:rPr lang="en-GB" b="1" dirty="0">
                <a:latin typeface="Lato" panose="020F0502020204030203" charset="0"/>
                <a:cs typeface="Lato" panose="020F0502020204030203" charset="0"/>
                <a:sym typeface="+mn-ea"/>
              </a:rPr>
              <a:t>:</a:t>
            </a:r>
            <a:endParaRPr lang="en-GB" b="1" dirty="0">
              <a:latin typeface="Lato" panose="020F0502020204030203" charset="0"/>
              <a:cs typeface="Lato" panose="020F0502020204030203" charset="0"/>
            </a:endParaRPr>
          </a:p>
          <a:p>
            <a:pPr marL="342900" indent="-342900" algn="just">
              <a:buAutoNum type="arabicPeriod"/>
            </a:pPr>
            <a:r>
              <a:rPr lang="en-GB" b="1" dirty="0" err="1">
                <a:latin typeface="Lato" panose="020F0502020204030203" charset="0"/>
                <a:cs typeface="Lato" panose="020F0502020204030203" charset="0"/>
                <a:sym typeface="+mn-ea"/>
              </a:rPr>
              <a:t>Média</a:t>
            </a:r>
            <a:r>
              <a:rPr lang="en-GB" b="1" dirty="0">
                <a:latin typeface="Lato" panose="020F0502020204030203" charset="0"/>
                <a:cs typeface="Lato" panose="020F0502020204030203" charset="0"/>
                <a:sym typeface="+mn-ea"/>
              </a:rPr>
              <a:t> de </a:t>
            </a:r>
            <a:r>
              <a:rPr lang="en-GB" b="1" dirty="0" err="1">
                <a:latin typeface="Lato" panose="020F0502020204030203" charset="0"/>
                <a:cs typeface="Lato" panose="020F0502020204030203" charset="0"/>
                <a:sym typeface="+mn-ea"/>
              </a:rPr>
              <a:t>préço</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atual</a:t>
            </a:r>
            <a:r>
              <a:rPr lang="en-GB" b="1"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correspondendo</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ao</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valor</a:t>
            </a:r>
            <a:r>
              <a:rPr lang="en-GB" dirty="0">
                <a:latin typeface="Lato" panose="020F0502020204030203" charset="0"/>
                <a:cs typeface="Lato" panose="020F0502020204030203" charset="0"/>
                <a:sym typeface="+mn-ea"/>
              </a:rPr>
              <a:t> de </a:t>
            </a:r>
            <a:r>
              <a:rPr lang="en-GB" dirty="0" err="1">
                <a:latin typeface="Lato" panose="020F0502020204030203" charset="0"/>
                <a:cs typeface="Lato" panose="020F0502020204030203" charset="0"/>
                <a:sym typeface="+mn-ea"/>
              </a:rPr>
              <a:t>faturamento</a:t>
            </a:r>
            <a:r>
              <a:rPr lang="en-GB" dirty="0">
                <a:latin typeface="Lato" panose="020F0502020204030203" charset="0"/>
                <a:cs typeface="Lato" panose="020F0502020204030203" charset="0"/>
                <a:sym typeface="+mn-ea"/>
              </a:rPr>
              <a:t> da data maxima do </a:t>
            </a:r>
            <a:r>
              <a:rPr lang="en-GB" dirty="0" err="1">
                <a:latin typeface="Lato" panose="020F0502020204030203" charset="0"/>
                <a:cs typeface="Lato" panose="020F0502020204030203" charset="0"/>
                <a:sym typeface="+mn-ea"/>
              </a:rPr>
              <a:t>período</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mês</a:t>
            </a:r>
            <a:endParaRPr lang="en-GB" dirty="0">
              <a:latin typeface="Lato" panose="020F0502020204030203" charset="0"/>
              <a:cs typeface="Lato" panose="020F0502020204030203" charset="0"/>
            </a:endParaRPr>
          </a:p>
          <a:p>
            <a:pPr marL="342900" indent="-342900" algn="just">
              <a:buAutoNum type="arabicPeriod"/>
            </a:pPr>
            <a:r>
              <a:rPr lang="en-GB" b="1" dirty="0" err="1">
                <a:latin typeface="Lato" panose="020F0502020204030203" charset="0"/>
                <a:cs typeface="Lato" panose="020F0502020204030203" charset="0"/>
                <a:sym typeface="+mn-ea"/>
              </a:rPr>
              <a:t>Média</a:t>
            </a:r>
            <a:r>
              <a:rPr lang="en-GB" b="1" dirty="0">
                <a:latin typeface="Lato" panose="020F0502020204030203" charset="0"/>
                <a:cs typeface="Lato" panose="020F0502020204030203" charset="0"/>
                <a:sym typeface="+mn-ea"/>
              </a:rPr>
              <a:t> do </a:t>
            </a:r>
            <a:r>
              <a:rPr lang="en-GB" b="1" dirty="0" err="1">
                <a:latin typeface="Lato" panose="020F0502020204030203" charset="0"/>
                <a:cs typeface="Lato" panose="020F0502020204030203" charset="0"/>
                <a:sym typeface="+mn-ea"/>
              </a:rPr>
              <a:t>faturamento</a:t>
            </a:r>
            <a:r>
              <a:rPr lang="en-GB" b="1" dirty="0">
                <a:latin typeface="Lato" panose="020F0502020204030203" charset="0"/>
                <a:cs typeface="Lato" panose="020F0502020204030203" charset="0"/>
                <a:sym typeface="+mn-ea"/>
              </a:rPr>
              <a:t> </a:t>
            </a:r>
            <a:r>
              <a:rPr lang="en-GB" b="1" dirty="0" err="1">
                <a:latin typeface="Lato" panose="020F0502020204030203" charset="0"/>
                <a:cs typeface="Lato" panose="020F0502020204030203" charset="0"/>
                <a:sym typeface="+mn-ea"/>
              </a:rPr>
              <a:t>Ajustado</a:t>
            </a:r>
            <a:r>
              <a:rPr lang="en-GB" b="1" dirty="0">
                <a:latin typeface="Lato" panose="020F0502020204030203" charset="0"/>
                <a:cs typeface="Lato" panose="020F0502020204030203" charset="0"/>
                <a:sym typeface="+mn-ea"/>
              </a:rPr>
              <a:t> po </a:t>
            </a:r>
            <a:r>
              <a:rPr lang="en-GB" b="1" dirty="0" err="1">
                <a:latin typeface="Lato" panose="020F0502020204030203" charset="0"/>
                <a:cs typeface="Lato" panose="020F0502020204030203" charset="0"/>
                <a:sym typeface="+mn-ea"/>
              </a:rPr>
              <a:t>mês</a:t>
            </a:r>
            <a:endParaRPr lang="en-GB" b="1" dirty="0">
              <a:latin typeface="Lato" panose="020F0502020204030203" charset="0"/>
              <a:cs typeface="Lato" panose="020F0502020204030203" charset="0"/>
            </a:endParaRPr>
          </a:p>
          <a:p>
            <a:pPr marL="342900" indent="-342900" algn="just">
              <a:buAutoNum type="arabicPeriod"/>
            </a:pPr>
            <a:r>
              <a:rPr lang="en-GB" b="1" dirty="0" err="1">
                <a:latin typeface="Lato" panose="020F0502020204030203" charset="0"/>
                <a:cs typeface="Lato" panose="020F0502020204030203" charset="0"/>
                <a:sym typeface="+mn-ea"/>
              </a:rPr>
              <a:t>Mínimo</a:t>
            </a:r>
            <a:r>
              <a:rPr lang="en-GB" b="1" dirty="0">
                <a:latin typeface="Lato" panose="020F0502020204030203" charset="0"/>
                <a:cs typeface="Lato" panose="020F0502020204030203" charset="0"/>
                <a:sym typeface="+mn-ea"/>
              </a:rPr>
              <a:t> </a:t>
            </a:r>
            <a:r>
              <a:rPr lang="en-GB" dirty="0">
                <a:latin typeface="Lato" panose="020F0502020204030203" charset="0"/>
                <a:cs typeface="Lato" panose="020F0502020204030203" charset="0"/>
                <a:sym typeface="+mn-ea"/>
              </a:rPr>
              <a:t>do </a:t>
            </a:r>
            <a:r>
              <a:rPr lang="en-GB" dirty="0" err="1">
                <a:latin typeface="Lato" panose="020F0502020204030203" charset="0"/>
                <a:cs typeface="Lato" panose="020F0502020204030203" charset="0"/>
                <a:sym typeface="+mn-ea"/>
              </a:rPr>
              <a:t>valor</a:t>
            </a:r>
            <a:r>
              <a:rPr lang="en-GB" dirty="0">
                <a:latin typeface="Lato" panose="020F0502020204030203" charset="0"/>
                <a:cs typeface="Lato" panose="020F0502020204030203" charset="0"/>
                <a:sym typeface="+mn-ea"/>
              </a:rPr>
              <a:t> de </a:t>
            </a:r>
            <a:r>
              <a:rPr lang="en-GB" dirty="0" err="1">
                <a:latin typeface="Lato" panose="020F0502020204030203" charset="0"/>
                <a:cs typeface="Lato" panose="020F0502020204030203" charset="0"/>
                <a:sym typeface="+mn-ea"/>
              </a:rPr>
              <a:t>Fechamento</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ajustado</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em</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cada</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mês</a:t>
            </a:r>
            <a:endParaRPr lang="en-GB" dirty="0">
              <a:latin typeface="Lato" panose="020F0502020204030203" charset="0"/>
              <a:cs typeface="Lato" panose="020F0502020204030203" charset="0"/>
            </a:endParaRPr>
          </a:p>
          <a:p>
            <a:pPr marL="342900" indent="-342900" algn="just">
              <a:buFont typeface="Arial" panose="020B0604020202020204" pitchFamily="34" charset="0"/>
              <a:buAutoNum type="arabicPeriod"/>
            </a:pPr>
            <a:r>
              <a:rPr lang="en-GB" b="1" dirty="0" err="1">
                <a:latin typeface="Lato" panose="020F0502020204030203" charset="0"/>
                <a:cs typeface="Lato" panose="020F0502020204030203" charset="0"/>
                <a:sym typeface="+mn-ea"/>
              </a:rPr>
              <a:t>Máx</a:t>
            </a:r>
            <a:r>
              <a:rPr lang="en-GB" b="1" dirty="0">
                <a:latin typeface="Lato" panose="020F0502020204030203" charset="0"/>
                <a:cs typeface="Lato" panose="020F0502020204030203" charset="0"/>
                <a:sym typeface="+mn-ea"/>
              </a:rPr>
              <a:t> </a:t>
            </a:r>
            <a:r>
              <a:rPr lang="en-GB" dirty="0">
                <a:latin typeface="Lato" panose="020F0502020204030203" charset="0"/>
                <a:cs typeface="Lato" panose="020F0502020204030203" charset="0"/>
                <a:sym typeface="+mn-ea"/>
              </a:rPr>
              <a:t>do </a:t>
            </a:r>
            <a:r>
              <a:rPr lang="en-GB" dirty="0" err="1">
                <a:latin typeface="Lato" panose="020F0502020204030203" charset="0"/>
                <a:cs typeface="Lato" panose="020F0502020204030203" charset="0"/>
                <a:sym typeface="+mn-ea"/>
              </a:rPr>
              <a:t>valor</a:t>
            </a:r>
            <a:r>
              <a:rPr lang="en-GB" dirty="0">
                <a:latin typeface="Lato" panose="020F0502020204030203" charset="0"/>
                <a:cs typeface="Lato" panose="020F0502020204030203" charset="0"/>
                <a:sym typeface="+mn-ea"/>
              </a:rPr>
              <a:t> de </a:t>
            </a:r>
            <a:r>
              <a:rPr lang="en-GB" dirty="0" err="1">
                <a:latin typeface="Lato" panose="020F0502020204030203" charset="0"/>
                <a:cs typeface="Lato" panose="020F0502020204030203" charset="0"/>
                <a:sym typeface="+mn-ea"/>
              </a:rPr>
              <a:t>fechamento</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ajustado</a:t>
            </a:r>
            <a:r>
              <a:rPr lang="en-GB" dirty="0">
                <a:latin typeface="Lato" panose="020F0502020204030203" charset="0"/>
                <a:cs typeface="Lato" panose="020F0502020204030203" charset="0"/>
                <a:sym typeface="+mn-ea"/>
              </a:rPr>
              <a:t> de </a:t>
            </a:r>
            <a:r>
              <a:rPr lang="en-GB" dirty="0" err="1">
                <a:latin typeface="Lato" panose="020F0502020204030203" charset="0"/>
                <a:cs typeface="Lato" panose="020F0502020204030203" charset="0"/>
                <a:sym typeface="+mn-ea"/>
              </a:rPr>
              <a:t>cada</a:t>
            </a:r>
            <a:r>
              <a:rPr lang="en-GB" dirty="0">
                <a:latin typeface="Lato" panose="020F0502020204030203" charset="0"/>
                <a:cs typeface="Lato" panose="020F0502020204030203" charset="0"/>
                <a:sym typeface="+mn-ea"/>
              </a:rPr>
              <a:t> </a:t>
            </a:r>
            <a:r>
              <a:rPr lang="en-GB" dirty="0" err="1">
                <a:latin typeface="Lato" panose="020F0502020204030203" charset="0"/>
                <a:cs typeface="Lato" panose="020F0502020204030203" charset="0"/>
                <a:sym typeface="+mn-ea"/>
              </a:rPr>
              <a:t>mês</a:t>
            </a:r>
            <a:endParaRPr lang="en-GB" dirty="0">
              <a:latin typeface="Lato" panose="020F0502020204030203" charset="0"/>
              <a:cs typeface="Lato" panose="020F0502020204030203" charset="0"/>
            </a:endParaRPr>
          </a:p>
          <a:p>
            <a:pPr marL="0" indent="0">
              <a:buNone/>
            </a:pPr>
            <a:endParaRPr lang="en-GB" sz="1600" b="1" dirty="0"/>
          </a:p>
          <a:p>
            <a:pPr marL="0" indent="0">
              <a:buNone/>
            </a:pPr>
            <a:endParaRPr lang="pt-BR" sz="1600" b="0" i="0" u="none" strike="noStrike" cap="none">
              <a:solidFill>
                <a:schemeClr val="dk1"/>
              </a:solidFill>
              <a:latin typeface="Lato" panose="020F0502020204030203"/>
              <a:ea typeface="Lato" panose="020F0502020204030203"/>
              <a:cs typeface="Lato" panose="020F0502020204030203"/>
              <a:sym typeface="Lato" panose="020F0502020204030203"/>
            </a:endParaRPr>
          </a:p>
        </p:txBody>
      </p:sp>
      <p:sp>
        <p:nvSpPr>
          <p:cNvPr id="300" name="Google Shape;300;g1e3b150c177_0_86"/>
          <p:cNvSpPr/>
          <p:nvPr/>
        </p:nvSpPr>
        <p:spPr>
          <a:xfrm>
            <a:off x="6590896" y="13945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pic>
        <p:nvPicPr>
          <p:cNvPr id="5" name="Imagem 6"/>
          <p:cNvPicPr>
            <a:picLocks noChangeAspect="1"/>
          </p:cNvPicPr>
          <p:nvPr/>
        </p:nvPicPr>
        <p:blipFill>
          <a:blip r:embed="rId3"/>
          <a:stretch>
            <a:fillRect/>
          </a:stretch>
        </p:blipFill>
        <p:spPr>
          <a:xfrm>
            <a:off x="1202690" y="2621280"/>
            <a:ext cx="9204325" cy="3553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e3b150c177_0_8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15</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3" name="Google Shape;293;g1e3b150c177_0_8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4" name="Google Shape;294;g1e3b150c177_0_8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95" name="Google Shape;295;g1e3b150c177_0_8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96" name="Google Shape;296;g1e3b150c177_0_86"/>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2</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ANÁLISE DA AMOSTRA DE DADOS</a:t>
            </a:r>
          </a:p>
        </p:txBody>
      </p:sp>
      <p:sp>
        <p:nvSpPr>
          <p:cNvPr id="299" name="Google Shape;299;g1e3b150c177_0_86"/>
          <p:cNvSpPr txBox="1"/>
          <p:nvPr/>
        </p:nvSpPr>
        <p:spPr>
          <a:xfrm>
            <a:off x="460375" y="671195"/>
            <a:ext cx="10688955" cy="1718310"/>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altLang="en-GB" sz="1800" b="1" dirty="0">
                <a:latin typeface="Lato" panose="020F0502020204030203" charset="0"/>
                <a:cs typeface="Lato" panose="020F0502020204030203" charset="0"/>
                <a:sym typeface="+mn-ea"/>
              </a:rPr>
              <a:t>Detalhamento da análise realizada para a geração do protótipo de visualizações (Continuação)</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altLang="en-GB" sz="1800" b="1" dirty="0">
              <a:latin typeface="Lato" panose="020F0502020204030203" charset="0"/>
              <a:cs typeface="Lato" panose="020F0502020204030203" charset="0"/>
            </a:endParaRPr>
          </a:p>
          <a:p>
            <a:pPr marL="342900" indent="-342900" algn="just">
              <a:buAutoNum type="arabicPeriod" startAt="5"/>
            </a:pPr>
            <a:r>
              <a:rPr lang="en-GB" dirty="0" err="1">
                <a:sym typeface="+mn-ea"/>
              </a:rPr>
              <a:t>Valores</a:t>
            </a:r>
            <a:r>
              <a:rPr lang="en-GB" dirty="0">
                <a:sym typeface="+mn-ea"/>
              </a:rPr>
              <a:t> de </a:t>
            </a:r>
            <a:r>
              <a:rPr lang="en-GB" dirty="0" err="1">
                <a:sym typeface="+mn-ea"/>
              </a:rPr>
              <a:t>queda</a:t>
            </a:r>
            <a:r>
              <a:rPr lang="en-GB" dirty="0">
                <a:sym typeface="+mn-ea"/>
              </a:rPr>
              <a:t> foram </a:t>
            </a:r>
            <a:r>
              <a:rPr lang="en-GB" dirty="0" err="1">
                <a:sym typeface="+mn-ea"/>
              </a:rPr>
              <a:t>calculados</a:t>
            </a:r>
            <a:r>
              <a:rPr lang="en-GB" dirty="0">
                <a:sym typeface="+mn-ea"/>
              </a:rPr>
              <a:t> </a:t>
            </a:r>
            <a:r>
              <a:rPr lang="en-GB" dirty="0" err="1">
                <a:sym typeface="+mn-ea"/>
              </a:rPr>
              <a:t>comparando</a:t>
            </a:r>
            <a:r>
              <a:rPr lang="en-GB" dirty="0">
                <a:sym typeface="+mn-ea"/>
              </a:rPr>
              <a:t> o </a:t>
            </a:r>
            <a:r>
              <a:rPr lang="en-GB" dirty="0" err="1">
                <a:sym typeface="+mn-ea"/>
              </a:rPr>
              <a:t>valor</a:t>
            </a:r>
            <a:r>
              <a:rPr lang="en-GB" dirty="0">
                <a:sym typeface="+mn-ea"/>
              </a:rPr>
              <a:t> do </a:t>
            </a:r>
            <a:r>
              <a:rPr lang="en-GB" dirty="0" err="1">
                <a:sym typeface="+mn-ea"/>
              </a:rPr>
              <a:t>dia</a:t>
            </a:r>
            <a:r>
              <a:rPr lang="en-GB" dirty="0">
                <a:sym typeface="+mn-ea"/>
              </a:rPr>
              <a:t> </a:t>
            </a:r>
            <a:r>
              <a:rPr lang="en-GB" dirty="0" err="1">
                <a:sym typeface="+mn-ea"/>
              </a:rPr>
              <a:t>atual</a:t>
            </a:r>
            <a:r>
              <a:rPr lang="en-GB" dirty="0">
                <a:sym typeface="+mn-ea"/>
              </a:rPr>
              <a:t> com o </a:t>
            </a:r>
            <a:r>
              <a:rPr lang="en-GB" dirty="0" err="1">
                <a:sym typeface="+mn-ea"/>
              </a:rPr>
              <a:t>valor</a:t>
            </a:r>
            <a:r>
              <a:rPr lang="en-GB" dirty="0">
                <a:sym typeface="+mn-ea"/>
              </a:rPr>
              <a:t> do </a:t>
            </a:r>
            <a:r>
              <a:rPr lang="en-GB" dirty="0" err="1">
                <a:sym typeface="+mn-ea"/>
              </a:rPr>
              <a:t>dia</a:t>
            </a:r>
            <a:r>
              <a:rPr lang="en-GB" dirty="0">
                <a:sym typeface="+mn-ea"/>
              </a:rPr>
              <a:t> anterior, se </a:t>
            </a:r>
            <a:r>
              <a:rPr lang="en-GB" dirty="0" err="1">
                <a:sym typeface="+mn-ea"/>
              </a:rPr>
              <a:t>menor</a:t>
            </a:r>
            <a:r>
              <a:rPr lang="en-GB" dirty="0">
                <a:sym typeface="+mn-ea"/>
              </a:rPr>
              <a:t> </a:t>
            </a:r>
            <a:r>
              <a:rPr lang="en-GB" dirty="0" err="1">
                <a:sym typeface="+mn-ea"/>
              </a:rPr>
              <a:t>contabilizados</a:t>
            </a:r>
            <a:r>
              <a:rPr lang="en-GB" dirty="0">
                <a:sym typeface="+mn-ea"/>
              </a:rPr>
              <a:t> </a:t>
            </a:r>
            <a:r>
              <a:rPr lang="en-GB" dirty="0" err="1">
                <a:sym typeface="+mn-ea"/>
              </a:rPr>
              <a:t>queda</a:t>
            </a:r>
            <a:r>
              <a:rPr lang="en-GB" dirty="0">
                <a:sym typeface="+mn-ea"/>
              </a:rPr>
              <a:t>, se </a:t>
            </a:r>
            <a:r>
              <a:rPr lang="en-GB" dirty="0" err="1">
                <a:sym typeface="+mn-ea"/>
              </a:rPr>
              <a:t>maior</a:t>
            </a:r>
            <a:r>
              <a:rPr lang="en-GB" dirty="0">
                <a:sym typeface="+mn-ea"/>
              </a:rPr>
              <a:t> </a:t>
            </a:r>
            <a:r>
              <a:rPr lang="en-GB" dirty="0" err="1">
                <a:sym typeface="+mn-ea"/>
              </a:rPr>
              <a:t>alta.</a:t>
            </a:r>
            <a:r>
              <a:rPr lang="en-GB" dirty="0">
                <a:sym typeface="+mn-ea"/>
              </a:rPr>
              <a:t> Para </a:t>
            </a:r>
            <a:r>
              <a:rPr lang="en-GB" dirty="0" err="1">
                <a:sym typeface="+mn-ea"/>
              </a:rPr>
              <a:t>cada</a:t>
            </a:r>
            <a:r>
              <a:rPr lang="en-GB" dirty="0">
                <a:sym typeface="+mn-ea"/>
              </a:rPr>
              <a:t> </a:t>
            </a:r>
            <a:r>
              <a:rPr lang="en-GB" dirty="0" err="1">
                <a:sym typeface="+mn-ea"/>
              </a:rPr>
              <a:t>mês</a:t>
            </a:r>
            <a:r>
              <a:rPr lang="en-GB" dirty="0">
                <a:sym typeface="+mn-ea"/>
              </a:rPr>
              <a:t> </a:t>
            </a:r>
            <a:r>
              <a:rPr lang="en-GB" dirty="0" err="1">
                <a:sym typeface="+mn-ea"/>
              </a:rPr>
              <a:t>contabilizamos</a:t>
            </a:r>
            <a:r>
              <a:rPr lang="en-GB" dirty="0">
                <a:sym typeface="+mn-ea"/>
              </a:rPr>
              <a:t> o </a:t>
            </a:r>
            <a:r>
              <a:rPr lang="en-GB" dirty="0" err="1">
                <a:sym typeface="+mn-ea"/>
              </a:rPr>
              <a:t>números</a:t>
            </a:r>
            <a:r>
              <a:rPr lang="en-GB" dirty="0">
                <a:sym typeface="+mn-ea"/>
              </a:rPr>
              <a:t> de </a:t>
            </a:r>
            <a:r>
              <a:rPr lang="en-GB" dirty="0" err="1">
                <a:sym typeface="+mn-ea"/>
              </a:rPr>
              <a:t>quedas</a:t>
            </a:r>
            <a:r>
              <a:rPr lang="en-GB" dirty="0">
                <a:sym typeface="+mn-ea"/>
              </a:rPr>
              <a:t> e de </a:t>
            </a:r>
            <a:r>
              <a:rPr lang="en-GB" dirty="0" err="1">
                <a:sym typeface="+mn-ea"/>
              </a:rPr>
              <a:t>altas</a:t>
            </a:r>
            <a:r>
              <a:rPr lang="en-GB" dirty="0">
                <a:sym typeface="+mn-ea"/>
              </a:rPr>
              <a:t> (</a:t>
            </a:r>
            <a:r>
              <a:rPr lang="en-GB" b="1" dirty="0">
                <a:sym typeface="+mn-ea"/>
              </a:rPr>
              <a:t>Soma de </a:t>
            </a:r>
            <a:r>
              <a:rPr lang="en-GB" b="1" dirty="0" err="1">
                <a:sym typeface="+mn-ea"/>
              </a:rPr>
              <a:t>queda</a:t>
            </a:r>
            <a:r>
              <a:rPr lang="en-GB" b="1" dirty="0">
                <a:sym typeface="+mn-ea"/>
              </a:rPr>
              <a:t>, Soma de Alta</a:t>
            </a:r>
            <a:r>
              <a:rPr lang="en-GB" dirty="0">
                <a:sym typeface="+mn-ea"/>
              </a:rPr>
              <a:t>)</a:t>
            </a:r>
            <a:endParaRPr lang="en-GB" dirty="0"/>
          </a:p>
          <a:p>
            <a:pPr marL="342900" indent="-342900" algn="just">
              <a:buAutoNum type="arabicPeriod" startAt="5"/>
            </a:pPr>
            <a:r>
              <a:rPr lang="en-GB" dirty="0" err="1">
                <a:sym typeface="+mn-ea"/>
              </a:rPr>
              <a:t>Além</a:t>
            </a:r>
            <a:r>
              <a:rPr lang="en-GB" dirty="0">
                <a:sym typeface="+mn-ea"/>
              </a:rPr>
              <a:t> </a:t>
            </a:r>
            <a:r>
              <a:rPr lang="en-GB" dirty="0" err="1">
                <a:sym typeface="+mn-ea"/>
              </a:rPr>
              <a:t>disso</a:t>
            </a:r>
            <a:r>
              <a:rPr lang="en-GB" dirty="0">
                <a:sym typeface="+mn-ea"/>
              </a:rPr>
              <a:t>, </a:t>
            </a:r>
            <a:r>
              <a:rPr lang="en-GB" b="1" dirty="0">
                <a:sym typeface="+mn-ea"/>
              </a:rPr>
              <a:t>para </a:t>
            </a:r>
            <a:r>
              <a:rPr lang="en-GB" b="1" dirty="0" err="1">
                <a:sym typeface="+mn-ea"/>
              </a:rPr>
              <a:t>quedas</a:t>
            </a:r>
            <a:r>
              <a:rPr lang="en-GB" b="1" dirty="0">
                <a:sym typeface="+mn-ea"/>
              </a:rPr>
              <a:t> </a:t>
            </a:r>
            <a:r>
              <a:rPr lang="en-GB" dirty="0">
                <a:sym typeface="+mn-ea"/>
              </a:rPr>
              <a:t>ou </a:t>
            </a:r>
            <a:r>
              <a:rPr lang="en-GB" b="1" dirty="0" err="1">
                <a:sym typeface="+mn-ea"/>
              </a:rPr>
              <a:t>altas</a:t>
            </a:r>
            <a:r>
              <a:rPr lang="en-GB" b="1" dirty="0">
                <a:sym typeface="+mn-ea"/>
              </a:rPr>
              <a:t> </a:t>
            </a:r>
            <a:r>
              <a:rPr lang="en-GB" b="1" dirty="0" err="1">
                <a:sym typeface="+mn-ea"/>
              </a:rPr>
              <a:t>seguidas</a:t>
            </a:r>
            <a:r>
              <a:rPr lang="en-GB" b="1" dirty="0">
                <a:sym typeface="+mn-ea"/>
              </a:rPr>
              <a:t> </a:t>
            </a:r>
            <a:r>
              <a:rPr lang="en-GB" dirty="0">
                <a:sym typeface="+mn-ea"/>
              </a:rPr>
              <a:t>foram </a:t>
            </a:r>
            <a:r>
              <a:rPr lang="en-GB" dirty="0" err="1">
                <a:sym typeface="+mn-ea"/>
              </a:rPr>
              <a:t>contabilizados</a:t>
            </a:r>
            <a:r>
              <a:rPr lang="en-GB" dirty="0">
                <a:sym typeface="+mn-ea"/>
              </a:rPr>
              <a:t> a </a:t>
            </a:r>
            <a:r>
              <a:rPr lang="en-GB" dirty="0" err="1">
                <a:sym typeface="+mn-ea"/>
              </a:rPr>
              <a:t>quantidade</a:t>
            </a:r>
            <a:r>
              <a:rPr lang="en-GB" dirty="0">
                <a:sym typeface="+mn-ea"/>
              </a:rPr>
              <a:t> </a:t>
            </a:r>
            <a:r>
              <a:rPr lang="en-GB" dirty="0" err="1">
                <a:sym typeface="+mn-ea"/>
              </a:rPr>
              <a:t>em</a:t>
            </a:r>
            <a:r>
              <a:rPr lang="en-GB" dirty="0">
                <a:sym typeface="+mn-ea"/>
              </a:rPr>
              <a:t> que se </a:t>
            </a:r>
            <a:r>
              <a:rPr lang="en-GB" dirty="0" err="1">
                <a:sym typeface="+mn-ea"/>
              </a:rPr>
              <a:t>teve</a:t>
            </a:r>
            <a:r>
              <a:rPr lang="en-GB" dirty="0">
                <a:sym typeface="+mn-ea"/>
              </a:rPr>
              <a:t> um dos </a:t>
            </a:r>
            <a:r>
              <a:rPr lang="en-GB" dirty="0" err="1">
                <a:sym typeface="+mn-ea"/>
              </a:rPr>
              <a:t>evento</a:t>
            </a:r>
            <a:r>
              <a:rPr lang="en-GB" dirty="0">
                <a:sym typeface="+mn-ea"/>
              </a:rPr>
              <a:t> . </a:t>
            </a:r>
            <a:r>
              <a:rPr lang="en-GB" dirty="0" err="1">
                <a:sym typeface="+mn-ea"/>
              </a:rPr>
              <a:t>Exemplo</a:t>
            </a:r>
            <a:r>
              <a:rPr lang="en-GB" dirty="0">
                <a:sym typeface="+mn-ea"/>
              </a:rPr>
              <a:t>: Do </a:t>
            </a:r>
            <a:r>
              <a:rPr lang="en-GB" dirty="0" err="1">
                <a:sym typeface="+mn-ea"/>
              </a:rPr>
              <a:t>dia</a:t>
            </a:r>
            <a:r>
              <a:rPr lang="en-GB" dirty="0">
                <a:sym typeface="+mn-ea"/>
              </a:rPr>
              <a:t> 07/06/2022 a 14/06/22 </a:t>
            </a:r>
            <a:r>
              <a:rPr lang="en-GB" dirty="0" err="1">
                <a:sym typeface="+mn-ea"/>
              </a:rPr>
              <a:t>houveram</a:t>
            </a:r>
            <a:r>
              <a:rPr lang="en-GB" dirty="0">
                <a:sym typeface="+mn-ea"/>
              </a:rPr>
              <a:t> </a:t>
            </a:r>
            <a:r>
              <a:rPr lang="en-GB" dirty="0" err="1">
                <a:sym typeface="+mn-ea"/>
              </a:rPr>
              <a:t>quedas</a:t>
            </a:r>
            <a:r>
              <a:rPr lang="en-GB" dirty="0">
                <a:sym typeface="+mn-ea"/>
              </a:rPr>
              <a:t> </a:t>
            </a:r>
            <a:r>
              <a:rPr lang="en-GB" dirty="0" err="1">
                <a:sym typeface="+mn-ea"/>
              </a:rPr>
              <a:t>seguidas</a:t>
            </a:r>
            <a:r>
              <a:rPr lang="en-GB" dirty="0">
                <a:sym typeface="+mn-ea"/>
              </a:rPr>
              <a:t> </a:t>
            </a:r>
            <a:r>
              <a:rPr lang="en-GB" dirty="0" err="1">
                <a:sym typeface="+mn-ea"/>
              </a:rPr>
              <a:t>contabilizando</a:t>
            </a:r>
            <a:r>
              <a:rPr lang="en-GB" dirty="0">
                <a:sym typeface="+mn-ea"/>
              </a:rPr>
              <a:t> </a:t>
            </a:r>
            <a:r>
              <a:rPr lang="en-GB" b="1" dirty="0" err="1">
                <a:sym typeface="+mn-ea"/>
              </a:rPr>
              <a:t>uma</a:t>
            </a:r>
            <a:r>
              <a:rPr lang="en-GB" b="1" dirty="0">
                <a:sym typeface="+mn-ea"/>
              </a:rPr>
              <a:t> </a:t>
            </a:r>
            <a:r>
              <a:rPr lang="en-GB" b="1" dirty="0" err="1">
                <a:sym typeface="+mn-ea"/>
              </a:rPr>
              <a:t>máxima</a:t>
            </a:r>
            <a:r>
              <a:rPr lang="en-GB" b="1" dirty="0">
                <a:sym typeface="+mn-ea"/>
              </a:rPr>
              <a:t> </a:t>
            </a:r>
            <a:r>
              <a:rPr lang="en-GB" dirty="0">
                <a:sym typeface="+mn-ea"/>
              </a:rPr>
              <a:t>de 8 </a:t>
            </a:r>
            <a:r>
              <a:rPr lang="en-GB" dirty="0" err="1">
                <a:sym typeface="+mn-ea"/>
              </a:rPr>
              <a:t>quedas</a:t>
            </a:r>
            <a:r>
              <a:rPr lang="en-GB" dirty="0">
                <a:sym typeface="+mn-ea"/>
              </a:rPr>
              <a:t>, mesmo </a:t>
            </a:r>
            <a:r>
              <a:rPr lang="en-GB" dirty="0" err="1">
                <a:sym typeface="+mn-ea"/>
              </a:rPr>
              <a:t>lógica</a:t>
            </a:r>
            <a:r>
              <a:rPr lang="en-GB" dirty="0">
                <a:sym typeface="+mn-ea"/>
              </a:rPr>
              <a:t> </a:t>
            </a:r>
            <a:r>
              <a:rPr lang="en-GB" dirty="0" err="1">
                <a:sym typeface="+mn-ea"/>
              </a:rPr>
              <a:t>usada</a:t>
            </a:r>
            <a:r>
              <a:rPr lang="en-GB" dirty="0">
                <a:sym typeface="+mn-ea"/>
              </a:rPr>
              <a:t> para </a:t>
            </a:r>
            <a:r>
              <a:rPr lang="en-GB" dirty="0" err="1">
                <a:sym typeface="+mn-ea"/>
              </a:rPr>
              <a:t>alta</a:t>
            </a:r>
            <a:r>
              <a:rPr lang="en-GB" dirty="0">
                <a:sym typeface="+mn-ea"/>
              </a:rPr>
              <a:t> </a:t>
            </a:r>
            <a:endParaRPr lang="en-GB" dirty="0"/>
          </a:p>
          <a:p>
            <a:pPr marL="342900" indent="-342900">
              <a:buFont typeface="Arial" panose="020B0604020202020204" pitchFamily="34" charset="0"/>
              <a:buAutoNum type="arabicPeriod"/>
            </a:pPr>
            <a:endParaRPr lang="en-GB" dirty="0"/>
          </a:p>
          <a:p>
            <a:pPr marL="0" indent="0">
              <a:buNone/>
            </a:pPr>
            <a:endParaRPr lang="en-GB" sz="1600" b="1" dirty="0"/>
          </a:p>
          <a:p>
            <a:pPr marL="0" indent="0">
              <a:buNone/>
            </a:pPr>
            <a:endParaRPr lang="pt-BR" sz="1600" b="0" i="0" u="none" strike="noStrike" cap="none">
              <a:solidFill>
                <a:schemeClr val="dk1"/>
              </a:solidFill>
              <a:latin typeface="Lato" panose="020F0502020204030203"/>
              <a:ea typeface="Lato" panose="020F0502020204030203"/>
              <a:cs typeface="Lato" panose="020F0502020204030203"/>
              <a:sym typeface="Lato" panose="020F0502020204030203"/>
            </a:endParaRPr>
          </a:p>
        </p:txBody>
      </p:sp>
      <p:sp>
        <p:nvSpPr>
          <p:cNvPr id="300" name="Google Shape;300;g1e3b150c177_0_86"/>
          <p:cNvSpPr/>
          <p:nvPr/>
        </p:nvSpPr>
        <p:spPr>
          <a:xfrm>
            <a:off x="6590896" y="13945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pic>
        <p:nvPicPr>
          <p:cNvPr id="4" name="Imagem 3"/>
          <p:cNvPicPr>
            <a:picLocks noChangeAspect="1"/>
          </p:cNvPicPr>
          <p:nvPr/>
        </p:nvPicPr>
        <p:blipFill>
          <a:blip r:embed="rId3"/>
          <a:stretch>
            <a:fillRect/>
          </a:stretch>
        </p:blipFill>
        <p:spPr>
          <a:xfrm>
            <a:off x="1316990" y="2389505"/>
            <a:ext cx="9204960" cy="3124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e3b150c177_0_8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16</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3" name="Google Shape;293;g1e3b150c177_0_8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4" name="Google Shape;294;g1e3b150c177_0_8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95" name="Google Shape;295;g1e3b150c177_0_8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96" name="Google Shape;296;g1e3b150c177_0_86"/>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2</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ANÁLISE DA AMOSTRA DE DADOS</a:t>
            </a:r>
          </a:p>
        </p:txBody>
      </p:sp>
      <p:sp>
        <p:nvSpPr>
          <p:cNvPr id="299" name="Google Shape;299;g1e3b150c177_0_86"/>
          <p:cNvSpPr txBox="1"/>
          <p:nvPr/>
        </p:nvSpPr>
        <p:spPr>
          <a:xfrm>
            <a:off x="460375" y="671195"/>
            <a:ext cx="10688955" cy="869950"/>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altLang="en-GB" sz="1800" b="1" dirty="0">
                <a:latin typeface="Lato" panose="020F0502020204030203" charset="0"/>
                <a:cs typeface="Lato" panose="020F0502020204030203" charset="0"/>
                <a:sym typeface="+mn-ea"/>
              </a:rPr>
              <a:t>Detalhamento da análise realizada para a geração do protótipo de visualizações (Continuação)</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dirty="0">
                <a:latin typeface="Lato" panose="020F0502020204030203" charset="0"/>
                <a:cs typeface="Lato" panose="020F0502020204030203" charset="0"/>
                <a:sym typeface="+mn-ea"/>
              </a:rPr>
              <a:t>Partindo do faturamento ajustado, foram obtidos valores de </a:t>
            </a:r>
            <a:r>
              <a:rPr lang="pt-BR" b="1" dirty="0">
                <a:latin typeface="Lato" panose="020F0502020204030203" charset="0"/>
                <a:cs typeface="Lato" panose="020F0502020204030203" charset="0"/>
                <a:sym typeface="+mn-ea"/>
              </a:rPr>
              <a:t>média móvel </a:t>
            </a:r>
            <a:r>
              <a:rPr lang="pt-BR" b="1" dirty="0" err="1">
                <a:latin typeface="Lato" panose="020F0502020204030203" charset="0"/>
                <a:cs typeface="Lato" panose="020F0502020204030203" charset="0"/>
                <a:sym typeface="+mn-ea"/>
              </a:rPr>
              <a:t>aritimética</a:t>
            </a:r>
            <a:r>
              <a:rPr lang="pt-BR" b="1" dirty="0">
                <a:latin typeface="Lato" panose="020F0502020204030203" charset="0"/>
                <a:cs typeface="Lato" panose="020F0502020204030203" charset="0"/>
                <a:sym typeface="+mn-ea"/>
              </a:rPr>
              <a:t> e variação </a:t>
            </a:r>
            <a:r>
              <a:rPr lang="pt-BR" dirty="0">
                <a:latin typeface="Lato" panose="020F0502020204030203" charset="0"/>
                <a:cs typeface="Lato" panose="020F0502020204030203" charset="0"/>
                <a:sym typeface="+mn-ea"/>
              </a:rPr>
              <a:t>da média ao longo dos períodos da amostra. A proposta seria apresentar os dados </a:t>
            </a:r>
            <a:r>
              <a:rPr lang="pt-BR" dirty="0" err="1">
                <a:latin typeface="Lato" panose="020F0502020204030203" charset="0"/>
                <a:cs typeface="Lato" panose="020F0502020204030203" charset="0"/>
                <a:sym typeface="+mn-ea"/>
              </a:rPr>
              <a:t>confome</a:t>
            </a:r>
            <a:r>
              <a:rPr lang="pt-BR" dirty="0">
                <a:latin typeface="Lato" panose="020F0502020204030203" charset="0"/>
                <a:cs typeface="Lato" panose="020F0502020204030203" charset="0"/>
                <a:sym typeface="+mn-ea"/>
              </a:rPr>
              <a:t> gráficos abaixo:</a:t>
            </a:r>
            <a:endParaRPr lang="pt-BR" dirty="0">
              <a:latin typeface="Lato" panose="020F0502020204030203" charset="0"/>
              <a:cs typeface="Lato" panose="020F0502020204030203" charset="0"/>
            </a:endParaRPr>
          </a:p>
          <a:p>
            <a:pPr marL="0" indent="0">
              <a:buNone/>
            </a:pPr>
            <a:endParaRPr lang="en-GB" sz="1600" b="1" dirty="0"/>
          </a:p>
          <a:p>
            <a:pPr marL="0" indent="0">
              <a:buNone/>
            </a:pPr>
            <a:endParaRPr lang="pt-BR" sz="1600" b="0" i="0" u="none" strike="noStrike" cap="none">
              <a:solidFill>
                <a:schemeClr val="dk1"/>
              </a:solidFill>
              <a:latin typeface="Lato" panose="020F0502020204030203"/>
              <a:ea typeface="Lato" panose="020F0502020204030203"/>
              <a:cs typeface="Lato" panose="020F0502020204030203"/>
              <a:sym typeface="Lato" panose="020F0502020204030203"/>
            </a:endParaRPr>
          </a:p>
        </p:txBody>
      </p:sp>
      <p:sp>
        <p:nvSpPr>
          <p:cNvPr id="300" name="Google Shape;300;g1e3b150c177_0_86"/>
          <p:cNvSpPr/>
          <p:nvPr/>
        </p:nvSpPr>
        <p:spPr>
          <a:xfrm>
            <a:off x="6590896" y="13945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graphicFrame>
        <p:nvGraphicFramePr>
          <p:cNvPr id="11" name="Gráfico 6"/>
          <p:cNvGraphicFramePr/>
          <p:nvPr/>
        </p:nvGraphicFramePr>
        <p:xfrm>
          <a:off x="155740" y="1541330"/>
          <a:ext cx="7450924" cy="31992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Gráfico 9"/>
          <p:cNvGraphicFramePr/>
          <p:nvPr/>
        </p:nvGraphicFramePr>
        <p:xfrm>
          <a:off x="5281295" y="3390265"/>
          <a:ext cx="6419850" cy="268414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e3b150c177_0_8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17</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3" name="Google Shape;293;g1e3b150c177_0_8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4" name="Google Shape;294;g1e3b150c177_0_8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95" name="Google Shape;295;g1e3b150c177_0_8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96" name="Google Shape;296;g1e3b150c177_0_86"/>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2</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ANÁLISE DA AMOSTRA DE DADOS</a:t>
            </a:r>
          </a:p>
        </p:txBody>
      </p:sp>
      <p:sp>
        <p:nvSpPr>
          <p:cNvPr id="299" name="Google Shape;299;g1e3b150c177_0_86"/>
          <p:cNvSpPr txBox="1"/>
          <p:nvPr/>
        </p:nvSpPr>
        <p:spPr>
          <a:xfrm>
            <a:off x="460375" y="671195"/>
            <a:ext cx="10688955" cy="1657350"/>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altLang="en-GB" sz="1800" b="1" dirty="0">
                <a:latin typeface="Lato" panose="020F0502020204030203" charset="0"/>
                <a:cs typeface="Lato" panose="020F0502020204030203" charset="0"/>
                <a:sym typeface="+mn-ea"/>
              </a:rPr>
              <a:t>Detalhamento da análise realizada para a geração do protótipo de visualizações (Continuação)</a:t>
            </a:r>
            <a:endParaRPr lang="pt-BR" altLang="en-GB" sz="1800" b="1" dirty="0">
              <a:latin typeface="Lato" panose="020F0502020204030203" charset="0"/>
              <a:cs typeface="Lato" panose="020F0502020204030203" charset="0"/>
            </a:endParaRPr>
          </a:p>
          <a:p>
            <a:pPr marL="0" indent="0" algn="just">
              <a:buNone/>
            </a:pPr>
            <a:r>
              <a:rPr lang="pt-BR" dirty="0">
                <a:latin typeface="Lato" panose="020F0502020204030203" charset="0"/>
                <a:cs typeface="Lato" panose="020F0502020204030203" charset="0"/>
                <a:sym typeface="+mn-ea"/>
              </a:rPr>
              <a:t>Considerando o campo </a:t>
            </a:r>
            <a:r>
              <a:rPr lang="pt-BR" b="1" dirty="0">
                <a:latin typeface="Lato" panose="020F0502020204030203" charset="0"/>
                <a:cs typeface="Lato" panose="020F0502020204030203" charset="0"/>
                <a:sym typeface="+mn-ea"/>
              </a:rPr>
              <a:t>data</a:t>
            </a:r>
            <a:r>
              <a:rPr lang="pt-BR" dirty="0">
                <a:latin typeface="Lato" panose="020F0502020204030203" charset="0"/>
                <a:cs typeface="Lato" panose="020F0502020204030203" charset="0"/>
                <a:sym typeface="+mn-ea"/>
              </a:rPr>
              <a:t> foram feitos tratamentos para obter </a:t>
            </a:r>
            <a:r>
              <a:rPr lang="pt-BR" b="1" dirty="0">
                <a:latin typeface="Lato" panose="020F0502020204030203" charset="0"/>
                <a:cs typeface="Lato" panose="020F0502020204030203" charset="0"/>
                <a:sym typeface="+mn-ea"/>
              </a:rPr>
              <a:t>o mês de cada ocorrência </a:t>
            </a:r>
            <a:r>
              <a:rPr lang="pt-BR" dirty="0">
                <a:latin typeface="Lato" panose="020F0502020204030203" charset="0"/>
                <a:cs typeface="Lato" panose="020F0502020204030203" charset="0"/>
                <a:sym typeface="+mn-ea"/>
              </a:rPr>
              <a:t>assim como o </a:t>
            </a:r>
            <a:r>
              <a:rPr lang="pt-BR" b="1" dirty="0">
                <a:latin typeface="Lato" panose="020F0502020204030203" charset="0"/>
                <a:cs typeface="Lato" panose="020F0502020204030203" charset="0"/>
                <a:sym typeface="+mn-ea"/>
              </a:rPr>
              <a:t>dia do mês</a:t>
            </a:r>
            <a:r>
              <a:rPr lang="pt-BR" dirty="0">
                <a:latin typeface="Lato" panose="020F0502020204030203" charset="0"/>
                <a:cs typeface="Lato" panose="020F0502020204030203" charset="0"/>
                <a:sym typeface="+mn-ea"/>
              </a:rPr>
              <a:t> </a:t>
            </a:r>
            <a:r>
              <a:rPr lang="pt-BR" b="1" dirty="0">
                <a:latin typeface="Lato" panose="020F0502020204030203" charset="0"/>
                <a:cs typeface="Lato" panose="020F0502020204030203" charset="0"/>
                <a:sym typeface="+mn-ea"/>
              </a:rPr>
              <a:t>e dias da semana</a:t>
            </a:r>
            <a:r>
              <a:rPr lang="pt-BR" dirty="0">
                <a:latin typeface="Lato" panose="020F0502020204030203" charset="0"/>
                <a:cs typeface="Lato" panose="020F0502020204030203" charset="0"/>
                <a:sym typeface="+mn-ea"/>
              </a:rPr>
              <a:t>. Com estes dados foi possível analisar a distribuição dos valores em cada dia da semana ao longo do período da base, visando identificar se para determinada moeda poderíamos sugerir um dia específico para compra ou venda, por exemplo.</a:t>
            </a:r>
            <a:endParaRPr lang="pt-BR" dirty="0">
              <a:latin typeface="Lato" panose="020F0502020204030203" charset="0"/>
              <a:cs typeface="Lato" panose="020F0502020204030203" charset="0"/>
            </a:endParaRPr>
          </a:p>
          <a:p>
            <a:pPr marL="0" indent="0" algn="just">
              <a:buNone/>
            </a:pPr>
            <a:endParaRPr lang="en-GB" sz="1600" b="1" dirty="0"/>
          </a:p>
          <a:p>
            <a:pPr marL="0" indent="0" algn="just">
              <a:buNone/>
            </a:pPr>
            <a:r>
              <a:rPr lang="pt-BR" dirty="0">
                <a:latin typeface="Lato" panose="020F0502020204030203" charset="0"/>
                <a:cs typeface="Lato" panose="020F0502020204030203" charset="0"/>
                <a:sym typeface="+mn-ea"/>
              </a:rPr>
              <a:t>Na figura abaixo é apresentada distribuição do valor de fechamento ao longo dos dias da semana.</a:t>
            </a:r>
            <a:endParaRPr lang="pt-BR" b="0" i="0" u="none" strike="noStrike" cap="none">
              <a:solidFill>
                <a:schemeClr val="dk1"/>
              </a:solidFill>
              <a:latin typeface="Lato" panose="020F0502020204030203" charset="0"/>
              <a:ea typeface="Lato" panose="020F0502020204030203"/>
              <a:cs typeface="Lato" panose="020F0502020204030203" charset="0"/>
              <a:sym typeface="Lato" panose="020F0502020204030203"/>
            </a:endParaRPr>
          </a:p>
        </p:txBody>
      </p:sp>
      <p:sp>
        <p:nvSpPr>
          <p:cNvPr id="300" name="Google Shape;300;g1e3b150c177_0_86"/>
          <p:cNvSpPr/>
          <p:nvPr/>
        </p:nvSpPr>
        <p:spPr>
          <a:xfrm>
            <a:off x="6590896" y="13945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pic>
        <p:nvPicPr>
          <p:cNvPr id="8" name="Imagem 7"/>
          <p:cNvPicPr>
            <a:picLocks noChangeAspect="1"/>
          </p:cNvPicPr>
          <p:nvPr/>
        </p:nvPicPr>
        <p:blipFill>
          <a:blip r:embed="rId3"/>
          <a:stretch>
            <a:fillRect/>
          </a:stretch>
        </p:blipFill>
        <p:spPr>
          <a:xfrm>
            <a:off x="1906258" y="2263972"/>
            <a:ext cx="7477520" cy="37433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e3b150c177_0_8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18</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3" name="Google Shape;293;g1e3b150c177_0_8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94" name="Google Shape;294;g1e3b150c177_0_8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95" name="Google Shape;295;g1e3b150c177_0_8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96" name="Google Shape;296;g1e3b150c177_0_86"/>
          <p:cNvSpPr txBox="1"/>
          <p:nvPr/>
        </p:nvSpPr>
        <p:spPr>
          <a:xfrm>
            <a:off x="278130" y="82550"/>
            <a:ext cx="6624320" cy="671830"/>
          </a:xfrm>
          <a:prstGeom prst="rect">
            <a:avLst/>
          </a:prstGeom>
          <a:noFill/>
          <a:ln>
            <a:noFill/>
          </a:ln>
        </p:spPr>
        <p:txBody>
          <a:bodyPr spcFirstLastPara="1" wrap="square" lIns="91425" tIns="45700" rIns="91425" bIns="45700" anchor="ctr" anchorCtr="0">
            <a:normAutofit fontScale="95000" lnSpcReduction="10000"/>
          </a:bodyPr>
          <a:lstStyle/>
          <a:p>
            <a:pPr marL="0" marR="0" lvl="0" indent="0" algn="l" rtl="0">
              <a:lnSpc>
                <a:spcPct val="100000"/>
              </a:lnSpc>
              <a:spcBef>
                <a:spcPts val="0"/>
              </a:spcBef>
              <a:spcAft>
                <a:spcPts val="0"/>
              </a:spcAft>
              <a:buClr>
                <a:srgbClr val="6ADBD9"/>
              </a:buClr>
              <a:buSzPts val="1100"/>
              <a:buFont typeface="Open Sans"/>
              <a:buNone/>
            </a:pPr>
            <a:r>
              <a:rPr lang="pt-BR" sz="3000">
                <a:solidFill>
                  <a:srgbClr val="434343"/>
                </a:solidFill>
                <a:latin typeface="Open Sans"/>
                <a:ea typeface="Open Sans"/>
                <a:cs typeface="Open Sans"/>
                <a:sym typeface="Open Sans"/>
              </a:rPr>
              <a:t>Projeto 1 - Fase 2</a:t>
            </a:r>
            <a:endParaRPr sz="30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375" b="0" i="0" u="none" strike="noStrike" cap="none">
                <a:solidFill>
                  <a:srgbClr val="6ADBD9"/>
                </a:solidFill>
                <a:latin typeface="Open Sans"/>
                <a:ea typeface="Open Sans"/>
                <a:cs typeface="Open Sans"/>
                <a:sym typeface="Open Sans"/>
              </a:rPr>
              <a:t>ANÁLISE DA AMOSTRA DE DADOS</a:t>
            </a:r>
          </a:p>
        </p:txBody>
      </p:sp>
      <p:sp>
        <p:nvSpPr>
          <p:cNvPr id="299" name="Google Shape;299;g1e3b150c177_0_86"/>
          <p:cNvSpPr txBox="1"/>
          <p:nvPr/>
        </p:nvSpPr>
        <p:spPr>
          <a:xfrm>
            <a:off x="460375" y="755015"/>
            <a:ext cx="10688955" cy="723265"/>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altLang="en-GB" sz="1800" b="1" dirty="0">
                <a:latin typeface="Lato" panose="020F0502020204030203" charset="0"/>
                <a:cs typeface="Lato" panose="020F0502020204030203" charset="0"/>
                <a:sym typeface="+mn-ea"/>
              </a:rPr>
              <a:t>Detalhamento da análise realizada para a geração do protótipo de visualizações (Continuação)</a:t>
            </a:r>
            <a:endParaRPr lang="pt-BR" altLang="en-GB" sz="1800" b="1" dirty="0">
              <a:latin typeface="Lato" panose="020F0502020204030203" charset="0"/>
              <a:cs typeface="Lato" panose="020F0502020204030203" charset="0"/>
            </a:endParaRPr>
          </a:p>
          <a:p>
            <a:pPr marL="0" indent="0">
              <a:buNone/>
            </a:pPr>
            <a:r>
              <a:rPr lang="pt-BR" dirty="0">
                <a:latin typeface="Lato" panose="020F0502020204030203" charset="0"/>
                <a:cs typeface="Lato" panose="020F0502020204030203" charset="0"/>
                <a:sym typeface="+mn-ea"/>
              </a:rPr>
              <a:t>Na figura abaixo é apresentada distribuição do valor de fechamento de cada dia dos meses da base:</a:t>
            </a:r>
            <a:endParaRPr lang="en-GB" b="1" dirty="0">
              <a:latin typeface="Lato" panose="020F0502020204030203" charset="0"/>
              <a:cs typeface="Lato" panose="020F0502020204030203" charset="0"/>
            </a:endParaRPr>
          </a:p>
          <a:p>
            <a:pPr marL="0" indent="0">
              <a:buNone/>
            </a:pPr>
            <a:endParaRPr lang="pt-BR" b="0" i="0" u="none" strike="noStrike" cap="none">
              <a:solidFill>
                <a:schemeClr val="dk1"/>
              </a:solidFill>
              <a:latin typeface="Lato" panose="020F0502020204030203" charset="0"/>
              <a:ea typeface="Lato" panose="020F0502020204030203"/>
              <a:cs typeface="Lato" panose="020F0502020204030203" charset="0"/>
              <a:sym typeface="Lato" panose="020F0502020204030203"/>
            </a:endParaRPr>
          </a:p>
        </p:txBody>
      </p:sp>
      <p:sp>
        <p:nvSpPr>
          <p:cNvPr id="300" name="Google Shape;300;g1e3b150c177_0_86"/>
          <p:cNvSpPr/>
          <p:nvPr/>
        </p:nvSpPr>
        <p:spPr>
          <a:xfrm>
            <a:off x="6590896" y="13945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pic>
        <p:nvPicPr>
          <p:cNvPr id="6" name="Imagem 5"/>
          <p:cNvPicPr>
            <a:picLocks noChangeAspect="1"/>
          </p:cNvPicPr>
          <p:nvPr/>
        </p:nvPicPr>
        <p:blipFill>
          <a:blip r:embed="rId3"/>
          <a:stretch>
            <a:fillRect/>
          </a:stretch>
        </p:blipFill>
        <p:spPr>
          <a:xfrm>
            <a:off x="277909" y="1478326"/>
            <a:ext cx="11609674" cy="2125934"/>
          </a:xfrm>
          <a:prstGeom prst="rect">
            <a:avLst/>
          </a:prstGeom>
        </p:spPr>
      </p:pic>
      <p:sp>
        <p:nvSpPr>
          <p:cNvPr id="8" name="CaixaDeTexto 7"/>
          <p:cNvSpPr txBox="1"/>
          <p:nvPr/>
        </p:nvSpPr>
        <p:spPr>
          <a:xfrm>
            <a:off x="460375" y="3618230"/>
            <a:ext cx="11497310" cy="306705"/>
          </a:xfrm>
          <a:prstGeom prst="rect">
            <a:avLst/>
          </a:prstGeom>
          <a:noFill/>
        </p:spPr>
        <p:txBody>
          <a:bodyPr wrap="square">
            <a:spAutoFit/>
          </a:bodyPr>
          <a:lstStyle/>
          <a:p>
            <a:pPr algn="just"/>
            <a:r>
              <a:rPr lang="pt-BR" dirty="0">
                <a:latin typeface="Lato" panose="020F0502020204030203" charset="0"/>
                <a:cs typeface="Lato" panose="020F0502020204030203" charset="0"/>
              </a:rPr>
              <a:t>Usando um mapa de calor verificou-se os percentuais das médias de variação, destacando em vermelho as variações mais críticas:</a:t>
            </a:r>
          </a:p>
        </p:txBody>
      </p:sp>
      <p:graphicFrame>
        <p:nvGraphicFramePr>
          <p:cNvPr id="7" name="Objeto 6"/>
          <p:cNvGraphicFramePr>
            <a:graphicFrameLocks noChangeAspect="1"/>
          </p:cNvGraphicFramePr>
          <p:nvPr/>
        </p:nvGraphicFramePr>
        <p:xfrm>
          <a:off x="611283" y="3939003"/>
          <a:ext cx="11193379" cy="2284586"/>
        </p:xfrm>
        <a:graphic>
          <a:graphicData uri="http://schemas.openxmlformats.org/presentationml/2006/ole">
            <mc:AlternateContent xmlns:mc="http://schemas.openxmlformats.org/markup-compatibility/2006">
              <mc:Choice xmlns:v="urn:schemas-microsoft-com:vml" Requires="v">
                <p:oleObj name="Worksheet" r:id="rId4" imgW="12936855" imgH="2640330" progId="Excel.Sheet.12">
                  <p:link updateAutomatic="1"/>
                </p:oleObj>
              </mc:Choice>
              <mc:Fallback>
                <p:oleObj name="Worksheet" r:id="rId4" imgW="12936855" imgH="2640330" progId="Excel.Sheet.12">
                  <p:link updateAutomatic="1"/>
                  <p:pic>
                    <p:nvPicPr>
                      <p:cNvPr id="0" name="Picture 1"/>
                      <p:cNvPicPr/>
                      <p:nvPr/>
                    </p:nvPicPr>
                    <p:blipFill>
                      <a:blip r:embed="rId5"/>
                      <a:stretch>
                        <a:fillRect/>
                      </a:stretch>
                    </p:blipFill>
                    <p:spPr>
                      <a:xfrm>
                        <a:off x="611283" y="3939003"/>
                        <a:ext cx="11193379" cy="2284586"/>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p:nvPr/>
        </p:nvSpPr>
        <p:spPr>
          <a:xfrm>
            <a:off x="4311539" y="555005"/>
            <a:ext cx="7093121" cy="34448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434343"/>
              </a:buClr>
              <a:buSzPts val="1200"/>
              <a:buFont typeface="Calibri" panose="020F0502020204030204"/>
              <a:buAutoNum type="arabicPeriod"/>
            </a:pPr>
            <a:r>
              <a:rPr lang="pt-BR" sz="1200" b="0" i="0" u="none" strike="noStrike" cap="none">
                <a:solidFill>
                  <a:srgbClr val="434343"/>
                </a:solidFill>
                <a:latin typeface="Open Sans"/>
                <a:ea typeface="Open Sans"/>
                <a:cs typeface="Open Sans"/>
                <a:sym typeface="Open Sans"/>
              </a:rPr>
              <a:t>Projeto definição</a:t>
            </a:r>
          </a:p>
          <a:p>
            <a:pPr marL="342900" marR="0" lvl="0" indent="-342900" algn="l" rtl="0">
              <a:lnSpc>
                <a:spcPct val="100000"/>
              </a:lnSpc>
              <a:spcBef>
                <a:spcPts val="0"/>
              </a:spcBef>
              <a:spcAft>
                <a:spcPts val="0"/>
              </a:spcAft>
              <a:buClr>
                <a:srgbClr val="434343"/>
              </a:buClr>
              <a:buSzPts val="1200"/>
              <a:buFont typeface="Calibri" panose="020F0502020204030204"/>
              <a:buAutoNum type="arabicPeriod"/>
            </a:pPr>
            <a:endParaRPr lang="pt-BR" sz="1200" b="0" i="0" u="none" strike="noStrike" cap="none">
              <a:solidFill>
                <a:srgbClr val="434343"/>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34343"/>
              </a:buClr>
              <a:buSzPts val="1200"/>
              <a:buFont typeface="Calibri" panose="020F0502020204030204"/>
              <a:buAutoNum type="arabicPeriod"/>
            </a:pPr>
            <a:endParaRPr lang="pt-BR" sz="1200" b="0" i="0" u="none" strike="noStrike" cap="none">
              <a:solidFill>
                <a:srgbClr val="434343"/>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34343"/>
              </a:buClr>
              <a:buSzPts val="1200"/>
              <a:buFont typeface="Calibri" panose="020F0502020204030204"/>
              <a:buAutoNum type="arabicPeriod"/>
            </a:pPr>
            <a:endParaRPr lang="pt-BR" sz="1200" b="0" i="0" u="none" strike="noStrike" cap="none">
              <a:solidFill>
                <a:srgbClr val="434343"/>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434343"/>
              </a:buClr>
              <a:buSzPts val="1200"/>
              <a:buFont typeface="Calibri" panose="020F0502020204030204"/>
              <a:buAutoNum type="arabicPeriod"/>
            </a:pPr>
            <a:r>
              <a:rPr lang="pt-BR" sz="1200">
                <a:solidFill>
                  <a:srgbClr val="434343"/>
                </a:solidFill>
                <a:latin typeface="Open Sans"/>
                <a:ea typeface="Open Sans"/>
                <a:cs typeface="Open Sans"/>
                <a:sym typeface="Open Sans"/>
              </a:rPr>
              <a:t>Fases </a:t>
            </a:r>
            <a:r>
              <a:rPr lang="pt-BR" sz="1200" b="0" i="0" u="none" strike="noStrike" cap="none">
                <a:solidFill>
                  <a:srgbClr val="434343"/>
                </a:solidFill>
                <a:latin typeface="Open Sans"/>
                <a:ea typeface="Open Sans"/>
                <a:cs typeface="Open Sans"/>
                <a:sym typeface="Open Sans"/>
              </a:rPr>
              <a:t>do Projeto</a:t>
            </a:r>
            <a:endParaRPr sz="1200" b="0" i="0" u="none" strike="noStrike" cap="none">
              <a:solidFill>
                <a:srgbClr val="434343"/>
              </a:solidFill>
              <a:latin typeface="Open Sans"/>
              <a:ea typeface="Open Sans"/>
              <a:cs typeface="Open Sans"/>
              <a:sym typeface="Open Sans"/>
            </a:endParaRPr>
          </a:p>
          <a:p>
            <a:pPr marL="857250" marR="0" lvl="1" indent="-400050" algn="l" rtl="0">
              <a:lnSpc>
                <a:spcPct val="100000"/>
              </a:lnSpc>
              <a:spcBef>
                <a:spcPts val="0"/>
              </a:spcBef>
              <a:spcAft>
                <a:spcPts val="0"/>
              </a:spcAft>
              <a:buClr>
                <a:srgbClr val="434343"/>
              </a:buClr>
              <a:buSzPts val="1200"/>
              <a:buFont typeface="Calibri" panose="020F0502020204030204"/>
              <a:buAutoNum type="romanLcPeriod"/>
            </a:pPr>
            <a:r>
              <a:rPr lang="pt-BR" sz="1200" b="0" i="0" u="none" strike="noStrike" cap="none">
                <a:solidFill>
                  <a:srgbClr val="434343"/>
                </a:solidFill>
                <a:latin typeface="Open Sans"/>
                <a:ea typeface="Open Sans"/>
                <a:cs typeface="Open Sans"/>
                <a:sym typeface="Open Sans"/>
              </a:rPr>
              <a:t>Ingestão</a:t>
            </a:r>
            <a:endParaRPr sz="1200" b="0" i="0" u="none" strike="noStrike" cap="none">
              <a:solidFill>
                <a:srgbClr val="434343"/>
              </a:solidFill>
              <a:latin typeface="Open Sans"/>
              <a:ea typeface="Open Sans"/>
              <a:cs typeface="Open Sans"/>
              <a:sym typeface="Open Sans"/>
            </a:endParaRPr>
          </a:p>
          <a:p>
            <a:pPr marL="857250" marR="0" lvl="1" indent="-400050" algn="l" rtl="0">
              <a:lnSpc>
                <a:spcPct val="100000"/>
              </a:lnSpc>
              <a:spcBef>
                <a:spcPts val="0"/>
              </a:spcBef>
              <a:spcAft>
                <a:spcPts val="0"/>
              </a:spcAft>
              <a:buClr>
                <a:srgbClr val="434343"/>
              </a:buClr>
              <a:buSzPts val="1200"/>
              <a:buFont typeface="Calibri" panose="020F0502020204030204"/>
              <a:buAutoNum type="romanLcPeriod"/>
            </a:pPr>
            <a:r>
              <a:rPr lang="pt-BR" sz="1200" b="0" i="0" u="none" strike="noStrike" cap="none">
                <a:solidFill>
                  <a:srgbClr val="434343"/>
                </a:solidFill>
                <a:latin typeface="Open Sans"/>
                <a:ea typeface="Open Sans"/>
                <a:cs typeface="Open Sans"/>
                <a:sym typeface="Open Sans"/>
              </a:rPr>
              <a:t>Armazenamento</a:t>
            </a:r>
            <a:endParaRPr sz="1200" b="0" i="0" u="none" strike="noStrike" cap="none">
              <a:solidFill>
                <a:srgbClr val="434343"/>
              </a:solidFill>
              <a:latin typeface="Open Sans"/>
              <a:ea typeface="Open Sans"/>
              <a:cs typeface="Open Sans"/>
              <a:sym typeface="Open Sans"/>
            </a:endParaRPr>
          </a:p>
          <a:p>
            <a:pPr marL="857250" marR="0" lvl="1" indent="-400050" algn="l" rtl="0">
              <a:lnSpc>
                <a:spcPct val="100000"/>
              </a:lnSpc>
              <a:spcBef>
                <a:spcPts val="0"/>
              </a:spcBef>
              <a:spcAft>
                <a:spcPts val="0"/>
              </a:spcAft>
              <a:buClr>
                <a:srgbClr val="434343"/>
              </a:buClr>
              <a:buSzPts val="1200"/>
              <a:buFont typeface="Open Sans"/>
              <a:buAutoNum type="romanLcPeriod"/>
            </a:pPr>
            <a:r>
              <a:rPr lang="pt-BR" sz="1200" b="0" i="0" u="none" strike="noStrike" cap="none">
                <a:solidFill>
                  <a:srgbClr val="434343"/>
                </a:solidFill>
                <a:latin typeface="Open Sans"/>
                <a:ea typeface="Open Sans"/>
                <a:cs typeface="Open Sans"/>
                <a:sym typeface="Open Sans"/>
              </a:rPr>
              <a:t>Exploração</a:t>
            </a:r>
            <a:endParaRPr sz="1200" b="0" i="0" u="none" strike="noStrike" cap="none">
              <a:solidFill>
                <a:srgbClr val="434343"/>
              </a:solidFill>
              <a:latin typeface="Open Sans"/>
              <a:ea typeface="Open Sans"/>
              <a:cs typeface="Open Sans"/>
              <a:sym typeface="Open Sans"/>
            </a:endParaRPr>
          </a:p>
          <a:p>
            <a:pPr marL="857250" marR="0" lvl="1" indent="-400050" algn="l" rtl="0">
              <a:lnSpc>
                <a:spcPct val="100000"/>
              </a:lnSpc>
              <a:spcBef>
                <a:spcPts val="0"/>
              </a:spcBef>
              <a:spcAft>
                <a:spcPts val="0"/>
              </a:spcAft>
              <a:buClr>
                <a:srgbClr val="434343"/>
              </a:buClr>
              <a:buSzPts val="1200"/>
              <a:buFont typeface="Open Sans"/>
              <a:buAutoNum type="romanLcPeriod"/>
            </a:pPr>
            <a:r>
              <a:rPr lang="pt-BR" sz="1200" b="0" i="0" u="none" strike="noStrike" cap="none">
                <a:solidFill>
                  <a:srgbClr val="434343"/>
                </a:solidFill>
                <a:latin typeface="Open Sans"/>
                <a:ea typeface="Open Sans"/>
                <a:cs typeface="Open Sans"/>
                <a:sym typeface="Open Sans"/>
              </a:rPr>
              <a:t>Processamento</a:t>
            </a:r>
          </a:p>
          <a:p>
            <a:pPr marL="857250" marR="0" lvl="1" indent="-400050" algn="l" rtl="0">
              <a:lnSpc>
                <a:spcPct val="100000"/>
              </a:lnSpc>
              <a:spcBef>
                <a:spcPts val="0"/>
              </a:spcBef>
              <a:spcAft>
                <a:spcPts val="0"/>
              </a:spcAft>
              <a:buClr>
                <a:srgbClr val="434343"/>
              </a:buClr>
              <a:buSzPts val="1200"/>
              <a:buFont typeface="Open Sans"/>
              <a:buAutoNum type="romanLcPeriod"/>
            </a:pPr>
            <a:r>
              <a:rPr lang="pt-BR" sz="1200" b="0" i="0" u="none" strike="noStrike" cap="none">
                <a:solidFill>
                  <a:srgbClr val="434343"/>
                </a:solidFill>
                <a:latin typeface="Open Sans"/>
                <a:ea typeface="Open Sans"/>
                <a:cs typeface="Open Sans"/>
                <a:sym typeface="Open Sans"/>
              </a:rPr>
              <a:t>Visualização</a:t>
            </a:r>
          </a:p>
          <a:p>
            <a:pPr marL="1314450" marR="0" lvl="2" indent="-400050" algn="l" rtl="0">
              <a:lnSpc>
                <a:spcPct val="100000"/>
              </a:lnSpc>
              <a:spcBef>
                <a:spcPts val="0"/>
              </a:spcBef>
              <a:spcAft>
                <a:spcPts val="0"/>
              </a:spcAft>
              <a:buClr>
                <a:srgbClr val="434343"/>
              </a:buClr>
              <a:buSzPts val="1200"/>
              <a:buFont typeface="+mj-lt"/>
              <a:buAutoNum type="alphaLcPeriod"/>
            </a:pPr>
            <a:r>
              <a:rPr lang="pt-BR" sz="1200">
                <a:solidFill>
                  <a:srgbClr val="434343"/>
                </a:solidFill>
                <a:latin typeface="Open Sans"/>
                <a:ea typeface="Open Sans"/>
                <a:cs typeface="Open Sans"/>
                <a:sym typeface="+mn-ea"/>
              </a:rPr>
              <a:t>Detalhamento da análise realizada para a geração do protótipo de visualizações</a:t>
            </a:r>
            <a:endParaRPr lang="pt-BR" sz="1200" i="0" u="none" strike="noStrike" cap="none">
              <a:solidFill>
                <a:srgbClr val="434343"/>
              </a:solidFill>
              <a:latin typeface="Open Sans"/>
              <a:ea typeface="Open Sans"/>
              <a:cs typeface="Open Sans"/>
              <a:sym typeface="Open Sans"/>
            </a:endParaRPr>
          </a:p>
          <a:p>
            <a:pPr marL="228600" marR="0" lvl="0" indent="-228600" algn="l" rtl="0">
              <a:lnSpc>
                <a:spcPct val="100000"/>
              </a:lnSpc>
              <a:spcBef>
                <a:spcPts val="0"/>
              </a:spcBef>
              <a:spcAft>
                <a:spcPts val="0"/>
              </a:spcAft>
              <a:buNone/>
            </a:pPr>
            <a:endParaRPr lang="pt-BR" sz="1200">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200" b="0" i="0" u="none" strike="noStrike" cap="none">
              <a:solidFill>
                <a:srgbClr val="434343"/>
              </a:solidFill>
              <a:latin typeface="Open Sans"/>
              <a:ea typeface="Open Sans"/>
              <a:cs typeface="Open Sans"/>
              <a:sym typeface="Open Sans"/>
            </a:endParaRPr>
          </a:p>
          <a:p>
            <a:pPr marL="457200" marR="0" lvl="1"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434343"/>
              </a:solidFill>
              <a:latin typeface="Open Sans"/>
              <a:ea typeface="Open Sans"/>
              <a:cs typeface="Open Sans"/>
              <a:sym typeface="Open Sans"/>
            </a:endParaRPr>
          </a:p>
          <a:p>
            <a:pPr marL="457200" marR="0" lvl="1"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434343"/>
              </a:solidFill>
              <a:latin typeface="Open Sans"/>
              <a:ea typeface="Open Sans"/>
              <a:cs typeface="Open Sans"/>
              <a:sym typeface="Open Sans"/>
            </a:endParaRPr>
          </a:p>
          <a:p>
            <a:pPr marL="457200" marR="0" lvl="1"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
          <p:cNvSpPr txBox="1"/>
          <p:nvPr/>
        </p:nvSpPr>
        <p:spPr>
          <a:xfrm>
            <a:off x="895985" y="414655"/>
            <a:ext cx="2798445" cy="11849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6ADBD9"/>
              </a:buClr>
              <a:buSzPts val="2400"/>
              <a:buFont typeface="Open Sans"/>
              <a:buNone/>
            </a:pPr>
            <a:r>
              <a:rPr lang="pt-BR" sz="2400" b="0" i="0" u="none" strike="noStrike" cap="none">
                <a:solidFill>
                  <a:srgbClr val="6ADBD9"/>
                </a:solidFill>
                <a:latin typeface="Open Sans"/>
                <a:ea typeface="Open Sans"/>
                <a:cs typeface="Open Sans"/>
                <a:sym typeface="Open Sans"/>
              </a:rPr>
              <a:t>Conteúdo da Apresentação</a:t>
            </a:r>
            <a:endParaRPr lang="pt-B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9" name="Google Shape;209;p6"/>
          <p:cNvCxnSpPr>
            <a:stCxn id="210" idx="4"/>
          </p:cNvCxnSpPr>
          <p:nvPr/>
        </p:nvCxnSpPr>
        <p:spPr>
          <a:xfrm>
            <a:off x="4040538" y="779165"/>
            <a:ext cx="0" cy="3877500"/>
          </a:xfrm>
          <a:prstGeom prst="straightConnector1">
            <a:avLst/>
          </a:prstGeom>
          <a:noFill/>
          <a:ln w="9525" cap="flat" cmpd="sng">
            <a:solidFill>
              <a:srgbClr val="434343"/>
            </a:solidFill>
            <a:prstDash val="solid"/>
            <a:miter lim="800000"/>
            <a:headEnd type="none" w="sm" len="sm"/>
            <a:tailEnd type="none" w="sm" len="sm"/>
          </a:ln>
        </p:spPr>
      </p:cxnSp>
      <p:sp>
        <p:nvSpPr>
          <p:cNvPr id="210" name="Google Shape;210;p6"/>
          <p:cNvSpPr/>
          <p:nvPr/>
        </p:nvSpPr>
        <p:spPr>
          <a:xfrm>
            <a:off x="3967682" y="633391"/>
            <a:ext cx="145712" cy="145774"/>
          </a:xfrm>
          <a:prstGeom prst="ellipse">
            <a:avLst/>
          </a:prstGeom>
          <a:solidFill>
            <a:schemeClr val="lt1"/>
          </a:solidFill>
          <a:ln w="254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pen Sans"/>
              <a:ea typeface="Open Sans"/>
              <a:cs typeface="Open Sans"/>
              <a:sym typeface="Open Sans"/>
            </a:endParaRPr>
          </a:p>
        </p:txBody>
      </p:sp>
      <p:sp>
        <p:nvSpPr>
          <p:cNvPr id="212" name="Google Shape;212;p6"/>
          <p:cNvSpPr txBox="1"/>
          <p:nvPr/>
        </p:nvSpPr>
        <p:spPr>
          <a:xfrm>
            <a:off x="11432370" y="379620"/>
            <a:ext cx="399713"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2</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13" name="Google Shape;213;p6"/>
          <p:cNvSpPr/>
          <p:nvPr/>
        </p:nvSpPr>
        <p:spPr>
          <a:xfrm>
            <a:off x="11543246" y="419377"/>
            <a:ext cx="274983" cy="251791"/>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14" name="Google Shape;214;p6"/>
          <p:cNvSpPr/>
          <p:nvPr/>
        </p:nvSpPr>
        <p:spPr>
          <a:xfrm>
            <a:off x="3981017" y="1357556"/>
            <a:ext cx="145712" cy="145774"/>
          </a:xfrm>
          <a:prstGeom prst="ellipse">
            <a:avLst/>
          </a:prstGeom>
          <a:solidFill>
            <a:schemeClr val="lt1"/>
          </a:solidFill>
          <a:ln w="254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pen Sans"/>
              <a:ea typeface="Open Sans"/>
              <a:cs typeface="Open Sans"/>
              <a:sym typeface="Open Sans"/>
            </a:endParaRPr>
          </a:p>
        </p:txBody>
      </p:sp>
      <p:sp>
        <p:nvSpPr>
          <p:cNvPr id="215" name="Google Shape;215;p6"/>
          <p:cNvSpPr txBox="1">
            <a:spLocks noGrp="1"/>
          </p:cNvSpPr>
          <p:nvPr>
            <p:ph type="dt" idx="10"/>
          </p:nvPr>
        </p:nvSpPr>
        <p:spPr>
          <a:xfrm>
            <a:off x="278295" y="6356349"/>
            <a:ext cx="4404541"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                                             </a:t>
            </a:r>
            <a:endParaRPr sz="1200" b="0" i="0" u="none" strike="noStrike" cap="none">
              <a:solidFill>
                <a:srgbClr val="DDDDDD"/>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p:nvPr/>
        </p:nvSpPr>
        <p:spPr>
          <a:xfrm>
            <a:off x="11436626" y="379620"/>
            <a:ext cx="39425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3</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21" name="Google Shape;221;p7"/>
          <p:cNvSpPr/>
          <p:nvPr/>
        </p:nvSpPr>
        <p:spPr>
          <a:xfrm>
            <a:off x="11529391" y="419377"/>
            <a:ext cx="274983" cy="251791"/>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22" name="Google Shape;222;p7"/>
          <p:cNvSpPr txBox="1">
            <a:spLocks noGrp="1"/>
          </p:cNvSpPr>
          <p:nvPr>
            <p:ph type="dt" idx="10"/>
          </p:nvPr>
        </p:nvSpPr>
        <p:spPr>
          <a:xfrm>
            <a:off x="278296" y="6356349"/>
            <a:ext cx="4114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23" name="Google Shape;223;p7"/>
          <p:cNvSpPr txBox="1"/>
          <p:nvPr/>
        </p:nvSpPr>
        <p:spPr>
          <a:xfrm>
            <a:off x="278296" y="82800"/>
            <a:ext cx="6624736" cy="713234"/>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434343"/>
              </a:buClr>
              <a:buSzPts val="2400"/>
              <a:buFont typeface="Open Sans"/>
              <a:buNone/>
            </a:pPr>
            <a:r>
              <a:rPr lang="pt-BR" sz="2400" b="0" i="0" u="none" strike="noStrike" cap="none">
                <a:solidFill>
                  <a:srgbClr val="434343"/>
                </a:solidFill>
                <a:latin typeface="Open Sans"/>
                <a:ea typeface="Open Sans"/>
                <a:cs typeface="Open Sans"/>
                <a:sym typeface="Open Sans"/>
              </a:rPr>
              <a:t>Projeto </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1.  INTRODUÇÃO</a:t>
            </a:r>
            <a:endParaRPr sz="1100" b="0" i="0" u="none" strike="noStrike" cap="none">
              <a:solidFill>
                <a:srgbClr val="434343"/>
              </a:solidFill>
              <a:latin typeface="Open Sans"/>
              <a:ea typeface="Open Sans"/>
              <a:cs typeface="Open Sans"/>
              <a:sym typeface="Open Sans"/>
            </a:endParaRPr>
          </a:p>
        </p:txBody>
      </p:sp>
      <p:sp>
        <p:nvSpPr>
          <p:cNvPr id="224" name="Google Shape;224;p7"/>
          <p:cNvSpPr/>
          <p:nvPr/>
        </p:nvSpPr>
        <p:spPr>
          <a:xfrm>
            <a:off x="0" y="2016492"/>
            <a:ext cx="8865703" cy="2224918"/>
          </a:xfrm>
          <a:prstGeom prst="rect">
            <a:avLst/>
          </a:prstGeom>
          <a:gradFill>
            <a:gsLst>
              <a:gs pos="0">
                <a:srgbClr val="6ADBD9"/>
              </a:gs>
              <a:gs pos="50000">
                <a:srgbClr val="6ADBD9"/>
              </a:gs>
              <a:gs pos="100000">
                <a:srgbClr val="66CCFF"/>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5" name="Google Shape;225;p7"/>
          <p:cNvSpPr txBox="1"/>
          <p:nvPr/>
        </p:nvSpPr>
        <p:spPr>
          <a:xfrm>
            <a:off x="164896" y="2097696"/>
            <a:ext cx="8535900" cy="2062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Projeto 1 -</a:t>
            </a:r>
            <a:r>
              <a:rPr lang="pt-BR" sz="1600" b="1">
                <a:solidFill>
                  <a:srgbClr val="434343"/>
                </a:solidFill>
                <a:latin typeface="Open Sans"/>
                <a:ea typeface="Open Sans"/>
                <a:cs typeface="Open Sans"/>
                <a:sym typeface="Open Sans"/>
              </a:rPr>
              <a:t> Fase 1</a:t>
            </a:r>
            <a:endParaRPr sz="1600" b="1" i="0" u="none" strike="noStrike" cap="none">
              <a:solidFill>
                <a:srgbClr val="434343"/>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Definição de um problema.</a:t>
            </a:r>
            <a:endParaRPr sz="1600">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Definição da ingestão de dados (local de origem, pode já existir ou pode ser gerado ).</a:t>
            </a:r>
            <a:endParaRPr sz="1600">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Definição da arquitetura (o desenho deve conter no mínimo duas partes do todo ingestão e armazenamento )</a:t>
            </a:r>
            <a:endParaRPr sz="1600">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Subir a arquitetura no Git.</a:t>
            </a:r>
            <a:endParaRPr sz="1600">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Realizar a ingestão  e armazenar.</a:t>
            </a:r>
            <a:endParaRPr sz="1600">
              <a:solidFill>
                <a:schemeClr val="dk1"/>
              </a:solidFill>
              <a:latin typeface="Lato" panose="020F0502020204030203"/>
              <a:ea typeface="Lato" panose="020F0502020204030203"/>
              <a:cs typeface="Lato" panose="020F0502020204030203"/>
              <a:sym typeface="Lato" panose="020F0502020204030203"/>
            </a:endParaRPr>
          </a:p>
        </p:txBody>
      </p:sp>
      <p:pic>
        <p:nvPicPr>
          <p:cNvPr id="226" name="Google Shape;226;p7"/>
          <p:cNvPicPr preferRelativeResize="0"/>
          <p:nvPr/>
        </p:nvPicPr>
        <p:blipFill rotWithShape="1">
          <a:blip r:embed="rId3"/>
          <a:srcRect/>
          <a:stretch>
            <a:fillRect/>
          </a:stretch>
        </p:blipFill>
        <p:spPr>
          <a:xfrm>
            <a:off x="9214796" y="1929610"/>
            <a:ext cx="2414744" cy="23117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503dd1617e_0_1"/>
          <p:cNvSpPr txBox="1"/>
          <p:nvPr/>
        </p:nvSpPr>
        <p:spPr>
          <a:xfrm>
            <a:off x="11436626" y="379620"/>
            <a:ext cx="394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4</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32" name="Google Shape;232;g2503dd1617e_0_1"/>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33" name="Google Shape;233;g2503dd1617e_0_1"/>
          <p:cNvSpPr txBox="1">
            <a:spLocks noGrp="1"/>
          </p:cNvSpPr>
          <p:nvPr>
            <p:ph type="dt" idx="10"/>
          </p:nvPr>
        </p:nvSpPr>
        <p:spPr>
          <a:xfrm>
            <a:off x="278296" y="6356349"/>
            <a:ext cx="4114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34" name="Google Shape;234;g2503dd1617e_0_1"/>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434343"/>
              </a:buClr>
              <a:buSzPts val="2400"/>
              <a:buFont typeface="Open Sans"/>
              <a:buNone/>
            </a:pPr>
            <a:r>
              <a:rPr lang="pt-BR" sz="2400" b="0" i="0" u="none" strike="noStrike" cap="none">
                <a:solidFill>
                  <a:srgbClr val="434343"/>
                </a:solidFill>
                <a:latin typeface="Open Sans"/>
                <a:ea typeface="Open Sans"/>
                <a:cs typeface="Open Sans"/>
                <a:sym typeface="Open Sans"/>
              </a:rPr>
              <a:t>Projeto</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1.  INTRODUÇÃO</a:t>
            </a:r>
            <a:endParaRPr sz="1100" b="0" i="0" u="none" strike="noStrike" cap="none">
              <a:solidFill>
                <a:srgbClr val="434343"/>
              </a:solidFill>
              <a:latin typeface="Open Sans"/>
              <a:ea typeface="Open Sans"/>
              <a:cs typeface="Open Sans"/>
              <a:sym typeface="Open Sans"/>
            </a:endParaRPr>
          </a:p>
        </p:txBody>
      </p:sp>
      <p:sp>
        <p:nvSpPr>
          <p:cNvPr id="235" name="Google Shape;235;g2503dd1617e_0_1"/>
          <p:cNvSpPr/>
          <p:nvPr/>
        </p:nvSpPr>
        <p:spPr>
          <a:xfrm>
            <a:off x="0" y="2016492"/>
            <a:ext cx="8865600" cy="2224800"/>
          </a:xfrm>
          <a:prstGeom prst="rect">
            <a:avLst/>
          </a:prstGeom>
          <a:gradFill>
            <a:gsLst>
              <a:gs pos="0">
                <a:srgbClr val="6ADBD9"/>
              </a:gs>
              <a:gs pos="50000">
                <a:srgbClr val="6ADBD9"/>
              </a:gs>
              <a:gs pos="100000">
                <a:srgbClr val="66CCFF"/>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6" name="Google Shape;236;g2503dd1617e_0_1"/>
          <p:cNvSpPr txBox="1"/>
          <p:nvPr/>
        </p:nvSpPr>
        <p:spPr>
          <a:xfrm>
            <a:off x="164896" y="2097696"/>
            <a:ext cx="8535900" cy="1323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Projeto 1  -</a:t>
            </a:r>
            <a:r>
              <a:rPr lang="pt-BR" sz="1600" b="1">
                <a:solidFill>
                  <a:srgbClr val="434343"/>
                </a:solidFill>
                <a:latin typeface="Open Sans"/>
                <a:ea typeface="Open Sans"/>
                <a:cs typeface="Open Sans"/>
                <a:sym typeface="Open Sans"/>
              </a:rPr>
              <a:t> Fase 2</a:t>
            </a:r>
            <a:endParaRPr sz="1600" b="1" i="0" u="none" strike="noStrike" cap="none">
              <a:solidFill>
                <a:srgbClr val="434343"/>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Explorar os dados.</a:t>
            </a:r>
            <a:endParaRPr sz="1600">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Processar e evoluir os dados nas camadas.</a:t>
            </a:r>
            <a:endParaRPr sz="1600">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Apresentar.</a:t>
            </a:r>
            <a:endParaRPr sz="1600">
              <a:solidFill>
                <a:schemeClr val="dk1"/>
              </a:solidFill>
              <a:latin typeface="Lato" panose="020F0502020204030203"/>
              <a:ea typeface="Lato" panose="020F0502020204030203"/>
              <a:cs typeface="Lato" panose="020F0502020204030203"/>
              <a:sym typeface="Lato" panose="020F0502020204030203"/>
            </a:endParaRPr>
          </a:p>
        </p:txBody>
      </p:sp>
      <p:pic>
        <p:nvPicPr>
          <p:cNvPr id="237" name="Google Shape;237;g2503dd1617e_0_1"/>
          <p:cNvPicPr preferRelativeResize="0"/>
          <p:nvPr/>
        </p:nvPicPr>
        <p:blipFill rotWithShape="1">
          <a:blip r:embed="rId3"/>
          <a:srcRect/>
          <a:stretch>
            <a:fillRect/>
          </a:stretch>
        </p:blipFill>
        <p:spPr>
          <a:xfrm>
            <a:off x="9214796" y="1929610"/>
            <a:ext cx="2414744" cy="23117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p:nvPr/>
        </p:nvSpPr>
        <p:spPr>
          <a:xfrm>
            <a:off x="11436626" y="379620"/>
            <a:ext cx="39425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5</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21" name="Google Shape;221;p7"/>
          <p:cNvSpPr/>
          <p:nvPr/>
        </p:nvSpPr>
        <p:spPr>
          <a:xfrm>
            <a:off x="11529391" y="419377"/>
            <a:ext cx="274983" cy="251791"/>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22" name="Google Shape;222;p7"/>
          <p:cNvSpPr txBox="1">
            <a:spLocks noGrp="1"/>
          </p:cNvSpPr>
          <p:nvPr>
            <p:ph type="dt" idx="10"/>
          </p:nvPr>
        </p:nvSpPr>
        <p:spPr>
          <a:xfrm>
            <a:off x="278296" y="6356349"/>
            <a:ext cx="4114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23" name="Google Shape;223;p7"/>
          <p:cNvSpPr txBox="1"/>
          <p:nvPr/>
        </p:nvSpPr>
        <p:spPr>
          <a:xfrm>
            <a:off x="278296" y="82800"/>
            <a:ext cx="6624736" cy="713234"/>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434343"/>
              </a:buClr>
              <a:buSzPts val="2400"/>
              <a:buFont typeface="Open Sans"/>
              <a:buNone/>
            </a:pPr>
            <a:r>
              <a:rPr lang="pt-BR" sz="2400" b="0" i="0" u="none" strike="noStrike" cap="none">
                <a:solidFill>
                  <a:srgbClr val="434343"/>
                </a:solidFill>
                <a:latin typeface="Open Sans"/>
                <a:ea typeface="Open Sans"/>
                <a:cs typeface="Open Sans"/>
                <a:sym typeface="Open Sans"/>
              </a:rPr>
              <a:t>Projeto 1 - Fase 1</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DEFINIÇÃO</a:t>
            </a:r>
            <a:endParaRPr sz="1100" b="0" i="0" u="none" strike="noStrike" cap="none">
              <a:solidFill>
                <a:srgbClr val="434343"/>
              </a:solidFill>
              <a:latin typeface="Open Sans"/>
              <a:ea typeface="Open Sans"/>
              <a:cs typeface="Open Sans"/>
              <a:sym typeface="Open Sans"/>
            </a:endParaRPr>
          </a:p>
        </p:txBody>
      </p:sp>
      <p:sp>
        <p:nvSpPr>
          <p:cNvPr id="224" name="Google Shape;224;p7"/>
          <p:cNvSpPr/>
          <p:nvPr/>
        </p:nvSpPr>
        <p:spPr>
          <a:xfrm>
            <a:off x="0" y="1372870"/>
            <a:ext cx="8916670" cy="3084195"/>
          </a:xfrm>
          <a:prstGeom prst="rect">
            <a:avLst/>
          </a:prstGeom>
          <a:gradFill>
            <a:gsLst>
              <a:gs pos="0">
                <a:srgbClr val="6ADBD9"/>
              </a:gs>
              <a:gs pos="50000">
                <a:srgbClr val="6ADBD9"/>
              </a:gs>
              <a:gs pos="100000">
                <a:srgbClr val="66CCFF"/>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5" name="Google Shape;225;p7"/>
          <p:cNvSpPr txBox="1"/>
          <p:nvPr/>
        </p:nvSpPr>
        <p:spPr>
          <a:xfrm>
            <a:off x="164896" y="1414436"/>
            <a:ext cx="8535900" cy="27984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Projeto 1 -</a:t>
            </a:r>
            <a:r>
              <a:rPr lang="pt-BR" sz="1600" b="1">
                <a:solidFill>
                  <a:srgbClr val="434343"/>
                </a:solidFill>
                <a:latin typeface="Open Sans"/>
                <a:ea typeface="Open Sans"/>
                <a:cs typeface="Open Sans"/>
                <a:sym typeface="Open Sans"/>
              </a:rPr>
              <a:t> Fase 1</a:t>
            </a:r>
            <a:endParaRPr sz="1600" b="1" i="0" u="none" strike="noStrike" cap="none">
              <a:solidFill>
                <a:srgbClr val="434343"/>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u="sng">
                <a:solidFill>
                  <a:schemeClr val="dk1"/>
                </a:solidFill>
                <a:latin typeface="Lato" panose="020F0502020204030203"/>
                <a:ea typeface="Lato" panose="020F0502020204030203"/>
                <a:cs typeface="Lato" panose="020F0502020204030203"/>
                <a:sym typeface="Lato" panose="020F0502020204030203"/>
              </a:rPr>
              <a:t>Definição do Problema:</a:t>
            </a: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Dado a incerteza do cenário macroeconômico mundial, foi proposta a análise do cenário de queda e evolução das criptmoedas no periodo pandemico e pós pandemia para entender se o cenário é favorável para investimentos.</a:t>
            </a:r>
          </a:p>
          <a:p>
            <a:pPr marL="0" marR="0" lvl="0" indent="0" algn="just" rtl="0">
              <a:lnSpc>
                <a:spcPct val="100000"/>
              </a:lnSpc>
              <a:spcBef>
                <a:spcPts val="0"/>
              </a:spcBef>
              <a:spcAft>
                <a:spcPts val="0"/>
              </a:spcAft>
              <a:buClr>
                <a:schemeClr val="dk1"/>
              </a:buClr>
              <a:buSzPts val="1100"/>
              <a:buFont typeface="Arial" panose="020B0604020202020204"/>
              <a:buNone/>
            </a:pPr>
            <a:endParaRPr lang="pt-BR" sz="1600">
              <a:solidFill>
                <a:schemeClr val="dk1"/>
              </a:solidFill>
              <a:latin typeface="Lato" panose="020F0502020204030203"/>
              <a:ea typeface="Lato" panose="020F0502020204030203"/>
              <a:cs typeface="Lato" panose="020F0502020204030203"/>
              <a:sym typeface="Lato" panose="020F0502020204030203"/>
            </a:endParaRPr>
          </a:p>
          <a:p>
            <a:pPr marL="0" marR="0" lvl="0" indent="0" algn="just" rtl="0">
              <a:lnSpc>
                <a:spcPct val="100000"/>
              </a:lnSpc>
              <a:spcBef>
                <a:spcPts val="0"/>
              </a:spcBef>
              <a:spcAft>
                <a:spcPts val="0"/>
              </a:spcAft>
              <a:buClr>
                <a:schemeClr val="dk1"/>
              </a:buClr>
              <a:buSzPts val="1100"/>
              <a:buFont typeface="Arial" panose="020B0604020202020204"/>
              <a:buNone/>
            </a:pPr>
            <a:r>
              <a:rPr lang="pt-BR" sz="1600" u="sng">
                <a:solidFill>
                  <a:schemeClr val="dk1"/>
                </a:solidFill>
                <a:latin typeface="Lato" panose="020F0502020204030203"/>
                <a:ea typeface="Lato" panose="020F0502020204030203"/>
                <a:cs typeface="Lato" panose="020F0502020204030203"/>
                <a:sym typeface="Lato" panose="020F0502020204030203"/>
              </a:rPr>
              <a:t>Definição da ingestão de dados:</a:t>
            </a: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Origem dos dados: https://rapidapi.com/Coinranking/api/coinranking1</a:t>
            </a: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Periodo de extração dos dados : 5 anos</a:t>
            </a:r>
          </a:p>
          <a:p>
            <a:pPr marL="0" marR="0" lvl="0" indent="0" algn="just" rtl="0">
              <a:lnSpc>
                <a:spcPct val="100000"/>
              </a:lnSpc>
              <a:spcBef>
                <a:spcPts val="0"/>
              </a:spcBef>
              <a:spcAft>
                <a:spcPts val="0"/>
              </a:spcAft>
              <a:buClr>
                <a:schemeClr val="dk1"/>
              </a:buClr>
              <a:buSzPts val="1100"/>
              <a:buFont typeface="Arial" panose="020B0604020202020204"/>
              <a:buNone/>
            </a:pPr>
            <a:r>
              <a:rPr lang="pt-BR" sz="1600">
                <a:solidFill>
                  <a:schemeClr val="dk1"/>
                </a:solidFill>
                <a:latin typeface="Lato" panose="020F0502020204030203"/>
                <a:ea typeface="Lato" panose="020F0502020204030203"/>
                <a:cs typeface="Lato" panose="020F0502020204030203"/>
                <a:sym typeface="Lato" panose="020F0502020204030203"/>
              </a:rPr>
              <a:t>E após o processamento histórico iremos atualizar near real time em 5/5 minutos</a:t>
            </a:r>
            <a:endParaRPr sz="1600">
              <a:solidFill>
                <a:schemeClr val="dk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p:nvPr/>
        </p:nvSpPr>
        <p:spPr>
          <a:xfrm>
            <a:off x="11436626" y="379620"/>
            <a:ext cx="39425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6</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21" name="Google Shape;221;p7"/>
          <p:cNvSpPr/>
          <p:nvPr/>
        </p:nvSpPr>
        <p:spPr>
          <a:xfrm>
            <a:off x="11529391" y="419377"/>
            <a:ext cx="274983" cy="251791"/>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22" name="Google Shape;222;p7"/>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23" name="Google Shape;223;p7"/>
          <p:cNvSpPr txBox="1"/>
          <p:nvPr/>
        </p:nvSpPr>
        <p:spPr>
          <a:xfrm>
            <a:off x="278296" y="82800"/>
            <a:ext cx="6624736" cy="713234"/>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434343"/>
              </a:buClr>
              <a:buSzPts val="2400"/>
              <a:buFont typeface="Open Sans"/>
              <a:buNone/>
            </a:pPr>
            <a:r>
              <a:rPr lang="pt-BR" sz="2400">
                <a:solidFill>
                  <a:srgbClr val="434343"/>
                </a:solidFill>
                <a:latin typeface="Open Sans"/>
                <a:ea typeface="Open Sans"/>
                <a:cs typeface="Open Sans"/>
                <a:sym typeface="Open Sans"/>
              </a:rPr>
              <a:t>Projeto 1 - Fase 1</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a:solidFill>
                  <a:srgbClr val="6ADBD9"/>
                </a:solidFill>
                <a:latin typeface="Open Sans"/>
                <a:ea typeface="Open Sans"/>
                <a:cs typeface="Open Sans"/>
                <a:sym typeface="Open Sans"/>
              </a:rPr>
              <a:t>DEFINIÇÃO</a:t>
            </a:r>
            <a:endParaRPr sz="1100" b="0" i="0" u="none" strike="noStrike" cap="none">
              <a:solidFill>
                <a:srgbClr val="434343"/>
              </a:solidFill>
              <a:latin typeface="Open Sans"/>
              <a:ea typeface="Open Sans"/>
              <a:cs typeface="Open Sans"/>
              <a:sym typeface="Open Sans"/>
            </a:endParaRPr>
          </a:p>
        </p:txBody>
      </p:sp>
      <p:pic>
        <p:nvPicPr>
          <p:cNvPr id="2" name="Picture Placeholder 1"/>
          <p:cNvPicPr>
            <a:picLocks noGrp="1" noChangeAspect="1"/>
          </p:cNvPicPr>
          <p:nvPr>
            <p:ph type="pic" idx="2"/>
          </p:nvPr>
        </p:nvPicPr>
        <p:blipFill>
          <a:blip r:embed="rId3"/>
          <a:stretch>
            <a:fillRect/>
          </a:stretch>
        </p:blipFill>
        <p:spPr>
          <a:xfrm>
            <a:off x="2047875" y="1789430"/>
            <a:ext cx="8462645" cy="4281170"/>
          </a:xfrm>
          <a:prstGeom prst="rect">
            <a:avLst/>
          </a:prstGeom>
        </p:spPr>
      </p:pic>
      <p:sp>
        <p:nvSpPr>
          <p:cNvPr id="5" name="Google Shape;225;p7"/>
          <p:cNvSpPr txBox="1"/>
          <p:nvPr/>
        </p:nvSpPr>
        <p:spPr>
          <a:xfrm>
            <a:off x="415925" y="1016635"/>
            <a:ext cx="10292080" cy="5822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pt-BR" sz="1600" b="1">
                <a:solidFill>
                  <a:srgbClr val="434343"/>
                </a:solidFill>
                <a:latin typeface="Open Sans"/>
                <a:ea typeface="Open Sans"/>
                <a:cs typeface="Open Sans"/>
                <a:sym typeface="Open Sans"/>
              </a:rPr>
              <a:t>Disponibilização no Github</a:t>
            </a:r>
          </a:p>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Estrutura Principal - Disponível em: https://github.com/Henrdu/Projeto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p:nvPr/>
        </p:nvSpPr>
        <p:spPr>
          <a:xfrm>
            <a:off x="11436626" y="379620"/>
            <a:ext cx="394251"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7</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9" name="Text Placeholder 8"/>
          <p:cNvSpPr>
            <a:spLocks noGrp="1"/>
          </p:cNvSpPr>
          <p:nvPr>
            <p:ph type="body" idx="1"/>
          </p:nvPr>
        </p:nvSpPr>
        <p:spPr/>
        <p:txBody>
          <a:bodyPr/>
          <a:lstStyle/>
          <a:p>
            <a:endParaRPr lang="en-US"/>
          </a:p>
        </p:txBody>
      </p:sp>
      <p:sp>
        <p:nvSpPr>
          <p:cNvPr id="221" name="Google Shape;221;p7"/>
          <p:cNvSpPr/>
          <p:nvPr/>
        </p:nvSpPr>
        <p:spPr>
          <a:xfrm>
            <a:off x="11529391" y="419377"/>
            <a:ext cx="274983" cy="251791"/>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22" name="Google Shape;222;p7"/>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23" name="Google Shape;223;p7"/>
          <p:cNvSpPr txBox="1"/>
          <p:nvPr/>
        </p:nvSpPr>
        <p:spPr>
          <a:xfrm>
            <a:off x="278296" y="82800"/>
            <a:ext cx="6624736" cy="713234"/>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6ADBD9"/>
              </a:buClr>
              <a:buSzPts val="1100"/>
              <a:buFont typeface="Open Sans"/>
              <a:buNone/>
            </a:pPr>
            <a:r>
              <a:rPr lang="pt-BR" sz="2400">
                <a:solidFill>
                  <a:srgbClr val="434343"/>
                </a:solidFill>
                <a:latin typeface="Open Sans"/>
                <a:ea typeface="Open Sans"/>
                <a:cs typeface="Open Sans"/>
                <a:sym typeface="Open Sans"/>
              </a:rPr>
              <a:t>Projeto 1 - Fase 1</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a:solidFill>
                  <a:srgbClr val="6ADBD9"/>
                </a:solidFill>
                <a:latin typeface="Open Sans"/>
                <a:ea typeface="Open Sans"/>
                <a:cs typeface="Open Sans"/>
                <a:sym typeface="Open Sans"/>
              </a:rPr>
              <a:t>DEFINIÇÃO</a:t>
            </a:r>
            <a:endParaRPr sz="1100" b="0" i="0" u="none" strike="noStrike" cap="none">
              <a:solidFill>
                <a:srgbClr val="434343"/>
              </a:solidFill>
              <a:latin typeface="Open Sans"/>
              <a:ea typeface="Open Sans"/>
              <a:cs typeface="Open Sans"/>
              <a:sym typeface="Open Sans"/>
            </a:endParaRPr>
          </a:p>
        </p:txBody>
      </p:sp>
      <p:pic>
        <p:nvPicPr>
          <p:cNvPr id="4" name="Picture 3"/>
          <p:cNvPicPr>
            <a:picLocks noChangeAspect="1"/>
          </p:cNvPicPr>
          <p:nvPr/>
        </p:nvPicPr>
        <p:blipFill>
          <a:blip r:embed="rId3"/>
          <a:stretch>
            <a:fillRect/>
          </a:stretch>
        </p:blipFill>
        <p:spPr>
          <a:xfrm>
            <a:off x="603885" y="1689100"/>
            <a:ext cx="5205095" cy="3479800"/>
          </a:xfrm>
          <a:prstGeom prst="rect">
            <a:avLst/>
          </a:prstGeom>
        </p:spPr>
      </p:pic>
      <p:sp>
        <p:nvSpPr>
          <p:cNvPr id="6" name="Google Shape;225;p7"/>
          <p:cNvSpPr txBox="1"/>
          <p:nvPr/>
        </p:nvSpPr>
        <p:spPr>
          <a:xfrm>
            <a:off x="603885" y="1050925"/>
            <a:ext cx="3181985" cy="3359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Subpasta Script</a:t>
            </a:r>
            <a:endParaRPr sz="1600">
              <a:solidFill>
                <a:schemeClr val="dk1"/>
              </a:solidFill>
              <a:latin typeface="Lato" panose="020F0502020204030203"/>
              <a:ea typeface="Lato" panose="020F0502020204030203"/>
              <a:cs typeface="Lato" panose="020F0502020204030203"/>
              <a:sym typeface="Lato" panose="020F0502020204030203"/>
            </a:endParaRPr>
          </a:p>
        </p:txBody>
      </p:sp>
      <p:sp>
        <p:nvSpPr>
          <p:cNvPr id="7" name="Google Shape;225;p7"/>
          <p:cNvSpPr txBox="1"/>
          <p:nvPr/>
        </p:nvSpPr>
        <p:spPr>
          <a:xfrm>
            <a:off x="6416675" y="1050925"/>
            <a:ext cx="4471035" cy="5822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Subpasta Documentação </a:t>
            </a:r>
          </a:p>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(Arquitetura e Visualização)</a:t>
            </a:r>
            <a:endParaRPr sz="1600">
              <a:solidFill>
                <a:schemeClr val="dk1"/>
              </a:solidFill>
              <a:latin typeface="Lato" panose="020F0502020204030203"/>
              <a:ea typeface="Lato" panose="020F0502020204030203"/>
              <a:cs typeface="Lato" panose="020F0502020204030203"/>
              <a:sym typeface="Lato" panose="020F0502020204030203"/>
            </a:endParaRPr>
          </a:p>
        </p:txBody>
      </p:sp>
      <p:pic>
        <p:nvPicPr>
          <p:cNvPr id="3" name="Picture Placeholder 2"/>
          <p:cNvPicPr>
            <a:picLocks noGrp="1" noChangeAspect="1"/>
          </p:cNvPicPr>
          <p:nvPr>
            <p:ph type="pic" idx="2"/>
          </p:nvPr>
        </p:nvPicPr>
        <p:blipFill>
          <a:blip r:embed="rId4"/>
          <a:stretch>
            <a:fillRect/>
          </a:stretch>
        </p:blipFill>
        <p:spPr>
          <a:xfrm>
            <a:off x="6525260" y="1689100"/>
            <a:ext cx="5305425" cy="3480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9"/>
          <p:cNvSpPr txBox="1"/>
          <p:nvPr/>
        </p:nvSpPr>
        <p:spPr>
          <a:xfrm>
            <a:off x="11423374" y="379620"/>
            <a:ext cx="420756"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8</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43" name="Google Shape;243;p9"/>
          <p:cNvSpPr/>
          <p:nvPr/>
        </p:nvSpPr>
        <p:spPr>
          <a:xfrm>
            <a:off x="11529391" y="419377"/>
            <a:ext cx="274983" cy="251791"/>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44" name="Google Shape;244;p9"/>
          <p:cNvSpPr txBox="1">
            <a:spLocks noGrp="1"/>
          </p:cNvSpPr>
          <p:nvPr>
            <p:ph type="dt" idx="10"/>
          </p:nvPr>
        </p:nvSpPr>
        <p:spPr>
          <a:xfrm>
            <a:off x="278296" y="6356349"/>
            <a:ext cx="4114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45" name="Google Shape;245;p9"/>
          <p:cNvSpPr/>
          <p:nvPr/>
        </p:nvSpPr>
        <p:spPr>
          <a:xfrm>
            <a:off x="6590896" y="1242130"/>
            <a:ext cx="1294123"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46" name="Google Shape;246;p9"/>
          <p:cNvSpPr txBox="1"/>
          <p:nvPr/>
        </p:nvSpPr>
        <p:spPr>
          <a:xfrm>
            <a:off x="278296" y="82800"/>
            <a:ext cx="6624736" cy="713234"/>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434343"/>
              </a:buClr>
              <a:buSzPts val="2400"/>
              <a:buFont typeface="Open Sans"/>
              <a:buNone/>
            </a:pPr>
            <a:r>
              <a:rPr lang="pt-BR" sz="2400" b="0" i="0" u="none" strike="noStrike" cap="none">
                <a:solidFill>
                  <a:srgbClr val="434343"/>
                </a:solidFill>
                <a:latin typeface="Open Sans"/>
                <a:ea typeface="Open Sans"/>
                <a:cs typeface="Open Sans"/>
                <a:sym typeface="Open Sans"/>
              </a:rPr>
              <a:t>Projeto 1 - Fase 1</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a:solidFill>
                  <a:srgbClr val="6ADBD9"/>
                </a:solidFill>
                <a:latin typeface="Open Sans"/>
                <a:ea typeface="Open Sans"/>
                <a:cs typeface="Open Sans"/>
                <a:sym typeface="Open Sans"/>
              </a:rPr>
              <a:t>DEFINIÇÃO</a:t>
            </a:r>
            <a:endParaRPr sz="1100" b="0" i="0" u="none" strike="noStrike" cap="none">
              <a:solidFill>
                <a:srgbClr val="434343"/>
              </a:solidFill>
              <a:latin typeface="Open Sans"/>
              <a:ea typeface="Open Sans"/>
              <a:cs typeface="Open Sans"/>
              <a:sym typeface="Open Sans"/>
            </a:endParaRPr>
          </a:p>
        </p:txBody>
      </p:sp>
      <p:sp>
        <p:nvSpPr>
          <p:cNvPr id="6" name="Google Shape;225;p7"/>
          <p:cNvSpPr txBox="1"/>
          <p:nvPr/>
        </p:nvSpPr>
        <p:spPr>
          <a:xfrm>
            <a:off x="389255" y="893445"/>
            <a:ext cx="3181985" cy="3359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pt-BR" sz="1600" b="1" i="0" u="none" strike="noStrike" cap="none">
                <a:solidFill>
                  <a:srgbClr val="434343"/>
                </a:solidFill>
                <a:latin typeface="Open Sans"/>
                <a:ea typeface="Open Sans"/>
                <a:cs typeface="Open Sans"/>
                <a:sym typeface="Open Sans"/>
              </a:rPr>
              <a:t>Definição da Arquitetura</a:t>
            </a:r>
            <a:endParaRPr sz="1600">
              <a:solidFill>
                <a:schemeClr val="dk1"/>
              </a:solidFill>
              <a:latin typeface="Lato" panose="020F0502020204030203"/>
              <a:ea typeface="Lato" panose="020F0502020204030203"/>
              <a:cs typeface="Lato" panose="020F0502020204030203"/>
              <a:sym typeface="Lato" panose="020F0502020204030203"/>
            </a:endParaRPr>
          </a:p>
        </p:txBody>
      </p:sp>
      <p:graphicFrame>
        <p:nvGraphicFramePr>
          <p:cNvPr id="3" name="Object 2"/>
          <p:cNvGraphicFramePr/>
          <p:nvPr/>
        </p:nvGraphicFramePr>
        <p:xfrm>
          <a:off x="1215390" y="1631950"/>
          <a:ext cx="9761220" cy="3594100"/>
        </p:xfrm>
        <a:graphic>
          <a:graphicData uri="http://schemas.openxmlformats.org/presentationml/2006/ole">
            <mc:AlternateContent xmlns:mc="http://schemas.openxmlformats.org/markup-compatibility/2006">
              <mc:Choice xmlns:v="urn:schemas-microsoft-com:vml" Requires="v">
                <p:oleObj r:id="rId3" imgW="9753600" imgH="3590925" progId="Paint.Picture">
                  <p:embed/>
                </p:oleObj>
              </mc:Choice>
              <mc:Fallback>
                <p:oleObj r:id="rId3" imgW="9753600" imgH="3590925" progId="Paint.Picture">
                  <p:embed/>
                  <p:pic>
                    <p:nvPicPr>
                      <p:cNvPr id="0" name="Picture 1"/>
                      <p:cNvPicPr/>
                      <p:nvPr/>
                    </p:nvPicPr>
                    <p:blipFill>
                      <a:blip r:embed="rId4"/>
                      <a:stretch>
                        <a:fillRect/>
                      </a:stretch>
                    </p:blipFill>
                    <p:spPr>
                      <a:xfrm>
                        <a:off x="1215390" y="1631950"/>
                        <a:ext cx="9761220" cy="35941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e3b150c177_0_16"/>
          <p:cNvSpPr txBox="1"/>
          <p:nvPr/>
        </p:nvSpPr>
        <p:spPr>
          <a:xfrm>
            <a:off x="11423374" y="379620"/>
            <a:ext cx="420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pt-BR" sz="1200" b="0" i="0" u="none" strike="noStrike" cap="none">
                <a:solidFill>
                  <a:srgbClr val="6ADBD9"/>
                </a:solidFill>
                <a:latin typeface="Calibri" panose="020F0502020204030204"/>
                <a:ea typeface="Calibri" panose="020F0502020204030204"/>
                <a:cs typeface="Calibri" panose="020F0502020204030204"/>
                <a:sym typeface="Calibri" panose="020F0502020204030204"/>
              </a:rPr>
              <a:t>9</a:t>
            </a:fld>
            <a:endParaRPr sz="12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54" name="Google Shape;254;g1e3b150c177_0_16"/>
          <p:cNvSpPr/>
          <p:nvPr/>
        </p:nvSpPr>
        <p:spPr>
          <a:xfrm>
            <a:off x="11529391" y="419377"/>
            <a:ext cx="275100" cy="251700"/>
          </a:xfrm>
          <a:prstGeom prst="pentagon">
            <a:avLst>
              <a:gd name="hf" fmla="val 105146"/>
              <a:gd name="vf" fmla="val 110557"/>
            </a:avLst>
          </a:prstGeom>
          <a:noFill/>
          <a:ln w="12700" cap="flat" cmpd="sng">
            <a:solidFill>
              <a:srgbClr val="6ADB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6ADBD9"/>
              </a:solidFill>
              <a:latin typeface="Calibri" panose="020F0502020204030204"/>
              <a:ea typeface="Calibri" panose="020F0502020204030204"/>
              <a:cs typeface="Calibri" panose="020F0502020204030204"/>
              <a:sym typeface="Calibri" panose="020F0502020204030204"/>
            </a:endParaRPr>
          </a:p>
        </p:txBody>
      </p:sp>
      <p:sp>
        <p:nvSpPr>
          <p:cNvPr id="255" name="Google Shape;255;g1e3b150c177_0_16"/>
          <p:cNvSpPr txBox="1">
            <a:spLocks noGrp="1"/>
          </p:cNvSpPr>
          <p:nvPr>
            <p:ph type="dt" idx="10"/>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ADBD9"/>
              </a:buClr>
              <a:buSzPts val="1200"/>
              <a:buFont typeface="Open Sans"/>
              <a:buNone/>
            </a:pPr>
            <a:r>
              <a:rPr lang="pt-BR" sz="1200" b="0" i="0" u="none" strike="noStrike" cap="none">
                <a:solidFill>
                  <a:srgbClr val="6ADBD9"/>
                </a:solidFill>
                <a:latin typeface="Open Sans"/>
                <a:ea typeface="Open Sans"/>
                <a:cs typeface="Open Sans"/>
                <a:sym typeface="Open Sans"/>
              </a:rPr>
              <a:t>@2023 LABDATA FIA. </a:t>
            </a:r>
            <a:r>
              <a:rPr lang="pt-BR" sz="1200" b="0" i="0" u="none" strike="noStrike" cap="none">
                <a:solidFill>
                  <a:srgbClr val="A5A5A5"/>
                </a:solidFill>
                <a:latin typeface="Open Sans"/>
                <a:ea typeface="Open Sans"/>
                <a:cs typeface="Open Sans"/>
                <a:sym typeface="Open Sans"/>
              </a:rPr>
              <a:t>Copyright all rights reserved.</a:t>
            </a:r>
          </a:p>
        </p:txBody>
      </p:sp>
      <p:sp>
        <p:nvSpPr>
          <p:cNvPr id="256" name="Google Shape;256;g1e3b150c177_0_16"/>
          <p:cNvSpPr/>
          <p:nvPr/>
        </p:nvSpPr>
        <p:spPr>
          <a:xfrm>
            <a:off x="6590896" y="1242130"/>
            <a:ext cx="1294200" cy="39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02BAB1"/>
              </a:solidFill>
              <a:latin typeface="Calibri" panose="020F0502020204030204"/>
              <a:ea typeface="Calibri" panose="020F0502020204030204"/>
              <a:cs typeface="Calibri" panose="020F0502020204030204"/>
              <a:sym typeface="Calibri" panose="020F0502020204030204"/>
            </a:endParaRPr>
          </a:p>
        </p:txBody>
      </p:sp>
      <p:sp>
        <p:nvSpPr>
          <p:cNvPr id="257" name="Google Shape;257;g1e3b150c177_0_16"/>
          <p:cNvSpPr txBox="1"/>
          <p:nvPr/>
        </p:nvSpPr>
        <p:spPr>
          <a:xfrm>
            <a:off x="278296" y="82800"/>
            <a:ext cx="6624600" cy="7131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434343"/>
              </a:buClr>
              <a:buSzPts val="2400"/>
              <a:buFont typeface="Open Sans"/>
              <a:buNone/>
            </a:pPr>
            <a:r>
              <a:rPr lang="pt-BR" sz="2400" b="0" i="0" u="none" strike="noStrike" cap="none">
                <a:solidFill>
                  <a:srgbClr val="434343"/>
                </a:solidFill>
                <a:latin typeface="Open Sans"/>
                <a:ea typeface="Open Sans"/>
                <a:cs typeface="Open Sans"/>
                <a:sym typeface="Open Sans"/>
              </a:rPr>
              <a:t>Projeto 1 - Fase 1</a:t>
            </a:r>
            <a:endParaRPr sz="2400" b="0" i="1"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6ADBD9"/>
              </a:buClr>
              <a:buSzPts val="1100"/>
              <a:buFont typeface="Open Sans"/>
              <a:buNone/>
            </a:pPr>
            <a:r>
              <a:rPr lang="pt-BR" sz="1100" b="0" i="0" u="none" strike="noStrike" cap="none">
                <a:solidFill>
                  <a:srgbClr val="6ADBD9"/>
                </a:solidFill>
                <a:latin typeface="Open Sans"/>
                <a:ea typeface="Open Sans"/>
                <a:cs typeface="Open Sans"/>
                <a:sym typeface="Open Sans"/>
              </a:rPr>
              <a:t>INGESTÃO DE DADOS</a:t>
            </a:r>
            <a:endParaRPr sz="1100" b="0" i="0" u="none" strike="noStrike" cap="none">
              <a:solidFill>
                <a:srgbClr val="434343"/>
              </a:solidFill>
              <a:latin typeface="Open Sans"/>
              <a:ea typeface="Open Sans"/>
              <a:cs typeface="Open Sans"/>
              <a:sym typeface="Open Sans"/>
            </a:endParaRPr>
          </a:p>
        </p:txBody>
      </p:sp>
      <p:sp>
        <p:nvSpPr>
          <p:cNvPr id="261" name="Google Shape;261;g1e3b150c177_0_16"/>
          <p:cNvSpPr txBox="1"/>
          <p:nvPr/>
        </p:nvSpPr>
        <p:spPr>
          <a:xfrm>
            <a:off x="4009390" y="1539875"/>
            <a:ext cx="7030085" cy="4059555"/>
          </a:xfrm>
          <a:prstGeom prst="rect">
            <a:avLst/>
          </a:prstGeom>
          <a:noFill/>
          <a:ln>
            <a:noFill/>
          </a:ln>
        </p:spPr>
        <p:txBody>
          <a:bodyPr spcFirstLastPara="1" wrap="square" lIns="91425" tIns="91425" rIns="91425" bIns="91425" anchor="t" anchorCtr="0">
            <a:noAutofit/>
          </a:bodyPr>
          <a:lstStyle/>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2000" b="1">
                <a:latin typeface="Lato" panose="020F0502020204030203" charset="0"/>
                <a:ea typeface="Lato Black" panose="020F0802020204030203"/>
                <a:cs typeface="Lato" panose="020F0502020204030203" charset="0"/>
                <a:sym typeface="Lato Black" panose="020F0802020204030203"/>
              </a:rPr>
              <a:t>Ingestão de Dados</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sz="1600" b="1">
              <a:latin typeface="Open Sans" charset="0"/>
              <a:ea typeface="Lato Black" panose="020F0802020204030203"/>
              <a:cs typeface="Open Sans" charset="0"/>
              <a:sym typeface="Lato Black" panose="020F08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As criptomoedas selecionadas para o carregamento dos dados foram:</a:t>
            </a: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Bitcoin, Ethereum, Cardano.</a:t>
            </a:r>
          </a:p>
          <a:p>
            <a:pPr marL="0" marR="0" lvl="0" indent="0" algn="just" rtl="0" eaLnBrk="1" fontAlgn="auto" latinLnBrk="0" hangingPunct="1">
              <a:lnSpc>
                <a:spcPct val="100000"/>
              </a:lnSpc>
              <a:spcAft>
                <a:spcPts val="0"/>
              </a:spcAft>
              <a:buClr>
                <a:schemeClr val="dk1"/>
              </a:buClr>
              <a:buSzPts val="1100"/>
              <a:buFont typeface="Arial" panose="020B0604020202020204"/>
              <a:buNone/>
            </a:pPr>
            <a:endPar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endParaRPr>
          </a:p>
          <a:p>
            <a:pPr marL="0" marR="0" lvl="0" indent="0" algn="just" rtl="0" eaLnBrk="1" fontAlgn="auto" latinLnBrk="0" hangingPunct="1">
              <a:lnSpc>
                <a:spcPct val="100000"/>
              </a:lnSpc>
              <a:spcAft>
                <a:spcPts val="0"/>
              </a:spcAft>
              <a:buClr>
                <a:schemeClr val="dk1"/>
              </a:buClr>
              <a:buSzPts val="1100"/>
              <a:buFont typeface="Arial" panose="020B0604020202020204"/>
              <a:buNone/>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A ingestão de dados foi dividida em:</a:t>
            </a:r>
          </a:p>
          <a:p>
            <a:pPr marL="285750" marR="0" lvl="0" indent="-285750" algn="just" rtl="0" eaLnBrk="1" fontAlgn="auto" latinLnBrk="0" hangingPunct="1">
              <a:lnSpc>
                <a:spcPct val="100000"/>
              </a:lnSpc>
              <a:spcAft>
                <a:spcPts val="0"/>
              </a:spcAft>
              <a:buClr>
                <a:schemeClr val="dk1"/>
              </a:buClr>
              <a:buSzPts val="1100"/>
              <a:buFont typeface="Arial" panose="020B0604020202020204" pitchFamily="34" charset="0"/>
              <a:buChar char="•"/>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Daily</a:t>
            </a:r>
          </a:p>
          <a:p>
            <a:pPr marL="742950" marR="0" lvl="1" indent="-285750" algn="just" rtl="0" eaLnBrk="1" fontAlgn="auto" latinLnBrk="0" hangingPunct="1">
              <a:lnSpc>
                <a:spcPct val="100000"/>
              </a:lnSpc>
              <a:spcAft>
                <a:spcPts val="0"/>
              </a:spcAft>
              <a:buClr>
                <a:schemeClr val="dk1"/>
              </a:buClr>
              <a:buSzPts val="1100"/>
              <a:buFont typeface="Arial" panose="020B0604020202020204" pitchFamily="34" charset="0"/>
              <a:buChar char="•"/>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Base de Histórico - Subida manual de arquivo para cada criptomoeda com os dados dos últimos 5 anos. Arquivo obtido a partir da consulta ao endpoint da API</a:t>
            </a:r>
          </a:p>
          <a:p>
            <a:pPr marL="742950" marR="0" lvl="1" indent="-285750" algn="just" rtl="0" eaLnBrk="1" fontAlgn="auto" latinLnBrk="0" hangingPunct="1">
              <a:lnSpc>
                <a:spcPct val="100000"/>
              </a:lnSpc>
              <a:spcAft>
                <a:spcPts val="0"/>
              </a:spcAft>
              <a:buClr>
                <a:schemeClr val="dk1"/>
              </a:buClr>
              <a:buSzPts val="1100"/>
              <a:buFont typeface="Arial" panose="020B0604020202020204" pitchFamily="34" charset="0"/>
              <a:buChar char="•"/>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10 últimos dias - Script em Python para obter dados de D-10 com com o envio de requisições à API e armazenamento na camada Raw</a:t>
            </a:r>
          </a:p>
          <a:p>
            <a:pPr marL="285750" marR="0" lvl="0" indent="-285750" algn="just" rtl="0" eaLnBrk="1" fontAlgn="auto" latinLnBrk="0" hangingPunct="1">
              <a:lnSpc>
                <a:spcPct val="100000"/>
              </a:lnSpc>
              <a:spcAft>
                <a:spcPts val="0"/>
              </a:spcAft>
              <a:buClr>
                <a:schemeClr val="dk1"/>
              </a:buClr>
              <a:buSzPts val="1100"/>
              <a:buFont typeface="Arial" panose="020B0604020202020204" pitchFamily="34" charset="0"/>
              <a:buChar char="•"/>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Streaming</a:t>
            </a:r>
          </a:p>
          <a:p>
            <a:pPr marL="742950" marR="0" lvl="1" indent="-285750" algn="just" rtl="0" eaLnBrk="1" fontAlgn="auto" latinLnBrk="0" hangingPunct="1">
              <a:lnSpc>
                <a:spcPct val="100000"/>
              </a:lnSpc>
              <a:spcAft>
                <a:spcPts val="0"/>
              </a:spcAft>
              <a:buClr>
                <a:schemeClr val="dk1"/>
              </a:buClr>
              <a:buSzPts val="1100"/>
              <a:buFont typeface="Arial" panose="020B0604020202020204" pitchFamily="34" charset="0"/>
              <a:buChar char="•"/>
            </a:pPr>
            <a:r>
              <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rPr>
              <a:t>Script em Python faz a requisição à API em D0 </a:t>
            </a:r>
            <a:r>
              <a:rPr lang="pt-BR" sz="1600">
                <a:solidFill>
                  <a:schemeClr val="dk1"/>
                </a:solidFill>
                <a:latin typeface="Lato" panose="020F0502020204030203" charset="0"/>
                <a:ea typeface="Lato" panose="020F0502020204030203"/>
                <a:cs typeface="Lato" panose="020F0502020204030203" charset="0"/>
                <a:sym typeface="Lato" panose="020F0502020204030203"/>
              </a:rPr>
              <a:t>e armazena na camada Raw</a:t>
            </a:r>
            <a:endParaRPr lang="pt-B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endParaRPr>
          </a:p>
          <a:p>
            <a:pPr marL="285750" marR="0" lvl="0" indent="-285750" algn="just" rtl="0">
              <a:lnSpc>
                <a:spcPct val="90000"/>
              </a:lnSpc>
              <a:spcBef>
                <a:spcPts val="1000"/>
              </a:spcBef>
              <a:spcAft>
                <a:spcPts val="0"/>
              </a:spcAft>
              <a:buClr>
                <a:schemeClr val="dk1"/>
              </a:buClr>
              <a:buSzPts val="1100"/>
              <a:buFont typeface="Arial" panose="020B0604020202020204"/>
              <a:buNone/>
            </a:pPr>
            <a:endParaRPr sz="1600" b="0" i="0" u="none" strike="noStrike" cap="none">
              <a:solidFill>
                <a:schemeClr val="dk1"/>
              </a:solidFill>
              <a:latin typeface="Lato" panose="020F0502020204030203" charset="0"/>
              <a:ea typeface="Lato" panose="020F0502020204030203"/>
              <a:cs typeface="Lato" panose="020F0502020204030203" charset="0"/>
              <a:sym typeface="Lato" panose="020F0502020204030203"/>
            </a:endParaRPr>
          </a:p>
        </p:txBody>
      </p:sp>
      <p:graphicFrame>
        <p:nvGraphicFramePr>
          <p:cNvPr id="3" name="Picture Placeholder 2"/>
          <p:cNvGraphicFramePr>
            <a:graphicFrameLocks noGrp="1"/>
          </p:cNvGraphicFramePr>
          <p:nvPr>
            <p:ph type="pic" idx="2"/>
          </p:nvPr>
        </p:nvGraphicFramePr>
        <p:xfrm>
          <a:off x="1490346" y="2004060"/>
          <a:ext cx="1315085" cy="2230755"/>
        </p:xfrm>
        <a:graphic>
          <a:graphicData uri="http://schemas.openxmlformats.org/presentationml/2006/ole">
            <mc:AlternateContent xmlns:mc="http://schemas.openxmlformats.org/markup-compatibility/2006">
              <mc:Choice xmlns:v="urn:schemas-microsoft-com:vml" Requires="v">
                <p:oleObj r:id="rId3" imgW="1314450" imgH="2228850" progId="Paint.Picture">
                  <p:embed/>
                </p:oleObj>
              </mc:Choice>
              <mc:Fallback>
                <p:oleObj r:id="rId3" imgW="1314450" imgH="2228850" progId="Paint.Picture">
                  <p:embed/>
                  <p:pic>
                    <p:nvPicPr>
                      <p:cNvPr id="0" name="Picture 1"/>
                      <p:cNvPicPr/>
                      <p:nvPr/>
                    </p:nvPicPr>
                    <p:blipFill>
                      <a:blip r:embed="rId4"/>
                      <a:stretch>
                        <a:fillRect/>
                      </a:stretch>
                    </p:blipFill>
                    <p:spPr>
                      <a:xfrm>
                        <a:off x="1490346" y="2004060"/>
                        <a:ext cx="1315085" cy="223075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1416</Words>
  <Application>Microsoft Office PowerPoint</Application>
  <PresentationFormat>Widescreen</PresentationFormat>
  <Paragraphs>188</Paragraphs>
  <Slides>18</Slides>
  <Notes>18</Notes>
  <HiddenSlides>0</HiddenSlides>
  <MMClips>0</MMClips>
  <ScaleCrop>false</ScaleCrop>
  <HeadingPairs>
    <vt:vector size="10" baseType="variant">
      <vt:variant>
        <vt:lpstr>Fontes usadas</vt:lpstr>
      </vt:variant>
      <vt:variant>
        <vt:i4>6</vt:i4>
      </vt:variant>
      <vt:variant>
        <vt:lpstr>Tema</vt:lpstr>
      </vt:variant>
      <vt:variant>
        <vt:i4>1</vt:i4>
      </vt:variant>
      <vt:variant>
        <vt:lpstr>Vínculos</vt:lpstr>
      </vt:variant>
      <vt:variant>
        <vt:i4>1</vt:i4>
      </vt:variant>
      <vt:variant>
        <vt:lpstr>Servidores OLE inseridos</vt:lpstr>
      </vt:variant>
      <vt:variant>
        <vt:i4>1</vt:i4>
      </vt:variant>
      <vt:variant>
        <vt:lpstr>Títulos de slides</vt:lpstr>
      </vt:variant>
      <vt:variant>
        <vt:i4>18</vt:i4>
      </vt:variant>
    </vt:vector>
  </HeadingPairs>
  <TitlesOfParts>
    <vt:vector size="27" baseType="lpstr">
      <vt:lpstr>Noto Sans</vt:lpstr>
      <vt:lpstr>Lato Black</vt:lpstr>
      <vt:lpstr>Lato</vt:lpstr>
      <vt:lpstr>Open Sans</vt:lpstr>
      <vt:lpstr>Arial</vt:lpstr>
      <vt:lpstr>Calibri</vt:lpstr>
      <vt:lpstr>Tema do Office</vt:lpstr>
      <vt:lpstr>file:///C:\Users\fabio\AppData\Local\Microsoft\Windows\INetCache\IE\UFO3N7OV\Template Projeto FIA%5b1%5d.xlsx!Dinamicas!L3C131:L19C162</vt:lpstr>
      <vt:lpstr>Bitmap Image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karin</dc:creator>
  <cp:lastModifiedBy>Henrique De Oliveira</cp:lastModifiedBy>
  <cp:revision>30</cp:revision>
  <dcterms:created xsi:type="dcterms:W3CDTF">2023-06-07T22:45:00Z</dcterms:created>
  <dcterms:modified xsi:type="dcterms:W3CDTF">2023-06-12T14:11:13Z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0x01010011F3874FBB2B8141BE8CEC6EBC0350C8</vt:lpwstr>
  </property>
  <property fmtid="{D5CDD505-2E9C-101B-9397-08002B2CF9AE}" pid="3" name="ICV">
    <vt:lpwstr>276AE7CE11B64A6EB0E962414197AB35</vt:lpwstr>
  </property>
  <property fmtid="{D5CDD505-2E9C-101B-9397-08002B2CF9AE}" pid="4" name="KSOProductBuildVer">
    <vt:lpwstr>1033-11.2.0.11417</vt:lpwstr>
  </property>
</Properties>
</file>