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5A65F-EC62-4959-B4DD-9DFBA1A34CA2}" v="2" dt="2023-05-30T00:54:22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Santos" userId="ce8f4f2c5d49ac8d" providerId="LiveId" clId="{2A95A65F-EC62-4959-B4DD-9DFBA1A34CA2}"/>
    <pc:docChg chg="custSel modSld">
      <pc:chgData name="Paulo Santos" userId="ce8f4f2c5d49ac8d" providerId="LiveId" clId="{2A95A65F-EC62-4959-B4DD-9DFBA1A34CA2}" dt="2023-05-30T00:54:50.634" v="11" actId="478"/>
      <pc:docMkLst>
        <pc:docMk/>
      </pc:docMkLst>
      <pc:sldChg chg="addSp delSp modSp mod">
        <pc:chgData name="Paulo Santos" userId="ce8f4f2c5d49ac8d" providerId="LiveId" clId="{2A95A65F-EC62-4959-B4DD-9DFBA1A34CA2}" dt="2023-05-30T00:54:50.634" v="11" actId="478"/>
        <pc:sldMkLst>
          <pc:docMk/>
          <pc:sldMk cId="1593991932" sldId="256"/>
        </pc:sldMkLst>
        <pc:picChg chg="add del mod">
          <ac:chgData name="Paulo Santos" userId="ce8f4f2c5d49ac8d" providerId="LiveId" clId="{2A95A65F-EC62-4959-B4DD-9DFBA1A34CA2}" dt="2023-05-30T00:53:31.903" v="4" actId="478"/>
          <ac:picMkLst>
            <pc:docMk/>
            <pc:sldMk cId="1593991932" sldId="256"/>
            <ac:picMk id="3" creationId="{6F48EBD2-32D4-2B4D-75B5-7F5E3A1A0A7F}"/>
          </ac:picMkLst>
        </pc:picChg>
        <pc:picChg chg="add del mod modCrop">
          <ac:chgData name="Paulo Santos" userId="ce8f4f2c5d49ac8d" providerId="LiveId" clId="{2A95A65F-EC62-4959-B4DD-9DFBA1A34CA2}" dt="2023-05-30T00:54:50.634" v="11" actId="478"/>
          <ac:picMkLst>
            <pc:docMk/>
            <pc:sldMk cId="1593991932" sldId="256"/>
            <ac:picMk id="5" creationId="{3F18D802-E9D9-31DF-712B-40E31CA446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405B9-9F6C-F151-AFFE-FFE6C76B3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DEB1C-ABE8-1250-4D90-EFF429CA7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BC474-8BAA-3D59-F7DF-F357AB63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B817F-48F1-DB16-244B-59040600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B16DA-8609-8567-D69A-1D7C647F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DD0FA-8DB0-4F0E-4C5A-C22B0181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52F2A-93D6-460E-C1B2-2D066C275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5E8E2-6198-D189-E8F5-3D07B45F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9003A-3CBB-CD40-8E9F-71D88936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C878E-D0C1-C7AA-C75F-8013522C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F8F2B-9BBD-B3EA-FA0A-4B6010A2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33DA30-C20D-0A34-D414-C05125C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28147-1A0A-4EB3-2758-9306041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90E74-7A44-ECAC-1E62-96937B5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0DD06-3490-D936-1B0A-1B19E83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E306-5B92-AB50-0F3D-427F3A5C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13EA8-66CE-FB59-BCC2-7500C413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72C54-7AB4-43FA-E29E-A2B764FF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338D6-9996-5747-3CC3-C2361FE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6FB52-197E-832E-3225-6FDE49D6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8101-64D2-2104-009A-2617EAB9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10FA4C-9D2B-3653-D1D6-163DDF6F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BB02B-B83B-F218-A852-3B7B006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1C5EC-BD5A-7A22-B170-0BBF7926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F35B9-DA5E-0438-443A-3E84C0AF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A0B36-90F3-F041-0EA0-B4FDDAA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9269A-813F-5C5F-EED7-7C4146570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98D0D-77C1-5B6E-4721-752DD45F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A46CB-43BF-5CA9-0FAC-11DD6E7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B60C7-0BF5-85A7-D92A-984051F9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051BD-A845-2A6D-5AF6-46F7489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1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9C94-BEDB-C8B7-1478-8416E22E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0D8C8-D3EB-33B1-C172-FBE27B32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83D35-472D-8386-A5FC-AFEB9B72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F95BFE-26A0-9133-97CF-C50392DB6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34F6E4-98ED-CDEE-AE32-5BB00923A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61E403-1507-6E87-E24B-0A211550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752A2C-1ED4-032C-095A-1CDE6B1C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BF98B3-A591-EE81-F0D9-25DA29CA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5CC7A-30EA-C809-3065-350ECA1E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60B8DD-9F2D-2AD9-DB22-E551FD8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80D9CF-7DAB-F19B-38E0-7C57F85B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07E7B-07FE-F71E-9927-A1090C0C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A7C0E8-EB9D-771D-BD97-873AEE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2BB3C8-D5AE-61C1-6138-692B1630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09CF2-E011-5426-3851-9C2CBE30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0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83A82-D95E-9343-EB58-356C6175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09C2B-3952-EBF8-9546-B9A510D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17B3CF-C178-F6E1-1F6E-27237D53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54EE-EC24-81FE-339A-E91D6B9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68D917-BE30-1AFB-3758-F1E50C56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9A843-D5E7-0AD2-FE48-D2BDA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3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30D0D-ABD1-4071-192B-10AC459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8D7405-B9AE-47E2-E115-33B3EF689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43DF2-78BA-7BC1-5D34-01D015DB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83319-E4ED-32EF-940D-7C113A15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8EE4D-D524-0788-8641-19A3748D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C8441-D83F-EF5F-99A9-7F68967E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E7A675-35C3-F96A-FD55-93A8A3F1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3F47EE-800C-0703-BCB4-B7586DEF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D87A1-2184-FC53-1D00-A4485988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5F0A-24DD-43A8-8287-79A99B946FD7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FFD06-3B45-04AA-EA4D-5DFB2F25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FF5AA-9E58-E677-3769-35193051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1257-ECA1-4DC2-B5F2-3A506399B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07D58-76DF-E795-B70D-9C0B6C40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1" y="2421582"/>
            <a:ext cx="5558424" cy="3472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DDE929-A3ED-EA51-D8FA-659F8C5F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25" y="2421582"/>
            <a:ext cx="5770444" cy="34783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6FB9E2-77FF-618E-9BEB-BAB874BEB2EC}"/>
              </a:ext>
            </a:extLst>
          </p:cNvPr>
          <p:cNvSpPr txBox="1"/>
          <p:nvPr/>
        </p:nvSpPr>
        <p:spPr>
          <a:xfrm>
            <a:off x="466941" y="179374"/>
            <a:ext cx="301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Moeda:</a:t>
            </a:r>
            <a:r>
              <a:rPr lang="pt-BR" sz="2400" b="1" dirty="0"/>
              <a:t> Bitcoin </a:t>
            </a:r>
            <a:r>
              <a:rPr lang="pt-BR" sz="2000" b="1" dirty="0"/>
              <a:t>(BTC)</a:t>
            </a:r>
            <a:endParaRPr lang="pt-BR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100BCB-AAB3-D4D7-46AE-A7A137228875}"/>
              </a:ext>
            </a:extLst>
          </p:cNvPr>
          <p:cNvSpPr txBox="1"/>
          <p:nvPr/>
        </p:nvSpPr>
        <p:spPr>
          <a:xfrm>
            <a:off x="9590569" y="333262"/>
            <a:ext cx="23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atualização: 29/05/23 21:31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BF154E-59B1-3F45-6ACC-DCCD2E526ADF}"/>
              </a:ext>
            </a:extLst>
          </p:cNvPr>
          <p:cNvGrpSpPr/>
          <p:nvPr/>
        </p:nvGrpSpPr>
        <p:grpSpPr>
          <a:xfrm>
            <a:off x="466941" y="1042427"/>
            <a:ext cx="1607127" cy="798744"/>
            <a:chOff x="466941" y="1042427"/>
            <a:chExt cx="1607127" cy="798744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D7AB514-A7B3-5417-72A6-D5B86921A960}"/>
                </a:ext>
              </a:extLst>
            </p:cNvPr>
            <p:cNvSpPr txBox="1"/>
            <p:nvPr/>
          </p:nvSpPr>
          <p:spPr>
            <a:xfrm>
              <a:off x="466941" y="1380371"/>
              <a:ext cx="1607127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$ 26.676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05B80D0-91EB-FA91-99C2-22FAB8E9B43B}"/>
                </a:ext>
              </a:extLst>
            </p:cNvPr>
            <p:cNvSpPr txBox="1"/>
            <p:nvPr/>
          </p:nvSpPr>
          <p:spPr>
            <a:xfrm>
              <a:off x="466941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Preço Atual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F9D2A19-53D3-94E4-A315-875CE5B6F5F6}"/>
              </a:ext>
            </a:extLst>
          </p:cNvPr>
          <p:cNvGrpSpPr/>
          <p:nvPr/>
        </p:nvGrpSpPr>
        <p:grpSpPr>
          <a:xfrm>
            <a:off x="2373187" y="1042427"/>
            <a:ext cx="1607127" cy="798744"/>
            <a:chOff x="2312912" y="1042427"/>
            <a:chExt cx="1607127" cy="798744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000380D-4C65-0375-8AEA-27330EF32BF4}"/>
                </a:ext>
              </a:extLst>
            </p:cNvPr>
            <p:cNvSpPr txBox="1"/>
            <p:nvPr/>
          </p:nvSpPr>
          <p:spPr>
            <a:xfrm>
              <a:off x="2312912" y="1380371"/>
              <a:ext cx="1607127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$ 15.787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FAD6AE4-C714-4842-5DA8-146F85E29172}"/>
                </a:ext>
              </a:extLst>
            </p:cNvPr>
            <p:cNvSpPr txBox="1"/>
            <p:nvPr/>
          </p:nvSpPr>
          <p:spPr>
            <a:xfrm>
              <a:off x="231291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Mínima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D87A7CD-7056-C2A4-F067-197864352488}"/>
              </a:ext>
            </a:extLst>
          </p:cNvPr>
          <p:cNvGrpSpPr/>
          <p:nvPr/>
        </p:nvGrpSpPr>
        <p:grpSpPr>
          <a:xfrm>
            <a:off x="4279433" y="1042427"/>
            <a:ext cx="1607127" cy="798744"/>
            <a:chOff x="4158883" y="1042427"/>
            <a:chExt cx="1607127" cy="79874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8329DDF-8229-D70B-06AA-52419E5764A9}"/>
                </a:ext>
              </a:extLst>
            </p:cNvPr>
            <p:cNvSpPr txBox="1"/>
            <p:nvPr/>
          </p:nvSpPr>
          <p:spPr>
            <a:xfrm>
              <a:off x="4158883" y="1380371"/>
              <a:ext cx="1607127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$ 31.792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CF73FF2-28D3-A891-5740-C3500EEE3E74}"/>
                </a:ext>
              </a:extLst>
            </p:cNvPr>
            <p:cNvSpPr txBox="1"/>
            <p:nvPr/>
          </p:nvSpPr>
          <p:spPr>
            <a:xfrm>
              <a:off x="4158883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Máxima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1B97B5E-94CD-B279-D39E-6C322556DBF2}"/>
              </a:ext>
            </a:extLst>
          </p:cNvPr>
          <p:cNvGrpSpPr/>
          <p:nvPr/>
        </p:nvGrpSpPr>
        <p:grpSpPr>
          <a:xfrm>
            <a:off x="6185679" y="1042427"/>
            <a:ext cx="1980000" cy="798744"/>
            <a:chOff x="6004854" y="1042427"/>
            <a:chExt cx="1980000" cy="7987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E2B65D-FC09-D13F-714D-5473A3017D95}"/>
                </a:ext>
              </a:extLst>
            </p:cNvPr>
            <p:cNvSpPr txBox="1"/>
            <p:nvPr/>
          </p:nvSpPr>
          <p:spPr>
            <a:xfrm>
              <a:off x="6004854" y="1380371"/>
              <a:ext cx="1980000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0000"/>
                  </a:solidFill>
                </a:rPr>
                <a:t>-15,97%</a:t>
              </a:r>
              <a:r>
                <a:rPr lang="pt-BR" sz="2000" b="1" dirty="0"/>
                <a:t> +10,74%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D53425A-34A1-320B-03F3-480CF79A8CAC}"/>
                </a:ext>
              </a:extLst>
            </p:cNvPr>
            <p:cNvSpPr txBox="1"/>
            <p:nvPr/>
          </p:nvSpPr>
          <p:spPr>
            <a:xfrm>
              <a:off x="6004854" y="1042427"/>
              <a:ext cx="198000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Variação (</a:t>
              </a:r>
              <a:r>
                <a:rPr lang="pt-BR" sz="1400" b="1" dirty="0" err="1"/>
                <a:t>Mín</a:t>
              </a:r>
              <a:r>
                <a:rPr lang="pt-BR" sz="1400" b="1" dirty="0"/>
                <a:t>/</a:t>
              </a:r>
              <a:r>
                <a:rPr lang="pt-BR" sz="1400" b="1" dirty="0" err="1"/>
                <a:t>Máx</a:t>
              </a:r>
              <a:r>
                <a:rPr lang="pt-BR" sz="1400" b="1" dirty="0"/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FB6BD2-6CAC-6440-480E-922BA108ADF3}"/>
              </a:ext>
            </a:extLst>
          </p:cNvPr>
          <p:cNvGrpSpPr/>
          <p:nvPr/>
        </p:nvGrpSpPr>
        <p:grpSpPr>
          <a:xfrm>
            <a:off x="8464798" y="1042427"/>
            <a:ext cx="1607127" cy="798744"/>
            <a:chOff x="8525069" y="1042427"/>
            <a:chExt cx="1607127" cy="79874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D767697-B3F2-B428-26FA-0BF52CB9E366}"/>
                </a:ext>
              </a:extLst>
            </p:cNvPr>
            <p:cNvSpPr txBox="1"/>
            <p:nvPr/>
          </p:nvSpPr>
          <p:spPr>
            <a:xfrm>
              <a:off x="8525069" y="1380371"/>
              <a:ext cx="1607127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171/9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4C5B6DA-4834-3570-1D46-5C19942334F8}"/>
                </a:ext>
              </a:extLst>
            </p:cNvPr>
            <p:cNvSpPr txBox="1"/>
            <p:nvPr/>
          </p:nvSpPr>
          <p:spPr>
            <a:xfrm>
              <a:off x="8525069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Alta (Total/Seq.)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10CF6BD-206E-7392-4A37-924AECD609F6}"/>
              </a:ext>
            </a:extLst>
          </p:cNvPr>
          <p:cNvGrpSpPr/>
          <p:nvPr/>
        </p:nvGrpSpPr>
        <p:grpSpPr>
          <a:xfrm>
            <a:off x="10371042" y="1042427"/>
            <a:ext cx="1607127" cy="798744"/>
            <a:chOff x="10371042" y="1042427"/>
            <a:chExt cx="1607127" cy="798744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BE442A3-C5F7-30E9-1E01-62709B34E728}"/>
                </a:ext>
              </a:extLst>
            </p:cNvPr>
            <p:cNvSpPr txBox="1"/>
            <p:nvPr/>
          </p:nvSpPr>
          <p:spPr>
            <a:xfrm>
              <a:off x="10371042" y="1380371"/>
              <a:ext cx="1607127" cy="46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FF0000"/>
                  </a:solidFill>
                </a:rPr>
                <a:t>194/8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B0FD795-22C6-C6B4-1343-4CE87C08820E}"/>
                </a:ext>
              </a:extLst>
            </p:cNvPr>
            <p:cNvSpPr txBox="1"/>
            <p:nvPr/>
          </p:nvSpPr>
          <p:spPr>
            <a:xfrm>
              <a:off x="1037104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Queda (Total/Seq.)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E44090-EE01-A89F-B9FD-39E3CF02338A}"/>
              </a:ext>
            </a:extLst>
          </p:cNvPr>
          <p:cNvSpPr txBox="1"/>
          <p:nvPr/>
        </p:nvSpPr>
        <p:spPr>
          <a:xfrm>
            <a:off x="3503105" y="179374"/>
            <a:ext cx="412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Período:</a:t>
            </a:r>
            <a:r>
              <a:rPr lang="pt-BR" sz="2400" b="1" dirty="0"/>
              <a:t> Mai/22 a Mai/23</a:t>
            </a:r>
          </a:p>
        </p:txBody>
      </p:sp>
    </p:spTree>
    <p:extLst>
      <p:ext uri="{BB962C8B-B14F-4D97-AF65-F5344CB8AC3E}">
        <p14:creationId xmlns:p14="http://schemas.microsoft.com/office/powerpoint/2010/main" val="25959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0100BCB-AAB3-D4D7-46AE-A7A137228875}"/>
              </a:ext>
            </a:extLst>
          </p:cNvPr>
          <p:cNvSpPr txBox="1"/>
          <p:nvPr/>
        </p:nvSpPr>
        <p:spPr>
          <a:xfrm>
            <a:off x="9134260" y="620324"/>
            <a:ext cx="23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atualização: 29/05/23 21:31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795CBEC-7D06-933D-391C-FF4D83FBAC30}"/>
              </a:ext>
            </a:extLst>
          </p:cNvPr>
          <p:cNvGrpSpPr/>
          <p:nvPr/>
        </p:nvGrpSpPr>
        <p:grpSpPr>
          <a:xfrm>
            <a:off x="670141" y="1337990"/>
            <a:ext cx="1607127" cy="799609"/>
            <a:chOff x="558802" y="1042427"/>
            <a:chExt cx="1607127" cy="79960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D7AB514-A7B3-5417-72A6-D5B86921A960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$ 26.676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05B80D0-91EB-FA91-99C2-22FAB8E9B43B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Bitcoin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A54E481-5737-53DD-6250-7A5FE230BF4C}"/>
              </a:ext>
            </a:extLst>
          </p:cNvPr>
          <p:cNvGrpSpPr/>
          <p:nvPr/>
        </p:nvGrpSpPr>
        <p:grpSpPr>
          <a:xfrm>
            <a:off x="2516112" y="1337990"/>
            <a:ext cx="1607127" cy="799609"/>
            <a:chOff x="2272154" y="1042427"/>
            <a:chExt cx="1607127" cy="799609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000380D-4C65-0375-8AEA-27330EF32BF4}"/>
                </a:ext>
              </a:extLst>
            </p:cNvPr>
            <p:cNvSpPr txBox="1"/>
            <p:nvPr/>
          </p:nvSpPr>
          <p:spPr>
            <a:xfrm>
              <a:off x="2272154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$ 1.889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FAD6AE4-C714-4842-5DA8-146F85E29172}"/>
                </a:ext>
              </a:extLst>
            </p:cNvPr>
            <p:cNvSpPr txBox="1"/>
            <p:nvPr/>
          </p:nvSpPr>
          <p:spPr>
            <a:xfrm>
              <a:off x="2272154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Ethereum</a:t>
              </a:r>
              <a:endParaRPr lang="pt-BR" sz="1400" b="1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909FE6C-A7B4-F00E-C3FE-3AF818D6167D}"/>
              </a:ext>
            </a:extLst>
          </p:cNvPr>
          <p:cNvGrpSpPr/>
          <p:nvPr/>
        </p:nvGrpSpPr>
        <p:grpSpPr>
          <a:xfrm>
            <a:off x="4362083" y="1337990"/>
            <a:ext cx="1607127" cy="799609"/>
            <a:chOff x="3999354" y="1042427"/>
            <a:chExt cx="1607127" cy="799609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8329DDF-8229-D70B-06AA-52419E5764A9}"/>
                </a:ext>
              </a:extLst>
            </p:cNvPr>
            <p:cNvSpPr txBox="1"/>
            <p:nvPr/>
          </p:nvSpPr>
          <p:spPr>
            <a:xfrm>
              <a:off x="3999354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$ 0,38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CF73FF2-28D3-A891-5740-C3500EEE3E74}"/>
                </a:ext>
              </a:extLst>
            </p:cNvPr>
            <p:cNvSpPr txBox="1"/>
            <p:nvPr/>
          </p:nvSpPr>
          <p:spPr>
            <a:xfrm>
              <a:off x="3999354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Cardano</a:t>
              </a:r>
              <a:endParaRPr lang="pt-BR" sz="1400" b="1" dirty="0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E44090-EE01-A89F-B9FD-39E3CF02338A}"/>
              </a:ext>
            </a:extLst>
          </p:cNvPr>
          <p:cNvSpPr txBox="1"/>
          <p:nvPr/>
        </p:nvSpPr>
        <p:spPr>
          <a:xfrm>
            <a:off x="670140" y="474937"/>
            <a:ext cx="529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Período:</a:t>
            </a:r>
            <a:r>
              <a:rPr lang="pt-BR" sz="2400" b="1" dirty="0"/>
              <a:t> 29/05/23 a 05/06/23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0F65AB-AC4F-8365-D069-8A6274A6C173}"/>
              </a:ext>
            </a:extLst>
          </p:cNvPr>
          <p:cNvGrpSpPr/>
          <p:nvPr/>
        </p:nvGrpSpPr>
        <p:grpSpPr>
          <a:xfrm>
            <a:off x="670141" y="2755772"/>
            <a:ext cx="1607127" cy="799609"/>
            <a:chOff x="558802" y="1042427"/>
            <a:chExt cx="1607127" cy="799609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E0F4664-9F85-2D43-DB84-C85775CDD248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alta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90CE95C-BE08-C2F5-ACC7-7890BA893FB4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Tendência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0B765F2-9DE9-E7C9-C2E1-02F672A92F2D}"/>
              </a:ext>
            </a:extLst>
          </p:cNvPr>
          <p:cNvGrpSpPr/>
          <p:nvPr/>
        </p:nvGrpSpPr>
        <p:grpSpPr>
          <a:xfrm>
            <a:off x="670140" y="4173554"/>
            <a:ext cx="1607127" cy="799609"/>
            <a:chOff x="558802" y="1042427"/>
            <a:chExt cx="1607127" cy="799609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26EAF2-4091-EDFA-D3DF-CB1B0FA4E873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$ 26.890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FAC1CE7-EA94-7EAF-B5D3-926E54E64321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Preço Alvo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A829DD0-C29A-AAE5-89E8-EECB2100AC65}"/>
              </a:ext>
            </a:extLst>
          </p:cNvPr>
          <p:cNvGrpSpPr/>
          <p:nvPr/>
        </p:nvGrpSpPr>
        <p:grpSpPr>
          <a:xfrm>
            <a:off x="2516112" y="2755772"/>
            <a:ext cx="1607127" cy="799609"/>
            <a:chOff x="558802" y="1042427"/>
            <a:chExt cx="1607127" cy="79960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19B4E64-6203-7EFF-7F68-B747EE9C9A57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alta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29514BF-D9E5-BA8E-FFE6-AED8632C98A2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Tendência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A3A59F3-8D32-5008-F411-D0651038C06B}"/>
              </a:ext>
            </a:extLst>
          </p:cNvPr>
          <p:cNvGrpSpPr/>
          <p:nvPr/>
        </p:nvGrpSpPr>
        <p:grpSpPr>
          <a:xfrm>
            <a:off x="2516112" y="4173554"/>
            <a:ext cx="1607127" cy="799609"/>
            <a:chOff x="558802" y="1042427"/>
            <a:chExt cx="1607127" cy="79960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5E2F138-A222-F9A7-0F84-F539CC63D78E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$ 2.002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0BF63B6-6DF9-1315-9621-9FA4D1CC3F84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Preço Alvo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BDAAE4F-BEB3-A567-84BF-B818EB8D877B}"/>
              </a:ext>
            </a:extLst>
          </p:cNvPr>
          <p:cNvGrpSpPr/>
          <p:nvPr/>
        </p:nvGrpSpPr>
        <p:grpSpPr>
          <a:xfrm>
            <a:off x="4362083" y="2755772"/>
            <a:ext cx="1607127" cy="799609"/>
            <a:chOff x="558802" y="1042427"/>
            <a:chExt cx="1607127" cy="79960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F20212B-EE7A-7E59-C330-DE5E0FFE3310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queda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EC1CB5F-4218-069E-7953-748EDDA64D6A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Tendência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A23A05E-CC85-5322-7ABF-02C8EFEC070C}"/>
              </a:ext>
            </a:extLst>
          </p:cNvPr>
          <p:cNvGrpSpPr/>
          <p:nvPr/>
        </p:nvGrpSpPr>
        <p:grpSpPr>
          <a:xfrm>
            <a:off x="4362083" y="4173554"/>
            <a:ext cx="1607127" cy="799609"/>
            <a:chOff x="558802" y="1042427"/>
            <a:chExt cx="1607127" cy="799609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0BEE309-1C5A-91C1-5376-29695F746DEB}"/>
                </a:ext>
              </a:extLst>
            </p:cNvPr>
            <p:cNvSpPr txBox="1"/>
            <p:nvPr/>
          </p:nvSpPr>
          <p:spPr>
            <a:xfrm>
              <a:off x="558802" y="1380371"/>
              <a:ext cx="1607127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400" b="1" dirty="0"/>
                <a:t>$ 0,34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6737EDE-9666-5DA7-052D-FD9A1522FDBA}"/>
                </a:ext>
              </a:extLst>
            </p:cNvPr>
            <p:cNvSpPr txBox="1"/>
            <p:nvPr/>
          </p:nvSpPr>
          <p:spPr>
            <a:xfrm>
              <a:off x="558802" y="1042427"/>
              <a:ext cx="160712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Preço Alvo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F28FD5-B8D2-748E-F285-E5F710FCDADD}"/>
              </a:ext>
            </a:extLst>
          </p:cNvPr>
          <p:cNvSpPr txBox="1"/>
          <p:nvPr/>
        </p:nvSpPr>
        <p:spPr>
          <a:xfrm>
            <a:off x="6677891" y="2137600"/>
            <a:ext cx="5126182" cy="168625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Oportunidade de compra para Bitcoin e </a:t>
            </a:r>
            <a:r>
              <a:rPr lang="pt-BR" dirty="0" err="1"/>
              <a:t>Ethereum</a:t>
            </a:r>
            <a:r>
              <a:rPr lang="pt-BR" dirty="0"/>
              <a:t>, que apresentam tendência de alta, com preço alvo em $ 26.890 e $ 2.002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593991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Santos</dc:creator>
  <cp:lastModifiedBy>Paulo Santos</cp:lastModifiedBy>
  <cp:revision>1</cp:revision>
  <dcterms:created xsi:type="dcterms:W3CDTF">2023-05-29T22:28:51Z</dcterms:created>
  <dcterms:modified xsi:type="dcterms:W3CDTF">2023-05-30T00:54:52Z</dcterms:modified>
</cp:coreProperties>
</file>