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5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C5255-05D8-4FF7-BD6D-8E93337D9884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09C22-B260-49FB-9D0C-AFB154A8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9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09C22-B260-49FB-9D0C-AFB154A871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9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2FCC-F398-41D3-96DD-ED511310F2C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A7E-8DED-4750-8706-5D264F2E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8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2FCC-F398-41D3-96DD-ED511310F2C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A7E-8DED-4750-8706-5D264F2E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8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2FCC-F398-41D3-96DD-ED511310F2C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A7E-8DED-4750-8706-5D264F2E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6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2FCC-F398-41D3-96DD-ED511310F2C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A7E-8DED-4750-8706-5D264F2E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2FCC-F398-41D3-96DD-ED511310F2C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A7E-8DED-4750-8706-5D264F2E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0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2FCC-F398-41D3-96DD-ED511310F2C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A7E-8DED-4750-8706-5D264F2E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2FCC-F398-41D3-96DD-ED511310F2C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A7E-8DED-4750-8706-5D264F2E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8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2FCC-F398-41D3-96DD-ED511310F2C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A7E-8DED-4750-8706-5D264F2E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2FCC-F398-41D3-96DD-ED511310F2C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A7E-8DED-4750-8706-5D264F2E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0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2FCC-F398-41D3-96DD-ED511310F2C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A7E-8DED-4750-8706-5D264F2E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1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2FCC-F398-41D3-96DD-ED511310F2C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A7E-8DED-4750-8706-5D264F2E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82FCC-F398-41D3-96DD-ED511310F2C7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6A7E-8DED-4750-8706-5D264F2E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9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593218" y="172077"/>
            <a:ext cx="1911928" cy="16932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36712" y="519257"/>
            <a:ext cx="1621772" cy="12535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Qlik Sense </a:t>
            </a:r>
          </a:p>
          <a:p>
            <a:r>
              <a:rPr lang="en-US" sz="1400" dirty="0" smtClean="0"/>
              <a:t>App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362200"/>
            <a:ext cx="1839686" cy="17907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Qlik Sense Server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5822813" y="612435"/>
            <a:ext cx="2082976" cy="1086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Matlab</a:t>
            </a:r>
            <a:r>
              <a:rPr lang="en-US" dirty="0" smtClean="0"/>
              <a:t> Production Server (MPS)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69425" y="1598691"/>
            <a:ext cx="626882" cy="94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37785" y="1587873"/>
            <a:ext cx="497173" cy="76076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10091" y="1312711"/>
            <a:ext cx="1712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095845" y="932842"/>
            <a:ext cx="1726968" cy="4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" name="Oval 25"/>
          <p:cNvSpPr/>
          <p:nvPr/>
        </p:nvSpPr>
        <p:spPr>
          <a:xfrm>
            <a:off x="4292281" y="2020610"/>
            <a:ext cx="265709" cy="24673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1" name="Rounded Rectangle 30"/>
          <p:cNvSpPr/>
          <p:nvPr/>
        </p:nvSpPr>
        <p:spPr>
          <a:xfrm rot="16200000">
            <a:off x="3412215" y="900814"/>
            <a:ext cx="986257" cy="4094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Extension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669670" y="4772345"/>
            <a:ext cx="1911928" cy="16629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813164" y="5117936"/>
            <a:ext cx="1621772" cy="12325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Qlik Sense </a:t>
            </a:r>
          </a:p>
          <a:p>
            <a:r>
              <a:rPr lang="en-US" sz="1400" dirty="0" smtClean="0"/>
              <a:t>App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 rot="16200000">
            <a:off x="3518489" y="5551120"/>
            <a:ext cx="1004785" cy="4094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Extension</a:t>
            </a:r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3912042" y="1906427"/>
            <a:ext cx="265709" cy="24673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4700743" y="1197653"/>
            <a:ext cx="265709" cy="24673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5236285" y="812113"/>
            <a:ext cx="265709" cy="24673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179466" y="4166462"/>
            <a:ext cx="520145" cy="1114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868975" y="4044312"/>
            <a:ext cx="556160" cy="120916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2" name="Oval 41"/>
          <p:cNvSpPr/>
          <p:nvPr/>
        </p:nvSpPr>
        <p:spPr>
          <a:xfrm>
            <a:off x="4445175" y="4271635"/>
            <a:ext cx="265709" cy="24673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4026571" y="4441892"/>
            <a:ext cx="265709" cy="24673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5822813" y="5170585"/>
            <a:ext cx="2082976" cy="1086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Server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225629" y="5890205"/>
            <a:ext cx="1597184" cy="31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228487" y="5541047"/>
            <a:ext cx="15943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Oval 59"/>
          <p:cNvSpPr/>
          <p:nvPr/>
        </p:nvSpPr>
        <p:spPr>
          <a:xfrm>
            <a:off x="4774144" y="5782462"/>
            <a:ext cx="265709" cy="24673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5224061" y="5430030"/>
            <a:ext cx="265709" cy="24673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408616" y="1699205"/>
            <a:ext cx="3388" cy="776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658213" y="1666901"/>
            <a:ext cx="34683" cy="80870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Oval 72"/>
          <p:cNvSpPr/>
          <p:nvPr/>
        </p:nvSpPr>
        <p:spPr>
          <a:xfrm>
            <a:off x="7547267" y="2082453"/>
            <a:ext cx="265709" cy="2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4" name="Oval 73"/>
          <p:cNvSpPr/>
          <p:nvPr/>
        </p:nvSpPr>
        <p:spPr>
          <a:xfrm>
            <a:off x="7249048" y="1845632"/>
            <a:ext cx="265709" cy="2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81" name="Rounded Rectangle 80"/>
          <p:cNvSpPr/>
          <p:nvPr/>
        </p:nvSpPr>
        <p:spPr>
          <a:xfrm>
            <a:off x="6763273" y="2481844"/>
            <a:ext cx="1670847" cy="37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Portfolio Optimization Function</a:t>
            </a:r>
            <a:endParaRPr lang="en-US" sz="1100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7898892" y="721541"/>
            <a:ext cx="457200" cy="18114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898892" y="1003736"/>
            <a:ext cx="533400" cy="739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910361" y="1288225"/>
            <a:ext cx="521931" cy="543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905789" y="1493415"/>
            <a:ext cx="450303" cy="1192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556197" y="4355642"/>
            <a:ext cx="0" cy="815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315604" y="4355642"/>
            <a:ext cx="4018" cy="80870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Oval 97"/>
          <p:cNvSpPr/>
          <p:nvPr/>
        </p:nvSpPr>
        <p:spPr>
          <a:xfrm>
            <a:off x="7166138" y="4797373"/>
            <a:ext cx="265709" cy="2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</a:p>
        </p:txBody>
      </p:sp>
      <p:sp>
        <p:nvSpPr>
          <p:cNvPr id="99" name="Oval 98"/>
          <p:cNvSpPr/>
          <p:nvPr/>
        </p:nvSpPr>
        <p:spPr>
          <a:xfrm>
            <a:off x="7434849" y="4513266"/>
            <a:ext cx="265709" cy="24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00" name="Rounded Rectangle 99"/>
          <p:cNvSpPr/>
          <p:nvPr/>
        </p:nvSpPr>
        <p:spPr>
          <a:xfrm>
            <a:off x="6797101" y="3966160"/>
            <a:ext cx="1269492" cy="383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ARIMA Forecast Function</a:t>
            </a:r>
            <a:endParaRPr lang="en-US" sz="1100" dirty="0"/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7906579" y="5194372"/>
            <a:ext cx="457200" cy="18114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7906579" y="5476567"/>
            <a:ext cx="533400" cy="739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918048" y="5761056"/>
            <a:ext cx="521931" cy="543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913476" y="5966246"/>
            <a:ext cx="450303" cy="1192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7866569" y="1043650"/>
            <a:ext cx="1412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Other Functions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7897546" y="5514150"/>
            <a:ext cx="1412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Other Functions</a:t>
            </a:r>
            <a:endParaRPr lang="en-US" sz="1400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2218048" y="145115"/>
            <a:ext cx="375170" cy="269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2218048" y="1865310"/>
            <a:ext cx="370140" cy="132930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318986" y="3667116"/>
            <a:ext cx="347516" cy="11052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2306144" y="6435321"/>
            <a:ext cx="356980" cy="28630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9" y="3667116"/>
            <a:ext cx="2106325" cy="3054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8" y="145115"/>
            <a:ext cx="2002848" cy="304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44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Fady Heiba</cp:lastModifiedBy>
  <cp:revision>17</cp:revision>
  <dcterms:created xsi:type="dcterms:W3CDTF">2016-06-02T02:38:46Z</dcterms:created>
  <dcterms:modified xsi:type="dcterms:W3CDTF">2016-06-06T11:36:03Z</dcterms:modified>
</cp:coreProperties>
</file>