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55486-CFA4-413D-AFB9-BEE216D2A3D7}" v="3" dt="2023-03-01T15:42:52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293" y="35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 SALHA" userId="70342def027f8e33" providerId="LiveId" clId="{3FC55486-CFA4-413D-AFB9-BEE216D2A3D7}"/>
    <pc:docChg chg="undo custSel modSld">
      <pc:chgData name="Henri SALHA" userId="70342def027f8e33" providerId="LiveId" clId="{3FC55486-CFA4-413D-AFB9-BEE216D2A3D7}" dt="2023-03-01T16:12:23.711" v="313" actId="20577"/>
      <pc:docMkLst>
        <pc:docMk/>
      </pc:docMkLst>
      <pc:sldChg chg="addSp delSp modSp mod">
        <pc:chgData name="Henri SALHA" userId="70342def027f8e33" providerId="LiveId" clId="{3FC55486-CFA4-413D-AFB9-BEE216D2A3D7}" dt="2023-03-01T16:12:23.711" v="313" actId="20577"/>
        <pc:sldMkLst>
          <pc:docMk/>
          <pc:sldMk cId="638741488" sldId="257"/>
        </pc:sldMkLst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4" creationId="{632EC0AA-C4BA-1B15-AE2A-5D587D6C4E7B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5" creationId="{A3469C00-21F5-10EC-4AD0-0828E5BD9E57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6" creationId="{9FD153C9-6391-CAFB-F901-C8AC35CAB5E7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7" creationId="{0609B4FC-7A63-DF64-6950-7A7E2087F8B2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19" creationId="{B96A67FA-ABAF-C147-4F9E-D7F47B2CBA38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2" creationId="{FD59F0BC-9EAF-28F2-16D9-2E558596F373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4" creationId="{B640E645-958D-78F3-629D-BAB914AF2697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6" creationId="{DC8CECB5-3A95-3287-E7F2-5CE1CDDB48D3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8" creationId="{B062CEEC-0F88-6BE5-1FE0-7A186167E299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30" creationId="{7E60AD83-759F-1BFB-CB60-BF61FC8B6504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70" creationId="{2C118676-98E1-2715-EA6C-9A927328750B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71" creationId="{02906096-C62C-6ABD-84B2-010E73C15A64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72" creationId="{BE696144-6A84-5C63-3661-584077B787E1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73" creationId="{533AD996-E95F-D3B4-D2EF-E9FD64D55EB7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74" creationId="{AD4D0A7F-7B88-C623-6DC3-0B9E6BEE83B0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75" creationId="{D82B55FC-E595-38EC-B21B-367EA703AFFC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76" creationId="{4CE2232B-EEF0-B8A6-AF44-BF12829F24AE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77" creationId="{1660BA83-E664-F720-52EC-8643389EE1D6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0" creationId="{D30725A3-0886-AAB3-1A04-F8E98C9F7CA4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1" creationId="{10C9906E-9EAD-C643-BAF7-CFCE079F8680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2" creationId="{C78FEA08-759C-83CC-81F0-34A3E5A6A444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3" creationId="{68B56329-985F-2D35-91E4-99F13C118B00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4" creationId="{41E68F66-B79B-483A-7D4D-E86A86AB3C40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5" creationId="{B4A2F4B6-E36D-F78D-7739-890EA1D797A4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6" creationId="{4382D659-C613-6531-791E-E25B84B36D2B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7" creationId="{CA63E5BF-DA02-C291-A77C-9495B2A18793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8" creationId="{56557964-318E-B11F-62B6-FDB2012B990A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89" creationId="{6697CE3B-5A02-833A-1287-8C54BA024D41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90" creationId="{FC2ADE8F-1866-ECF3-29AF-03CF35A590ED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130" creationId="{821D8CAE-7A6D-9E51-C55C-8946E9069DB4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172" creationId="{51ECEDD6-4545-2B85-0C39-39E501B13612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04" creationId="{2FF3FEBE-C0BC-7841-19CB-20021F296DCD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17" creationId="{65E0D9D0-ACC8-92C6-511E-FFCEB86BF487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18" creationId="{03983022-E132-2D21-3BCC-38C12AB0D8DD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19" creationId="{840A2A32-519F-CA7A-7ED6-94F47FC00744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20" creationId="{A386BD34-EAC2-DE5B-DEAA-D4800356B69D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24" creationId="{AE62A255-1FE6-3DAA-6387-AF18D5C5C4A6}"/>
          </ac:spMkLst>
        </pc:spChg>
        <pc:spChg chg="mod">
          <ac:chgData name="Henri SALHA" userId="70342def027f8e33" providerId="LiveId" clId="{3FC55486-CFA4-413D-AFB9-BEE216D2A3D7}" dt="2023-03-01T15:44:42.664" v="134" actId="20577"/>
          <ac:spMkLst>
            <pc:docMk/>
            <pc:sldMk cId="638741488" sldId="257"/>
            <ac:spMk id="225" creationId="{36D14FD9-D128-5C29-48BD-6B27669DB91B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29" creationId="{BD5F184F-9E82-E021-E371-F80FA3129340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60" creationId="{190AFBF3-289B-03CA-1FD7-2C39BB3BE722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66" creationId="{3F7F6731-A646-E837-85D6-95B3450D8E20}"/>
          </ac:spMkLst>
        </pc:spChg>
        <pc:spChg chg="mod">
          <ac:chgData name="Henri SALHA" userId="70342def027f8e33" providerId="LiveId" clId="{3FC55486-CFA4-413D-AFB9-BEE216D2A3D7}" dt="2023-03-01T16:12:23.711" v="313" actId="20577"/>
          <ac:spMkLst>
            <pc:docMk/>
            <pc:sldMk cId="638741488" sldId="257"/>
            <ac:spMk id="268" creationId="{97DCE3B5-6CB4-7EF8-FAE2-2894B655F75F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88" creationId="{FF7CEFBD-1341-D7B3-E421-292BBAFE3A8D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89" creationId="{2F888201-63D5-D600-4C13-3F830DD01823}"/>
          </ac:spMkLst>
        </pc:spChg>
        <pc:spChg chg="mod">
          <ac:chgData name="Henri SALHA" userId="70342def027f8e33" providerId="LiveId" clId="{3FC55486-CFA4-413D-AFB9-BEE216D2A3D7}" dt="2023-03-01T15:38:27.237" v="0" actId="164"/>
          <ac:spMkLst>
            <pc:docMk/>
            <pc:sldMk cId="638741488" sldId="257"/>
            <ac:spMk id="290" creationId="{6A7F9974-8D54-9A53-561C-218F6ACE9796}"/>
          </ac:spMkLst>
        </pc:spChg>
        <pc:spChg chg="add del mod">
          <ac:chgData name="Henri SALHA" userId="70342def027f8e33" providerId="LiveId" clId="{3FC55486-CFA4-413D-AFB9-BEE216D2A3D7}" dt="2023-03-01T15:42:30.005" v="26" actId="478"/>
          <ac:spMkLst>
            <pc:docMk/>
            <pc:sldMk cId="638741488" sldId="257"/>
            <ac:spMk id="292" creationId="{4F37171B-E5FA-F33D-E0ED-31CA1D14ABB5}"/>
          </ac:spMkLst>
        </pc:spChg>
        <pc:spChg chg="add del mod">
          <ac:chgData name="Henri SALHA" userId="70342def027f8e33" providerId="LiveId" clId="{3FC55486-CFA4-413D-AFB9-BEE216D2A3D7}" dt="2023-03-01T15:43:11.260" v="31" actId="478"/>
          <ac:spMkLst>
            <pc:docMk/>
            <pc:sldMk cId="638741488" sldId="257"/>
            <ac:spMk id="293" creationId="{BF3EC63E-B0AD-B5BB-E9D7-26C649FE01FA}"/>
          </ac:spMkLst>
        </pc:spChg>
        <pc:grpChg chg="mod">
          <ac:chgData name="Henri SALHA" userId="70342def027f8e33" providerId="LiveId" clId="{3FC55486-CFA4-413D-AFB9-BEE216D2A3D7}" dt="2023-03-01T15:38:27.237" v="0" actId="164"/>
          <ac:grpSpMkLst>
            <pc:docMk/>
            <pc:sldMk cId="638741488" sldId="257"/>
            <ac:grpSpMk id="138" creationId="{0CDEBFD1-5722-5E4C-25BB-DBA311FEFA07}"/>
          </ac:grpSpMkLst>
        </pc:grpChg>
        <pc:grpChg chg="mod">
          <ac:chgData name="Henri SALHA" userId="70342def027f8e33" providerId="LiveId" clId="{3FC55486-CFA4-413D-AFB9-BEE216D2A3D7}" dt="2023-03-01T15:38:27.237" v="0" actId="164"/>
          <ac:grpSpMkLst>
            <pc:docMk/>
            <pc:sldMk cId="638741488" sldId="257"/>
            <ac:grpSpMk id="142" creationId="{CE0158B1-CC2A-389E-DCC9-63FE13E4CD6D}"/>
          </ac:grpSpMkLst>
        </pc:grpChg>
        <pc:grpChg chg="mod">
          <ac:chgData name="Henri SALHA" userId="70342def027f8e33" providerId="LiveId" clId="{3FC55486-CFA4-413D-AFB9-BEE216D2A3D7}" dt="2023-03-01T15:38:27.237" v="0" actId="164"/>
          <ac:grpSpMkLst>
            <pc:docMk/>
            <pc:sldMk cId="638741488" sldId="257"/>
            <ac:grpSpMk id="173" creationId="{28A0D68B-66AE-1C9A-8405-36F7A10DF7BC}"/>
          </ac:grpSpMkLst>
        </pc:grpChg>
        <pc:grpChg chg="add mod">
          <ac:chgData name="Henri SALHA" userId="70342def027f8e33" providerId="LiveId" clId="{3FC55486-CFA4-413D-AFB9-BEE216D2A3D7}" dt="2023-03-01T15:43:05.426" v="30" actId="554"/>
          <ac:grpSpMkLst>
            <pc:docMk/>
            <pc:sldMk cId="638741488" sldId="257"/>
            <ac:grpSpMk id="291" creationId="{FFE8114D-A9BD-6CCC-7D1D-D48E3AA4FC70}"/>
          </ac:grpSpMkLst>
        </pc:grp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15" creationId="{D327CEC4-4631-CD6A-BDED-69E1330595AD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17" creationId="{485A9977-3014-5C56-49A0-5E3E63CD7352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0" creationId="{CF9BA7A7-3BB0-DAAA-F38B-BE5B0B0C4405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3" creationId="{BA75E24F-82E6-0BAA-EFAE-31C09D3C9203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5" creationId="{15AD45AE-1BF7-6196-91C1-79C1D900DDF1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7" creationId="{1DBE728B-45CD-4196-01B5-6E1B21C6153E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9" creationId="{B6F43822-76AE-4FAA-C334-DE18D14E2829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31" creationId="{F8A2E9C1-E928-1192-1752-9D9EA7D6DF3B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33" creationId="{6802D9C9-9B59-B908-2291-3E79AF532CB8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34" creationId="{F924A988-67A8-7ECB-EDBE-327C3FD6B38B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37" creationId="{00396ECE-4169-9377-0D9E-EA0F143978F3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40" creationId="{A40239BA-3EF7-DB1E-A873-E356CD2F7C12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43" creationId="{8C32FD24-3B96-B85F-1807-5F3A666C67BD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46" creationId="{B0546C16-7FE8-00A3-9A30-0AD54DAA994A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49" creationId="{72DF70E6-F1D2-03F5-CD10-D6C4335539E2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52" creationId="{4DE093D3-C3F2-92FC-C306-FF453205E6AD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55" creationId="{045EE971-4383-53F5-96C4-96BB22BC69DD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58" creationId="{850D1D80-A27C-BB89-AEA1-831A954A6075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63" creationId="{C45F2687-F514-D8CF-D441-0BFC52B220EA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133" creationId="{0DEDFA9B-FC8B-9536-84B0-79956F1E826E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169" creationId="{D3BB1A86-6145-4D19-1266-1D7C1ABB60C2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01" creationId="{D1047DB8-DD1C-049F-DD2D-DDC4F9584A0E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05" creationId="{0D1C4864-68AA-BDEC-D5C2-C2FB178A7A38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08" creationId="{AD01F2F6-E248-A792-C031-18CDBE92029D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11" creationId="{02197328-2D60-7DD2-C1CA-049C756B0AF2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14" creationId="{56DCC46C-8559-B796-4CEE-35478F9C3975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21" creationId="{9A02DA35-375F-5AF5-178C-66689AB745BD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69" creationId="{94005F6F-0E31-0D4A-9E77-1D9B5F848FA5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72" creationId="{670A01ED-BA00-0782-F2BD-7E65BEBDB865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75" creationId="{300EBAEA-E5E1-C94F-DFDD-977BEBE1D50D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78" creationId="{FF1E716B-E3D5-D964-CED7-84ABB9AD7B73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82" creationId="{1B0212CA-AFEE-3427-E2D2-8AF969842615}"/>
          </ac:cxnSpMkLst>
        </pc:cxnChg>
        <pc:cxnChg chg="mod">
          <ac:chgData name="Henri SALHA" userId="70342def027f8e33" providerId="LiveId" clId="{3FC55486-CFA4-413D-AFB9-BEE216D2A3D7}" dt="2023-03-01T15:38:27.237" v="0" actId="164"/>
          <ac:cxnSpMkLst>
            <pc:docMk/>
            <pc:sldMk cId="638741488" sldId="257"/>
            <ac:cxnSpMk id="285" creationId="{779AD6E4-A443-28BF-F266-BD3A793891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17BC1-4686-E75F-EB23-AD3BBA4C7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C10FDB-BA5A-8DBF-8979-90AD81920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64E63-45AA-0958-96E2-21700AB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47941-EBB5-F951-F14D-D0292DF4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7BEA7C-2C2B-6814-4525-1ECC8542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F11F5-AF0F-DE8D-150B-AD7A168F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4E7DA5-EE8E-D7F6-2A2F-64815EAD5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F5F7E-1C7F-F26D-C9C7-0D160908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6E112A-032D-08C2-179A-994C41E8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95952D-66C9-4ED8-39AF-EF087966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0D0C60-5F98-DCFF-250A-56C26CBC1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E6E9A4-5BF5-D366-9457-235289F0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379BF-17FB-1CE6-91AE-5CA51C2A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0B2F9-CA1B-B8C1-13C6-AF2B10E9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A2420-F4C7-D30F-F454-07DBB99D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F58C88-AA48-F5A0-CB97-0625AAE7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C2FA0-943E-15BB-DF31-51C875F9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7F45CB-80BA-51BD-3FBA-93F5D976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057CD-1F24-BD52-5226-18CC7338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831B5-82F1-8F38-69BA-2D667942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7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6AC6F-793A-95D0-1376-EAA148B8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B11435-1A65-30F2-7CE5-7831F46A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ADA23-660A-BA84-23B6-96A9AD85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34B9F-3A79-5A54-E43D-CDE7A90D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B2FDE8-3ED6-0F92-16D7-B64F5917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A25A3-9FCB-9FFF-B0A0-AE9C4863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44750-53DF-70A2-0DDA-A3E8F66A8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4D457E-80CD-6ABD-6F07-1E7FB3C9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5C4AD2-9015-288F-BBB6-9027CFEE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B39D01-D0E2-59C1-7CF3-5425BAF4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4F589-BFAD-1A37-1B7F-FBAC81EF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CA813-4C0B-D686-07B5-DBB75798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111E2F-095E-C4F1-FB82-C97928240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FAA22D-8C79-822E-EE9D-EC8E34104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4C0E17-8C12-E640-DE08-F9E3D6B45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47E498-0208-4C9A-C343-7AB61A69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D6D5CC-AEE3-4BCD-A44B-153312A2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07E203-8353-B400-3D91-64D9E45F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639242-4C3A-C5CB-530E-83264E1D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5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90100-A2B8-1B4F-6225-8C01235F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7DAA8A-B14E-3B07-AD7A-D2D5814C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1E790-94E2-6401-214C-1A06357D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EEF092-8778-1BDB-88AF-3CAE717E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059979-49F6-1F2C-212D-EE6648FC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7D69A6-C24B-78E2-D0DA-62BB907D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447929-3F9A-C99D-2D8D-43ADAEE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4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7BED5-A322-EB2D-D11D-529E2148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E1848-7570-8CA8-77A8-736EE58C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18310C-F8F7-93FF-FF53-DBAF62A15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8A97A-9CCF-B888-1165-C0BCBE1F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FA9C2-6692-2DC7-7660-6CCE0C6A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748130-503D-46A1-CDC6-96F45DCA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1730F-9BC5-1F93-F6A1-82F39C98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50271F-40E0-EBEB-3933-EDDABF59A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D98EDD-5563-7208-13C4-F70CA459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44AB93-354F-B2EE-2B23-185F45D1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7C994E-DCC8-80F4-C754-83C175C1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F91F07-EA74-2824-21E2-178BD117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972E5F-7860-1E04-1463-A3542F4A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0E23E0-5BA8-9AAD-6B20-F3F1B9888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6543AE-7581-184F-E3F6-B7034C4B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1994-2B69-4A2A-A4F7-923E5D842E5D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5170C6-DD80-5D60-90DB-85999EF7A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58017-F46A-26CC-9FE9-A489F0CBA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61F5-EB10-49C7-A847-CBFD96AA65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3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14BC0-7EE2-65BC-4B48-FDFD947D4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32BE8E-D2C1-C117-6A66-059D66507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ZoneTexte 224">
            <a:extLst>
              <a:ext uri="{FF2B5EF4-FFF2-40B4-BE49-F238E27FC236}">
                <a16:creationId xmlns:a16="http://schemas.microsoft.com/office/drawing/2014/main" id="{36D14FD9-D128-5C29-48BD-6B27669DB91B}"/>
              </a:ext>
            </a:extLst>
          </p:cNvPr>
          <p:cNvSpPr txBox="1"/>
          <p:nvPr/>
        </p:nvSpPr>
        <p:spPr>
          <a:xfrm>
            <a:off x="621421" y="1657138"/>
            <a:ext cx="21484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Illustration for b = 3, B = 8: </a:t>
            </a:r>
          </a:p>
          <a:p>
            <a:r>
              <a:rPr lang="en-US" sz="1400" dirty="0"/>
              <a:t>V2 = 02</a:t>
            </a:r>
            <a:r>
              <a:rPr lang="en-US" sz="1400" baseline="-25000" dirty="0"/>
              <a:t>oct</a:t>
            </a:r>
            <a:r>
              <a:rPr lang="en-US" sz="1400" dirty="0"/>
              <a:t> (010</a:t>
            </a:r>
            <a:r>
              <a:rPr lang="en-US" sz="1400" baseline="-25000" dirty="0"/>
              <a:t> bin</a:t>
            </a:r>
            <a:r>
              <a:rPr lang="en-US" sz="1400" dirty="0"/>
              <a:t>)</a:t>
            </a:r>
          </a:p>
          <a:p>
            <a:r>
              <a:rPr lang="en-US" sz="1400" dirty="0"/>
              <a:t>V1 = 06</a:t>
            </a:r>
            <a:r>
              <a:rPr lang="en-US" sz="1400" baseline="-25000" dirty="0"/>
              <a:t>oct</a:t>
            </a:r>
            <a:r>
              <a:rPr lang="en-US" sz="1400" dirty="0"/>
              <a:t> (110</a:t>
            </a:r>
            <a:r>
              <a:rPr lang="en-US" sz="1400" baseline="-25000" dirty="0"/>
              <a:t> bin</a:t>
            </a:r>
            <a:r>
              <a:rPr lang="en-US" sz="1400" dirty="0"/>
              <a:t>)</a:t>
            </a:r>
          </a:p>
          <a:p>
            <a:r>
              <a:rPr lang="en-US" sz="1400" dirty="0"/>
              <a:t>V0 = 11</a:t>
            </a:r>
            <a:r>
              <a:rPr lang="en-US" sz="1400" baseline="-25000" dirty="0"/>
              <a:t>oct</a:t>
            </a:r>
            <a:r>
              <a:rPr lang="en-US" sz="1400" dirty="0"/>
              <a:t> (001</a:t>
            </a:r>
            <a:r>
              <a:rPr lang="en-US" sz="1400" baseline="-25000" dirty="0"/>
              <a:t> bin</a:t>
            </a:r>
            <a:r>
              <a:rPr lang="en-US" sz="1400" dirty="0"/>
              <a:t>)</a:t>
            </a:r>
          </a:p>
          <a:p>
            <a:r>
              <a:rPr lang="en-US" sz="1400" dirty="0"/>
              <a:t>Blue arrows = structural</a:t>
            </a:r>
          </a:p>
          <a:p>
            <a:r>
              <a:rPr lang="en-US" sz="1400" dirty="0"/>
              <a:t>Red arrows = mutable</a:t>
            </a:r>
          </a:p>
        </p:txBody>
      </p:sp>
      <p:sp>
        <p:nvSpPr>
          <p:cNvPr id="268" name="ZoneTexte 267">
            <a:extLst>
              <a:ext uri="{FF2B5EF4-FFF2-40B4-BE49-F238E27FC236}">
                <a16:creationId xmlns:a16="http://schemas.microsoft.com/office/drawing/2014/main" id="{97DCE3B5-6CB4-7EF8-FAE2-2894B655F75F}"/>
              </a:ext>
            </a:extLst>
          </p:cNvPr>
          <p:cNvSpPr txBox="1"/>
          <p:nvPr/>
        </p:nvSpPr>
        <p:spPr>
          <a:xfrm>
            <a:off x="187587" y="259760"/>
            <a:ext cx="120956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Variables V0, V1, … </a:t>
            </a:r>
            <a:r>
              <a:rPr lang="en-US" sz="1400" dirty="0" err="1"/>
              <a:t>Vn</a:t>
            </a:r>
            <a:r>
              <a:rPr lang="en-US" sz="1400"/>
              <a:t> are </a:t>
            </a:r>
            <a:r>
              <a:rPr lang="en-US" sz="1400" dirty="0"/>
              <a:t>accessed in a loop through Z pointer, from an anchor V. As many variables as required can be created, by inserting Vn+1 between V and </a:t>
            </a:r>
            <a:r>
              <a:rPr lang="en-US" sz="1400" dirty="0" err="1"/>
              <a:t>Vn</a:t>
            </a:r>
            <a:endParaRPr lang="en-US" sz="1400" dirty="0"/>
          </a:p>
          <a:p>
            <a:r>
              <a:rPr lang="en-US" sz="1400" dirty="0"/>
              <a:t>P pointer represents unit value in B-scale</a:t>
            </a:r>
          </a:p>
          <a:p>
            <a:r>
              <a:rPr lang="en-US" sz="1400" dirty="0"/>
              <a:t>Q represents carry</a:t>
            </a:r>
          </a:p>
          <a:p>
            <a:r>
              <a:rPr lang="en-US" sz="1400" dirty="0"/>
              <a:t>Binary encoding (of unit value only) is done through B0, B1, B2 chain, with P pointer to itself = 1, to Vx = 0</a:t>
            </a:r>
          </a:p>
          <a:p>
            <a:r>
              <a:rPr lang="en-US" sz="1400" dirty="0"/>
              <a:t>P,Q,W pointers of V node are free variables for intermediary calculations</a:t>
            </a:r>
          </a:p>
          <a:p>
            <a:endParaRPr lang="en-US" sz="1400" dirty="0"/>
          </a:p>
        </p:txBody>
      </p:sp>
      <p:grpSp>
        <p:nvGrpSpPr>
          <p:cNvPr id="291" name="Groupe 290">
            <a:extLst>
              <a:ext uri="{FF2B5EF4-FFF2-40B4-BE49-F238E27FC236}">
                <a16:creationId xmlns:a16="http://schemas.microsoft.com/office/drawing/2014/main" id="{FFE8114D-A9BD-6CCC-7D1D-D48E3AA4FC70}"/>
              </a:ext>
            </a:extLst>
          </p:cNvPr>
          <p:cNvGrpSpPr/>
          <p:nvPr/>
        </p:nvGrpSpPr>
        <p:grpSpPr>
          <a:xfrm>
            <a:off x="621421" y="2114676"/>
            <a:ext cx="10830808" cy="4546986"/>
            <a:chOff x="1150373" y="1788021"/>
            <a:chExt cx="10830808" cy="454698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EC0AA-C4BA-1B15-AE2A-5D587D6C4E7B}"/>
                </a:ext>
              </a:extLst>
            </p:cNvPr>
            <p:cNvSpPr/>
            <p:nvPr/>
          </p:nvSpPr>
          <p:spPr>
            <a:xfrm>
              <a:off x="1150374" y="5112774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3469C00-21F5-10EC-4AD0-0828E5BD9E57}"/>
                </a:ext>
              </a:extLst>
            </p:cNvPr>
            <p:cNvSpPr/>
            <p:nvPr/>
          </p:nvSpPr>
          <p:spPr>
            <a:xfrm>
              <a:off x="1150373" y="3131937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V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FD153C9-6391-CAFB-F901-C8AC35CAB5E7}"/>
                </a:ext>
              </a:extLst>
            </p:cNvPr>
            <p:cNvSpPr/>
            <p:nvPr/>
          </p:nvSpPr>
          <p:spPr>
            <a:xfrm>
              <a:off x="2413819" y="5112774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609B4FC-7A63-DF64-6950-7A7E2087F8B2}"/>
                </a:ext>
              </a:extLst>
            </p:cNvPr>
            <p:cNvSpPr/>
            <p:nvPr/>
          </p:nvSpPr>
          <p:spPr>
            <a:xfrm>
              <a:off x="3677264" y="5112774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327CEC4-4631-CD6A-BDED-69E1330595AD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1720645" y="5397910"/>
              <a:ext cx="693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485A9977-3014-5C56-49A0-5E3E63CD7352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984090" y="5397910"/>
              <a:ext cx="693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96A67FA-ABAF-C147-4F9E-D7F47B2CBA38}"/>
                </a:ext>
              </a:extLst>
            </p:cNvPr>
            <p:cNvSpPr/>
            <p:nvPr/>
          </p:nvSpPr>
          <p:spPr>
            <a:xfrm>
              <a:off x="4940709" y="5112774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CF9BA7A7-3BB0-DAAA-F38B-BE5B0B0C4405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4247535" y="5397910"/>
              <a:ext cx="693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D59F0BC-9EAF-28F2-16D9-2E558596F373}"/>
                </a:ext>
              </a:extLst>
            </p:cNvPr>
            <p:cNvSpPr/>
            <p:nvPr/>
          </p:nvSpPr>
          <p:spPr>
            <a:xfrm>
              <a:off x="6209069" y="5112774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3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BA75E24F-82E6-0BAA-EFAE-31C09D3C9203}"/>
                </a:ext>
              </a:extLst>
            </p:cNvPr>
            <p:cNvCxnSpPr>
              <a:endCxn id="22" idx="2"/>
            </p:cNvCxnSpPr>
            <p:nvPr/>
          </p:nvCxnSpPr>
          <p:spPr>
            <a:xfrm>
              <a:off x="5515895" y="5397910"/>
              <a:ext cx="693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640E645-958D-78F3-629D-BAB914AF2697}"/>
                </a:ext>
              </a:extLst>
            </p:cNvPr>
            <p:cNvSpPr/>
            <p:nvPr/>
          </p:nvSpPr>
          <p:spPr>
            <a:xfrm>
              <a:off x="7477429" y="5112774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4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15AD45AE-1BF7-6196-91C1-79C1D900DDF1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6784255" y="5397910"/>
              <a:ext cx="693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DC8CECB5-3A95-3287-E7F2-5CE1CDDB48D3}"/>
                </a:ext>
              </a:extLst>
            </p:cNvPr>
            <p:cNvSpPr/>
            <p:nvPr/>
          </p:nvSpPr>
          <p:spPr>
            <a:xfrm>
              <a:off x="8745789" y="5112774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5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1DBE728B-45CD-4196-01B5-6E1B21C6153E}"/>
                </a:ext>
              </a:extLst>
            </p:cNvPr>
            <p:cNvCxnSpPr>
              <a:endCxn id="26" idx="2"/>
            </p:cNvCxnSpPr>
            <p:nvPr/>
          </p:nvCxnSpPr>
          <p:spPr>
            <a:xfrm>
              <a:off x="8052615" y="5397910"/>
              <a:ext cx="693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062CEEC-0F88-6BE5-1FE0-7A186167E299}"/>
                </a:ext>
              </a:extLst>
            </p:cNvPr>
            <p:cNvSpPr/>
            <p:nvPr/>
          </p:nvSpPr>
          <p:spPr>
            <a:xfrm>
              <a:off x="10014149" y="5112774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6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B6F43822-76AE-4FAA-C334-DE18D14E2829}"/>
                </a:ext>
              </a:extLst>
            </p:cNvPr>
            <p:cNvCxnSpPr>
              <a:endCxn id="28" idx="2"/>
            </p:cNvCxnSpPr>
            <p:nvPr/>
          </p:nvCxnSpPr>
          <p:spPr>
            <a:xfrm>
              <a:off x="9320975" y="5397910"/>
              <a:ext cx="693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E60AD83-759F-1BFB-CB60-BF61FC8B6504}"/>
                </a:ext>
              </a:extLst>
            </p:cNvPr>
            <p:cNvSpPr/>
            <p:nvPr/>
          </p:nvSpPr>
          <p:spPr>
            <a:xfrm>
              <a:off x="11282509" y="5112774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7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F8A2E9C1-E928-1192-1752-9D9EA7D6DF3B}"/>
                </a:ext>
              </a:extLst>
            </p:cNvPr>
            <p:cNvCxnSpPr>
              <a:endCxn id="30" idx="2"/>
            </p:cNvCxnSpPr>
            <p:nvPr/>
          </p:nvCxnSpPr>
          <p:spPr>
            <a:xfrm>
              <a:off x="10589335" y="5397910"/>
              <a:ext cx="693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 : en arc 32">
              <a:extLst>
                <a:ext uri="{FF2B5EF4-FFF2-40B4-BE49-F238E27FC236}">
                  <a16:creationId xmlns:a16="http://schemas.microsoft.com/office/drawing/2014/main" id="{6802D9C9-9B59-B908-2291-3E79AF532CB8}"/>
                </a:ext>
              </a:extLst>
            </p:cNvPr>
            <p:cNvCxnSpPr>
              <a:stCxn id="7" idx="4"/>
              <a:endCxn id="19" idx="4"/>
            </p:cNvCxnSpPr>
            <p:nvPr/>
          </p:nvCxnSpPr>
          <p:spPr>
            <a:xfrm rot="16200000" flipH="1">
              <a:off x="4594122" y="5051322"/>
              <a:ext cx="12700" cy="126344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 : en arc 33">
              <a:extLst>
                <a:ext uri="{FF2B5EF4-FFF2-40B4-BE49-F238E27FC236}">
                  <a16:creationId xmlns:a16="http://schemas.microsoft.com/office/drawing/2014/main" id="{F924A988-67A8-7ECB-EDBE-327C3FD6B38B}"/>
                </a:ext>
              </a:extLst>
            </p:cNvPr>
            <p:cNvCxnSpPr>
              <a:cxnSpLocks/>
              <a:stCxn id="19" idx="4"/>
              <a:endCxn id="24" idx="4"/>
            </p:cNvCxnSpPr>
            <p:nvPr/>
          </p:nvCxnSpPr>
          <p:spPr>
            <a:xfrm rot="16200000" flipH="1">
              <a:off x="6494205" y="4414685"/>
              <a:ext cx="12700" cy="2536720"/>
            </a:xfrm>
            <a:prstGeom prst="curvedConnector3">
              <a:avLst>
                <a:gd name="adj1" fmla="val 42774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 : en arc 36">
              <a:extLst>
                <a:ext uri="{FF2B5EF4-FFF2-40B4-BE49-F238E27FC236}">
                  <a16:creationId xmlns:a16="http://schemas.microsoft.com/office/drawing/2014/main" id="{00396ECE-4169-9377-0D9E-EA0F143978F3}"/>
                </a:ext>
              </a:extLst>
            </p:cNvPr>
            <p:cNvCxnSpPr>
              <a:cxnSpLocks/>
              <a:stCxn id="22" idx="4"/>
              <a:endCxn id="28" idx="4"/>
            </p:cNvCxnSpPr>
            <p:nvPr/>
          </p:nvCxnSpPr>
          <p:spPr>
            <a:xfrm rot="16200000" flipH="1">
              <a:off x="8396745" y="3780505"/>
              <a:ext cx="12700" cy="3805080"/>
            </a:xfrm>
            <a:prstGeom prst="curvedConnector3">
              <a:avLst>
                <a:gd name="adj1" fmla="val 58258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 : en arc 39">
              <a:extLst>
                <a:ext uri="{FF2B5EF4-FFF2-40B4-BE49-F238E27FC236}">
                  <a16:creationId xmlns:a16="http://schemas.microsoft.com/office/drawing/2014/main" id="{A40239BA-3EF7-DB1E-A873-E356CD2F7C12}"/>
                </a:ext>
              </a:extLst>
            </p:cNvPr>
            <p:cNvCxnSpPr>
              <a:cxnSpLocks/>
              <a:stCxn id="30" idx="0"/>
              <a:endCxn id="22" idx="0"/>
            </p:cNvCxnSpPr>
            <p:nvPr/>
          </p:nvCxnSpPr>
          <p:spPr>
            <a:xfrm rot="16200000" flipV="1">
              <a:off x="9030925" y="2576054"/>
              <a:ext cx="12700" cy="5073440"/>
            </a:xfrm>
            <a:prstGeom prst="curvedConnector3">
              <a:avLst>
                <a:gd name="adj1" fmla="val 55161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 : en arc 42">
              <a:extLst>
                <a:ext uri="{FF2B5EF4-FFF2-40B4-BE49-F238E27FC236}">
                  <a16:creationId xmlns:a16="http://schemas.microsoft.com/office/drawing/2014/main" id="{8C32FD24-3B96-B85F-1807-5F3A666C67BD}"/>
                </a:ext>
              </a:extLst>
            </p:cNvPr>
            <p:cNvCxnSpPr>
              <a:cxnSpLocks/>
              <a:stCxn id="28" idx="0"/>
              <a:endCxn id="22" idx="0"/>
            </p:cNvCxnSpPr>
            <p:nvPr/>
          </p:nvCxnSpPr>
          <p:spPr>
            <a:xfrm rot="16200000" flipV="1">
              <a:off x="8396745" y="3210234"/>
              <a:ext cx="12700" cy="3805080"/>
            </a:xfrm>
            <a:prstGeom prst="curvedConnector3">
              <a:avLst>
                <a:gd name="adj1" fmla="val 39677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 : en arc 45">
              <a:extLst>
                <a:ext uri="{FF2B5EF4-FFF2-40B4-BE49-F238E27FC236}">
                  <a16:creationId xmlns:a16="http://schemas.microsoft.com/office/drawing/2014/main" id="{B0546C16-7FE8-00A3-9A30-0AD54DAA994A}"/>
                </a:ext>
              </a:extLst>
            </p:cNvPr>
            <p:cNvCxnSpPr>
              <a:cxnSpLocks/>
              <a:stCxn id="26" idx="0"/>
              <a:endCxn id="19" idx="0"/>
            </p:cNvCxnSpPr>
            <p:nvPr/>
          </p:nvCxnSpPr>
          <p:spPr>
            <a:xfrm rot="16200000" flipV="1">
              <a:off x="7128385" y="3210234"/>
              <a:ext cx="12700" cy="3805080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 : en arc 48">
              <a:extLst>
                <a:ext uri="{FF2B5EF4-FFF2-40B4-BE49-F238E27FC236}">
                  <a16:creationId xmlns:a16="http://schemas.microsoft.com/office/drawing/2014/main" id="{72DF70E6-F1D2-03F5-CD10-D6C4335539E2}"/>
                </a:ext>
              </a:extLst>
            </p:cNvPr>
            <p:cNvCxnSpPr>
              <a:cxnSpLocks/>
              <a:stCxn id="24" idx="0"/>
              <a:endCxn id="19" idx="0"/>
            </p:cNvCxnSpPr>
            <p:nvPr/>
          </p:nvCxnSpPr>
          <p:spPr>
            <a:xfrm rot="16200000" flipV="1">
              <a:off x="6494205" y="3844414"/>
              <a:ext cx="12700" cy="2536720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 : en arc 51">
              <a:extLst>
                <a:ext uri="{FF2B5EF4-FFF2-40B4-BE49-F238E27FC236}">
                  <a16:creationId xmlns:a16="http://schemas.microsoft.com/office/drawing/2014/main" id="{4DE093D3-C3F2-92FC-C306-FF453205E6AD}"/>
                </a:ext>
              </a:extLst>
            </p:cNvPr>
            <p:cNvCxnSpPr>
              <a:cxnSpLocks/>
              <a:stCxn id="22" idx="0"/>
              <a:endCxn id="7" idx="0"/>
            </p:cNvCxnSpPr>
            <p:nvPr/>
          </p:nvCxnSpPr>
          <p:spPr>
            <a:xfrm rot="16200000" flipV="1">
              <a:off x="5228303" y="3846871"/>
              <a:ext cx="12700" cy="253180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 : en arc 54">
              <a:extLst>
                <a:ext uri="{FF2B5EF4-FFF2-40B4-BE49-F238E27FC236}">
                  <a16:creationId xmlns:a16="http://schemas.microsoft.com/office/drawing/2014/main" id="{045EE971-4383-53F5-96C4-96BB22BC69DD}"/>
                </a:ext>
              </a:extLst>
            </p:cNvPr>
            <p:cNvCxnSpPr>
              <a:cxnSpLocks/>
              <a:stCxn id="19" idx="0"/>
              <a:endCxn id="7" idx="0"/>
            </p:cNvCxnSpPr>
            <p:nvPr/>
          </p:nvCxnSpPr>
          <p:spPr>
            <a:xfrm rot="16200000" flipV="1">
              <a:off x="4594123" y="4481051"/>
              <a:ext cx="12700" cy="1263445"/>
            </a:xfrm>
            <a:prstGeom prst="curvedConnector3">
              <a:avLst>
                <a:gd name="adj1" fmla="val 458708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 : en arc 57">
              <a:extLst>
                <a:ext uri="{FF2B5EF4-FFF2-40B4-BE49-F238E27FC236}">
                  <a16:creationId xmlns:a16="http://schemas.microsoft.com/office/drawing/2014/main" id="{850D1D80-A27C-BB89-AEA1-831A954A6075}"/>
                </a:ext>
              </a:extLst>
            </p:cNvPr>
            <p:cNvCxnSpPr>
              <a:cxnSpLocks/>
              <a:stCxn id="6" idx="2"/>
              <a:endCxn id="6" idx="4"/>
            </p:cNvCxnSpPr>
            <p:nvPr/>
          </p:nvCxnSpPr>
          <p:spPr>
            <a:xfrm rot="10800000" flipH="1" flipV="1">
              <a:off x="2413819" y="5397909"/>
              <a:ext cx="285136" cy="285135"/>
            </a:xfrm>
            <a:prstGeom prst="curvedConnector4">
              <a:avLst>
                <a:gd name="adj1" fmla="val -80172"/>
                <a:gd name="adj2" fmla="val 1801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 : en arc 62">
              <a:extLst>
                <a:ext uri="{FF2B5EF4-FFF2-40B4-BE49-F238E27FC236}">
                  <a16:creationId xmlns:a16="http://schemas.microsoft.com/office/drawing/2014/main" id="{C45F2687-F514-D8CF-D441-0BFC52B220EA}"/>
                </a:ext>
              </a:extLst>
            </p:cNvPr>
            <p:cNvCxnSpPr>
              <a:cxnSpLocks/>
              <a:stCxn id="6" idx="6"/>
              <a:endCxn id="6" idx="0"/>
            </p:cNvCxnSpPr>
            <p:nvPr/>
          </p:nvCxnSpPr>
          <p:spPr>
            <a:xfrm flipH="1" flipV="1">
              <a:off x="2698955" y="5112774"/>
              <a:ext cx="285135" cy="285136"/>
            </a:xfrm>
            <a:prstGeom prst="curvedConnector4">
              <a:avLst>
                <a:gd name="adj1" fmla="val -80173"/>
                <a:gd name="adj2" fmla="val 1801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2C118676-98E1-2715-EA6C-9A927328750B}"/>
                </a:ext>
              </a:extLst>
            </p:cNvPr>
            <p:cNvSpPr txBox="1"/>
            <p:nvPr/>
          </p:nvSpPr>
          <p:spPr>
            <a:xfrm>
              <a:off x="1868151" y="5397909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W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02906096-C62C-6ABD-84B2-010E73C15A64}"/>
                </a:ext>
              </a:extLst>
            </p:cNvPr>
            <p:cNvSpPr txBox="1"/>
            <p:nvPr/>
          </p:nvSpPr>
          <p:spPr>
            <a:xfrm>
              <a:off x="3161087" y="5421434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BE696144-6A84-5C63-3661-584077B787E1}"/>
                </a:ext>
              </a:extLst>
            </p:cNvPr>
            <p:cNvSpPr txBox="1"/>
            <p:nvPr/>
          </p:nvSpPr>
          <p:spPr>
            <a:xfrm>
              <a:off x="4454023" y="5421434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533AD996-E95F-D3B4-D2EF-E9FD64D55EB7}"/>
                </a:ext>
              </a:extLst>
            </p:cNvPr>
            <p:cNvSpPr txBox="1"/>
            <p:nvPr/>
          </p:nvSpPr>
          <p:spPr>
            <a:xfrm>
              <a:off x="5746959" y="5421434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AD4D0A7F-7B88-C623-6DC3-0B9E6BEE83B0}"/>
                </a:ext>
              </a:extLst>
            </p:cNvPr>
            <p:cNvSpPr txBox="1"/>
            <p:nvPr/>
          </p:nvSpPr>
          <p:spPr>
            <a:xfrm>
              <a:off x="7039895" y="5421434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D82B55FC-E595-38EC-B21B-367EA703AFFC}"/>
                </a:ext>
              </a:extLst>
            </p:cNvPr>
            <p:cNvSpPr txBox="1"/>
            <p:nvPr/>
          </p:nvSpPr>
          <p:spPr>
            <a:xfrm>
              <a:off x="8332831" y="5421434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4CE2232B-EEF0-B8A6-AF44-BF12829F24AE}"/>
                </a:ext>
              </a:extLst>
            </p:cNvPr>
            <p:cNvSpPr txBox="1"/>
            <p:nvPr/>
          </p:nvSpPr>
          <p:spPr>
            <a:xfrm>
              <a:off x="9625767" y="5421434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1660BA83-E664-F720-52EC-8643389EE1D6}"/>
                </a:ext>
              </a:extLst>
            </p:cNvPr>
            <p:cNvSpPr txBox="1"/>
            <p:nvPr/>
          </p:nvSpPr>
          <p:spPr>
            <a:xfrm>
              <a:off x="10918703" y="5421434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D30725A3-0886-AAB3-1A04-F8E98C9F7CA4}"/>
                </a:ext>
              </a:extLst>
            </p:cNvPr>
            <p:cNvSpPr txBox="1"/>
            <p:nvPr/>
          </p:nvSpPr>
          <p:spPr>
            <a:xfrm>
              <a:off x="4449101" y="571816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0C9906E-9EAD-C643-BAF7-CFCE079F8680}"/>
                </a:ext>
              </a:extLst>
            </p:cNvPr>
            <p:cNvSpPr txBox="1"/>
            <p:nvPr/>
          </p:nvSpPr>
          <p:spPr>
            <a:xfrm>
              <a:off x="6209069" y="5889522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78FEA08-759C-83CC-81F0-34A3E5A6A444}"/>
                </a:ext>
              </a:extLst>
            </p:cNvPr>
            <p:cNvSpPr txBox="1"/>
            <p:nvPr/>
          </p:nvSpPr>
          <p:spPr>
            <a:xfrm>
              <a:off x="8332831" y="6081091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</a:t>
              </a:r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68B56329-985F-2D35-91E4-99F13C118B00}"/>
                </a:ext>
              </a:extLst>
            </p:cNvPr>
            <p:cNvSpPr txBox="1"/>
            <p:nvPr/>
          </p:nvSpPr>
          <p:spPr>
            <a:xfrm>
              <a:off x="8910477" y="4415545"/>
              <a:ext cx="2760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Q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41E68F66-B79B-483A-7D4D-E86A86AB3C40}"/>
                </a:ext>
              </a:extLst>
            </p:cNvPr>
            <p:cNvSpPr txBox="1"/>
            <p:nvPr/>
          </p:nvSpPr>
          <p:spPr>
            <a:xfrm>
              <a:off x="6324646" y="4658893"/>
              <a:ext cx="2760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Q</a:t>
              </a:r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B4A2F4B6-E36D-F78D-7739-890EA1D797A4}"/>
                </a:ext>
              </a:extLst>
            </p:cNvPr>
            <p:cNvSpPr txBox="1"/>
            <p:nvPr/>
          </p:nvSpPr>
          <p:spPr>
            <a:xfrm>
              <a:off x="4437880" y="4570547"/>
              <a:ext cx="2760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Q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382D659-C613-6531-791E-E25B84B36D2B}"/>
                </a:ext>
              </a:extLst>
            </p:cNvPr>
            <p:cNvSpPr txBox="1"/>
            <p:nvPr/>
          </p:nvSpPr>
          <p:spPr>
            <a:xfrm>
              <a:off x="2944020" y="4912809"/>
              <a:ext cx="2760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Q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CA63E5BF-DA02-C291-A77C-9495B2A18793}"/>
                </a:ext>
              </a:extLst>
            </p:cNvPr>
            <p:cNvSpPr txBox="1"/>
            <p:nvPr/>
          </p:nvSpPr>
          <p:spPr>
            <a:xfrm>
              <a:off x="2236821" y="5629094"/>
              <a:ext cx="253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P</a:t>
              </a: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6557964-318E-B11F-62B6-FDB2012B990A}"/>
                </a:ext>
              </a:extLst>
            </p:cNvPr>
            <p:cNvSpPr/>
            <p:nvPr/>
          </p:nvSpPr>
          <p:spPr>
            <a:xfrm>
              <a:off x="4290763" y="3056270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V2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697CE3B-5A02-833A-1287-8C54BA024D41}"/>
                </a:ext>
              </a:extLst>
            </p:cNvPr>
            <p:cNvSpPr/>
            <p:nvPr/>
          </p:nvSpPr>
          <p:spPr>
            <a:xfrm>
              <a:off x="7431153" y="3056270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V1</a:t>
              </a: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FC2ADE8F-1866-ECF3-29AF-03CF35A590ED}"/>
                </a:ext>
              </a:extLst>
            </p:cNvPr>
            <p:cNvSpPr/>
            <p:nvPr/>
          </p:nvSpPr>
          <p:spPr>
            <a:xfrm>
              <a:off x="10571543" y="3056269"/>
              <a:ext cx="570271" cy="570271"/>
            </a:xfrm>
            <a:prstGeom prst="ellipse">
              <a:avLst/>
            </a:prstGeom>
            <a:noFill/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V0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821D8CAE-7A6D-9E51-C55C-8946E9069DB4}"/>
                </a:ext>
              </a:extLst>
            </p:cNvPr>
            <p:cNvSpPr txBox="1"/>
            <p:nvPr/>
          </p:nvSpPr>
          <p:spPr>
            <a:xfrm>
              <a:off x="4674955" y="3624257"/>
              <a:ext cx="256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0DEDFA9B-FC8B-9536-84B0-79956F1E826E}"/>
                </a:ext>
              </a:extLst>
            </p:cNvPr>
            <p:cNvCxnSpPr>
              <a:cxnSpLocks/>
              <a:stCxn id="88" idx="4"/>
              <a:endCxn id="19" idx="0"/>
            </p:cNvCxnSpPr>
            <p:nvPr/>
          </p:nvCxnSpPr>
          <p:spPr>
            <a:xfrm>
              <a:off x="4575899" y="3626541"/>
              <a:ext cx="649946" cy="14862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0CDEBFD1-5722-5E4C-25BB-DBA311FEFA07}"/>
                </a:ext>
              </a:extLst>
            </p:cNvPr>
            <p:cNvGrpSpPr/>
            <p:nvPr/>
          </p:nvGrpSpPr>
          <p:grpSpPr>
            <a:xfrm>
              <a:off x="3773122" y="1788021"/>
              <a:ext cx="1590473" cy="1619120"/>
              <a:chOff x="3773122" y="1788021"/>
              <a:chExt cx="1590473" cy="1619120"/>
            </a:xfrm>
          </p:grpSpPr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946C455E-ADAB-FD20-3F44-00D6813A2F55}"/>
                  </a:ext>
                </a:extLst>
              </p:cNvPr>
              <p:cNvSpPr/>
              <p:nvPr/>
            </p:nvSpPr>
            <p:spPr>
              <a:xfrm>
                <a:off x="4985041" y="2615186"/>
                <a:ext cx="378554" cy="378554"/>
              </a:xfrm>
              <a:prstGeom prst="ellipse">
                <a:avLst/>
              </a:prstGeom>
              <a:noFill/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B0</a:t>
                </a:r>
              </a:p>
            </p:txBody>
          </p:sp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06E5A4D2-54F8-8BE6-34AD-A8D3F1044AF5}"/>
                  </a:ext>
                </a:extLst>
              </p:cNvPr>
              <p:cNvSpPr/>
              <p:nvPr/>
            </p:nvSpPr>
            <p:spPr>
              <a:xfrm>
                <a:off x="4386621" y="2075813"/>
                <a:ext cx="378554" cy="378554"/>
              </a:xfrm>
              <a:prstGeom prst="ellipse">
                <a:avLst/>
              </a:prstGeom>
              <a:noFill/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B1</a:t>
                </a:r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AD3A8DBB-A707-F9A3-C725-13B73638DB0A}"/>
                  </a:ext>
                </a:extLst>
              </p:cNvPr>
              <p:cNvSpPr/>
              <p:nvPr/>
            </p:nvSpPr>
            <p:spPr>
              <a:xfrm>
                <a:off x="3773122" y="2627687"/>
                <a:ext cx="378554" cy="378554"/>
              </a:xfrm>
              <a:prstGeom prst="ellipse">
                <a:avLst/>
              </a:prstGeom>
              <a:noFill/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B2</a:t>
                </a:r>
              </a:p>
            </p:txBody>
          </p:sp>
          <p:cxnSp>
            <p:nvCxnSpPr>
              <p:cNvPr id="95" name="Connecteur : en arc 94">
                <a:extLst>
                  <a:ext uri="{FF2B5EF4-FFF2-40B4-BE49-F238E27FC236}">
                    <a16:creationId xmlns:a16="http://schemas.microsoft.com/office/drawing/2014/main" id="{78EB7F11-7B9E-B20C-3793-684BD0F33BA1}"/>
                  </a:ext>
                </a:extLst>
              </p:cNvPr>
              <p:cNvCxnSpPr>
                <a:stCxn id="88" idx="6"/>
                <a:endCxn id="91" idx="4"/>
              </p:cNvCxnSpPr>
              <p:nvPr/>
            </p:nvCxnSpPr>
            <p:spPr>
              <a:xfrm flipV="1">
                <a:off x="4861034" y="2993740"/>
                <a:ext cx="313284" cy="347666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eur : en arc 95">
                <a:extLst>
                  <a:ext uri="{FF2B5EF4-FFF2-40B4-BE49-F238E27FC236}">
                    <a16:creationId xmlns:a16="http://schemas.microsoft.com/office/drawing/2014/main" id="{9F334B1A-7176-714E-5C99-1AE263384CE1}"/>
                  </a:ext>
                </a:extLst>
              </p:cNvPr>
              <p:cNvCxnSpPr>
                <a:cxnSpLocks/>
                <a:stCxn id="91" idx="0"/>
                <a:endCxn id="92" idx="6"/>
              </p:cNvCxnSpPr>
              <p:nvPr/>
            </p:nvCxnSpPr>
            <p:spPr>
              <a:xfrm rot="16200000" flipV="1">
                <a:off x="4794699" y="2235566"/>
                <a:ext cx="350096" cy="409143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 : en arc 98">
                <a:extLst>
                  <a:ext uri="{FF2B5EF4-FFF2-40B4-BE49-F238E27FC236}">
                    <a16:creationId xmlns:a16="http://schemas.microsoft.com/office/drawing/2014/main" id="{9E6DB8B2-EE82-962A-7C66-DD4F4F80094E}"/>
                  </a:ext>
                </a:extLst>
              </p:cNvPr>
              <p:cNvCxnSpPr>
                <a:cxnSpLocks/>
                <a:stCxn id="92" idx="2"/>
                <a:endCxn id="93" idx="0"/>
              </p:cNvCxnSpPr>
              <p:nvPr/>
            </p:nvCxnSpPr>
            <p:spPr>
              <a:xfrm rot="10800000" flipV="1">
                <a:off x="3962399" y="2265089"/>
                <a:ext cx="424222" cy="362597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 : en arc 101">
                <a:extLst>
                  <a:ext uri="{FF2B5EF4-FFF2-40B4-BE49-F238E27FC236}">
                    <a16:creationId xmlns:a16="http://schemas.microsoft.com/office/drawing/2014/main" id="{183A5F60-394F-97A0-5A9D-8311D87914A9}"/>
                  </a:ext>
                </a:extLst>
              </p:cNvPr>
              <p:cNvCxnSpPr>
                <a:cxnSpLocks/>
                <a:stCxn id="93" idx="4"/>
                <a:endCxn id="88" idx="2"/>
              </p:cNvCxnSpPr>
              <p:nvPr/>
            </p:nvCxnSpPr>
            <p:spPr>
              <a:xfrm rot="16200000" flipH="1">
                <a:off x="3958999" y="3009641"/>
                <a:ext cx="335165" cy="328364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172A92C-DCBF-4A7D-B9B0-861E0D3E772D}"/>
                  </a:ext>
                </a:extLst>
              </p:cNvPr>
              <p:cNvSpPr txBox="1"/>
              <p:nvPr/>
            </p:nvSpPr>
            <p:spPr>
              <a:xfrm>
                <a:off x="3822629" y="3117780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5513D633-000D-6A94-7428-9A5D4F2B24BF}"/>
                  </a:ext>
                </a:extLst>
              </p:cNvPr>
              <p:cNvSpPr txBox="1"/>
              <p:nvPr/>
            </p:nvSpPr>
            <p:spPr>
              <a:xfrm>
                <a:off x="4000351" y="3031108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A04C97E-3792-0B2D-2DA6-30F84C76B4F0}"/>
                  </a:ext>
                </a:extLst>
              </p:cNvPr>
              <p:cNvSpPr txBox="1"/>
              <p:nvPr/>
            </p:nvSpPr>
            <p:spPr>
              <a:xfrm>
                <a:off x="5002858" y="2237155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D48D60AE-AEAC-6E45-CEE0-32AC2F3173AD}"/>
                  </a:ext>
                </a:extLst>
              </p:cNvPr>
              <p:cNvSpPr txBox="1"/>
              <p:nvPr/>
            </p:nvSpPr>
            <p:spPr>
              <a:xfrm>
                <a:off x="4887571" y="2317711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1EA69A7B-C180-527A-3D3B-A192037F6FEE}"/>
                  </a:ext>
                </a:extLst>
              </p:cNvPr>
              <p:cNvSpPr txBox="1"/>
              <p:nvPr/>
            </p:nvSpPr>
            <p:spPr>
              <a:xfrm>
                <a:off x="5011163" y="3145531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FE1569F-1216-C6DC-EBE1-366B3E44FBF2}"/>
                  </a:ext>
                </a:extLst>
              </p:cNvPr>
              <p:cNvSpPr txBox="1"/>
              <p:nvPr/>
            </p:nvSpPr>
            <p:spPr>
              <a:xfrm>
                <a:off x="4034106" y="2321712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73006091-1810-B30D-5343-E9EEF104C572}"/>
                  </a:ext>
                </a:extLst>
              </p:cNvPr>
              <p:cNvSpPr txBox="1"/>
              <p:nvPr/>
            </p:nvSpPr>
            <p:spPr>
              <a:xfrm>
                <a:off x="4910524" y="3032970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cxnSp>
            <p:nvCxnSpPr>
              <p:cNvPr id="115" name="Connecteur : en arc 114">
                <a:extLst>
                  <a:ext uri="{FF2B5EF4-FFF2-40B4-BE49-F238E27FC236}">
                    <a16:creationId xmlns:a16="http://schemas.microsoft.com/office/drawing/2014/main" id="{510F86AE-8F1D-9DB9-B5D2-16B5CA8759C9}"/>
                  </a:ext>
                </a:extLst>
              </p:cNvPr>
              <p:cNvCxnSpPr>
                <a:cxnSpLocks/>
                <a:stCxn id="92" idx="2"/>
                <a:endCxn id="92" idx="0"/>
              </p:cNvCxnSpPr>
              <p:nvPr/>
            </p:nvCxnSpPr>
            <p:spPr>
              <a:xfrm rot="10800000" flipH="1">
                <a:off x="4386620" y="2075814"/>
                <a:ext cx="189277" cy="189277"/>
              </a:xfrm>
              <a:prstGeom prst="curvedConnector4">
                <a:avLst>
                  <a:gd name="adj1" fmla="val -120775"/>
                  <a:gd name="adj2" fmla="val 220775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ZoneTexte 120">
                <a:extLst>
                  <a:ext uri="{FF2B5EF4-FFF2-40B4-BE49-F238E27FC236}">
                    <a16:creationId xmlns:a16="http://schemas.microsoft.com/office/drawing/2014/main" id="{2D37DA9E-87C3-8521-9EC2-2FA6FBFFE3BB}"/>
                  </a:ext>
                </a:extLst>
              </p:cNvPr>
              <p:cNvSpPr txBox="1"/>
              <p:nvPr/>
            </p:nvSpPr>
            <p:spPr>
              <a:xfrm>
                <a:off x="3904492" y="2178986"/>
                <a:ext cx="3048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cxnSp>
            <p:nvCxnSpPr>
              <p:cNvPr id="123" name="Connecteur : en arc 122">
                <a:extLst>
                  <a:ext uri="{FF2B5EF4-FFF2-40B4-BE49-F238E27FC236}">
                    <a16:creationId xmlns:a16="http://schemas.microsoft.com/office/drawing/2014/main" id="{8A68E35C-A0F0-8F0B-4D39-222F4474D69D}"/>
                  </a:ext>
                </a:extLst>
              </p:cNvPr>
              <p:cNvCxnSpPr>
                <a:cxnSpLocks/>
                <a:stCxn id="93" idx="6"/>
                <a:endCxn id="88" idx="1"/>
              </p:cNvCxnSpPr>
              <p:nvPr/>
            </p:nvCxnSpPr>
            <p:spPr>
              <a:xfrm>
                <a:off x="4151676" y="2816964"/>
                <a:ext cx="222601" cy="322820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 : en arc 123">
                <a:extLst>
                  <a:ext uri="{FF2B5EF4-FFF2-40B4-BE49-F238E27FC236}">
                    <a16:creationId xmlns:a16="http://schemas.microsoft.com/office/drawing/2014/main" id="{3677F4E0-5A80-5DAC-7DA9-E1A1F48B7249}"/>
                  </a:ext>
                </a:extLst>
              </p:cNvPr>
              <p:cNvCxnSpPr>
                <a:cxnSpLocks/>
                <a:stCxn id="91" idx="2"/>
                <a:endCxn id="88" idx="7"/>
              </p:cNvCxnSpPr>
              <p:nvPr/>
            </p:nvCxnSpPr>
            <p:spPr>
              <a:xfrm rot="10800000" flipV="1">
                <a:off x="4777521" y="2804462"/>
                <a:ext cx="207521" cy="335321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D77647CB-005C-4FA5-3628-D9004DB5CF6D}"/>
                  </a:ext>
                </a:extLst>
              </p:cNvPr>
              <p:cNvSpPr txBox="1"/>
              <p:nvPr/>
            </p:nvSpPr>
            <p:spPr>
              <a:xfrm>
                <a:off x="3905951" y="1788021"/>
                <a:ext cx="256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530B5FA3-58F7-AF6E-C229-6E5A82B79CD7}"/>
                  </a:ext>
                </a:extLst>
              </p:cNvPr>
              <p:cNvSpPr txBox="1"/>
              <p:nvPr/>
            </p:nvSpPr>
            <p:spPr>
              <a:xfrm>
                <a:off x="4683907" y="2706315"/>
                <a:ext cx="256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E25D714B-9139-6D10-3406-C46037EE22E9}"/>
                  </a:ext>
                </a:extLst>
              </p:cNvPr>
              <p:cNvSpPr txBox="1"/>
              <p:nvPr/>
            </p:nvSpPr>
            <p:spPr>
              <a:xfrm>
                <a:off x="4234246" y="2706315"/>
                <a:ext cx="256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</p:grp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CE0158B1-CC2A-389E-DCC9-63FE13E4CD6D}"/>
                </a:ext>
              </a:extLst>
            </p:cNvPr>
            <p:cNvGrpSpPr/>
            <p:nvPr/>
          </p:nvGrpSpPr>
          <p:grpSpPr>
            <a:xfrm>
              <a:off x="6463236" y="1818127"/>
              <a:ext cx="2036874" cy="1619120"/>
              <a:chOff x="3326721" y="1788021"/>
              <a:chExt cx="2036874" cy="1619120"/>
            </a:xfrm>
          </p:grpSpPr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CCDCDCFF-EECE-0D4D-3728-4ABBA5673039}"/>
                  </a:ext>
                </a:extLst>
              </p:cNvPr>
              <p:cNvSpPr/>
              <p:nvPr/>
            </p:nvSpPr>
            <p:spPr>
              <a:xfrm>
                <a:off x="4985041" y="2615186"/>
                <a:ext cx="378554" cy="378554"/>
              </a:xfrm>
              <a:prstGeom prst="ellipse">
                <a:avLst/>
              </a:prstGeom>
              <a:noFill/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B0</a:t>
                </a:r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4A2DC3CC-632E-5AB5-00C8-BDEDF1C8E46D}"/>
                  </a:ext>
                </a:extLst>
              </p:cNvPr>
              <p:cNvSpPr/>
              <p:nvPr/>
            </p:nvSpPr>
            <p:spPr>
              <a:xfrm>
                <a:off x="4386621" y="2075813"/>
                <a:ext cx="378554" cy="378554"/>
              </a:xfrm>
              <a:prstGeom prst="ellipse">
                <a:avLst/>
              </a:prstGeom>
              <a:noFill/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B1</a:t>
                </a: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6325E1FC-C10F-8FEA-F2D7-F2C7283B6690}"/>
                  </a:ext>
                </a:extLst>
              </p:cNvPr>
              <p:cNvSpPr/>
              <p:nvPr/>
            </p:nvSpPr>
            <p:spPr>
              <a:xfrm>
                <a:off x="3773122" y="2627687"/>
                <a:ext cx="378554" cy="378554"/>
              </a:xfrm>
              <a:prstGeom prst="ellipse">
                <a:avLst/>
              </a:prstGeom>
              <a:noFill/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B2</a:t>
                </a:r>
              </a:p>
            </p:txBody>
          </p:sp>
          <p:cxnSp>
            <p:nvCxnSpPr>
              <p:cNvPr id="146" name="Connecteur : en arc 145">
                <a:extLst>
                  <a:ext uri="{FF2B5EF4-FFF2-40B4-BE49-F238E27FC236}">
                    <a16:creationId xmlns:a16="http://schemas.microsoft.com/office/drawing/2014/main" id="{EDAF1E3A-2B8C-2340-7DFF-7CEC7DC3FFC5}"/>
                  </a:ext>
                </a:extLst>
              </p:cNvPr>
              <p:cNvCxnSpPr>
                <a:endCxn id="143" idx="4"/>
              </p:cNvCxnSpPr>
              <p:nvPr/>
            </p:nvCxnSpPr>
            <p:spPr>
              <a:xfrm flipV="1">
                <a:off x="4861034" y="2993740"/>
                <a:ext cx="313284" cy="347666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necteur : en arc 146">
                <a:extLst>
                  <a:ext uri="{FF2B5EF4-FFF2-40B4-BE49-F238E27FC236}">
                    <a16:creationId xmlns:a16="http://schemas.microsoft.com/office/drawing/2014/main" id="{5953F95F-C89B-1C42-C8C1-71BDAEC179AA}"/>
                  </a:ext>
                </a:extLst>
              </p:cNvPr>
              <p:cNvCxnSpPr>
                <a:cxnSpLocks/>
                <a:stCxn id="143" idx="0"/>
                <a:endCxn id="144" idx="6"/>
              </p:cNvCxnSpPr>
              <p:nvPr/>
            </p:nvCxnSpPr>
            <p:spPr>
              <a:xfrm rot="16200000" flipV="1">
                <a:off x="4794699" y="2235566"/>
                <a:ext cx="350096" cy="409143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eur : en arc 147">
                <a:extLst>
                  <a:ext uri="{FF2B5EF4-FFF2-40B4-BE49-F238E27FC236}">
                    <a16:creationId xmlns:a16="http://schemas.microsoft.com/office/drawing/2014/main" id="{405FC0C5-4F19-8F61-2BF9-588FF1985EF1}"/>
                  </a:ext>
                </a:extLst>
              </p:cNvPr>
              <p:cNvCxnSpPr>
                <a:cxnSpLocks/>
                <a:stCxn id="144" idx="2"/>
                <a:endCxn id="145" idx="0"/>
              </p:cNvCxnSpPr>
              <p:nvPr/>
            </p:nvCxnSpPr>
            <p:spPr>
              <a:xfrm rot="10800000" flipV="1">
                <a:off x="3962399" y="2265089"/>
                <a:ext cx="424222" cy="362597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eur : en arc 148">
                <a:extLst>
                  <a:ext uri="{FF2B5EF4-FFF2-40B4-BE49-F238E27FC236}">
                    <a16:creationId xmlns:a16="http://schemas.microsoft.com/office/drawing/2014/main" id="{AB596024-6107-D0E0-156F-F7509E994236}"/>
                  </a:ext>
                </a:extLst>
              </p:cNvPr>
              <p:cNvCxnSpPr>
                <a:cxnSpLocks/>
                <a:stCxn id="145" idx="4"/>
              </p:cNvCxnSpPr>
              <p:nvPr/>
            </p:nvCxnSpPr>
            <p:spPr>
              <a:xfrm rot="16200000" flipH="1">
                <a:off x="3958999" y="3009641"/>
                <a:ext cx="335165" cy="328364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11A73B6A-DC4E-963A-0E7C-81D76B38F230}"/>
                  </a:ext>
                </a:extLst>
              </p:cNvPr>
              <p:cNvSpPr txBox="1"/>
              <p:nvPr/>
            </p:nvSpPr>
            <p:spPr>
              <a:xfrm>
                <a:off x="3822629" y="3117780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06BC9E2B-73CF-B74A-9979-7ECF2964E276}"/>
                  </a:ext>
                </a:extLst>
              </p:cNvPr>
              <p:cNvSpPr txBox="1"/>
              <p:nvPr/>
            </p:nvSpPr>
            <p:spPr>
              <a:xfrm>
                <a:off x="4000351" y="3031108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152" name="ZoneTexte 151">
                <a:extLst>
                  <a:ext uri="{FF2B5EF4-FFF2-40B4-BE49-F238E27FC236}">
                    <a16:creationId xmlns:a16="http://schemas.microsoft.com/office/drawing/2014/main" id="{9D537B87-7BF4-6F2D-4643-B48B953490A8}"/>
                  </a:ext>
                </a:extLst>
              </p:cNvPr>
              <p:cNvSpPr txBox="1"/>
              <p:nvPr/>
            </p:nvSpPr>
            <p:spPr>
              <a:xfrm>
                <a:off x="5002858" y="2237155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A70A0D19-5A72-CF62-9A0C-F8BE1E854F1E}"/>
                  </a:ext>
                </a:extLst>
              </p:cNvPr>
              <p:cNvSpPr txBox="1"/>
              <p:nvPr/>
            </p:nvSpPr>
            <p:spPr>
              <a:xfrm>
                <a:off x="4887571" y="2317711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A04AF37A-DFE0-6423-B624-D53BE33BE525}"/>
                  </a:ext>
                </a:extLst>
              </p:cNvPr>
              <p:cNvSpPr txBox="1"/>
              <p:nvPr/>
            </p:nvSpPr>
            <p:spPr>
              <a:xfrm>
                <a:off x="5011163" y="3145531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1B459B15-E937-D6BD-A71B-B8F5B8D21CFE}"/>
                  </a:ext>
                </a:extLst>
              </p:cNvPr>
              <p:cNvSpPr txBox="1"/>
              <p:nvPr/>
            </p:nvSpPr>
            <p:spPr>
              <a:xfrm>
                <a:off x="4034106" y="2321712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8B6C14F1-4C31-2C1A-5371-2F9C27190EE7}"/>
                  </a:ext>
                </a:extLst>
              </p:cNvPr>
              <p:cNvSpPr txBox="1"/>
              <p:nvPr/>
            </p:nvSpPr>
            <p:spPr>
              <a:xfrm>
                <a:off x="4910524" y="3032970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cxnSp>
            <p:nvCxnSpPr>
              <p:cNvPr id="157" name="Connecteur : en arc 156">
                <a:extLst>
                  <a:ext uri="{FF2B5EF4-FFF2-40B4-BE49-F238E27FC236}">
                    <a16:creationId xmlns:a16="http://schemas.microsoft.com/office/drawing/2014/main" id="{0BB8B477-3B14-5275-97DF-AF756FCC1127}"/>
                  </a:ext>
                </a:extLst>
              </p:cNvPr>
              <p:cNvCxnSpPr>
                <a:cxnSpLocks/>
                <a:stCxn id="144" idx="2"/>
                <a:endCxn id="144" idx="0"/>
              </p:cNvCxnSpPr>
              <p:nvPr/>
            </p:nvCxnSpPr>
            <p:spPr>
              <a:xfrm rot="10800000" flipH="1">
                <a:off x="4386620" y="2075814"/>
                <a:ext cx="189277" cy="189277"/>
              </a:xfrm>
              <a:prstGeom prst="curvedConnector4">
                <a:avLst>
                  <a:gd name="adj1" fmla="val -120775"/>
                  <a:gd name="adj2" fmla="val 220775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AA5CE5C2-24E4-9997-8C16-464DEB255D21}"/>
                  </a:ext>
                </a:extLst>
              </p:cNvPr>
              <p:cNvSpPr txBox="1"/>
              <p:nvPr/>
            </p:nvSpPr>
            <p:spPr>
              <a:xfrm>
                <a:off x="3904492" y="2178986"/>
                <a:ext cx="3048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cxnSp>
            <p:nvCxnSpPr>
              <p:cNvPr id="159" name="Connecteur : en arc 158">
                <a:extLst>
                  <a:ext uri="{FF2B5EF4-FFF2-40B4-BE49-F238E27FC236}">
                    <a16:creationId xmlns:a16="http://schemas.microsoft.com/office/drawing/2014/main" id="{2AAD2EAF-9013-4FB8-9D6A-74ACEF6F3FAA}"/>
                  </a:ext>
                </a:extLst>
              </p:cNvPr>
              <p:cNvCxnSpPr>
                <a:cxnSpLocks/>
                <a:stCxn id="145" idx="0"/>
                <a:endCxn id="145" idx="2"/>
              </p:cNvCxnSpPr>
              <p:nvPr/>
            </p:nvCxnSpPr>
            <p:spPr>
              <a:xfrm rot="16200000" flipH="1" flipV="1">
                <a:off x="3773122" y="2627686"/>
                <a:ext cx="189277" cy="189277"/>
              </a:xfrm>
              <a:prstGeom prst="curvedConnector4">
                <a:avLst>
                  <a:gd name="adj1" fmla="val -120775"/>
                  <a:gd name="adj2" fmla="val 220775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 : en arc 159">
                <a:extLst>
                  <a:ext uri="{FF2B5EF4-FFF2-40B4-BE49-F238E27FC236}">
                    <a16:creationId xmlns:a16="http://schemas.microsoft.com/office/drawing/2014/main" id="{8FFE0E72-C3DF-BF1A-41C8-1B1091FD913C}"/>
                  </a:ext>
                </a:extLst>
              </p:cNvPr>
              <p:cNvCxnSpPr>
                <a:cxnSpLocks/>
                <a:stCxn id="143" idx="2"/>
                <a:endCxn id="89" idx="7"/>
              </p:cNvCxnSpPr>
              <p:nvPr/>
            </p:nvCxnSpPr>
            <p:spPr>
              <a:xfrm rot="10800000" flipV="1">
                <a:off x="4781395" y="2804462"/>
                <a:ext cx="203646" cy="305215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7580C088-CC42-EDE8-99A8-DA696E39A29F}"/>
                  </a:ext>
                </a:extLst>
              </p:cNvPr>
              <p:cNvSpPr txBox="1"/>
              <p:nvPr/>
            </p:nvSpPr>
            <p:spPr>
              <a:xfrm>
                <a:off x="3905951" y="1788021"/>
                <a:ext cx="256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879605F5-C786-8454-5518-2582D495154B}"/>
                  </a:ext>
                </a:extLst>
              </p:cNvPr>
              <p:cNvSpPr txBox="1"/>
              <p:nvPr/>
            </p:nvSpPr>
            <p:spPr>
              <a:xfrm>
                <a:off x="4683907" y="2706315"/>
                <a:ext cx="256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87049B45-5D12-09F1-E073-7451937B8F41}"/>
                  </a:ext>
                </a:extLst>
              </p:cNvPr>
              <p:cNvSpPr txBox="1"/>
              <p:nvPr/>
            </p:nvSpPr>
            <p:spPr>
              <a:xfrm>
                <a:off x="3326721" y="2517534"/>
                <a:ext cx="256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</p:grp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D3BB1A86-6145-4D19-1266-1D7C1ABB60C2}"/>
                </a:ext>
              </a:extLst>
            </p:cNvPr>
            <p:cNvCxnSpPr>
              <a:cxnSpLocks/>
              <a:stCxn id="89" idx="5"/>
              <a:endCxn id="28" idx="0"/>
            </p:cNvCxnSpPr>
            <p:nvPr/>
          </p:nvCxnSpPr>
          <p:spPr>
            <a:xfrm>
              <a:off x="7917910" y="3543027"/>
              <a:ext cx="2381375" cy="15697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51ECEDD6-4545-2B85-0C39-39E501B13612}"/>
                </a:ext>
              </a:extLst>
            </p:cNvPr>
            <p:cNvSpPr txBox="1"/>
            <p:nvPr/>
          </p:nvSpPr>
          <p:spPr>
            <a:xfrm>
              <a:off x="8142869" y="3545280"/>
              <a:ext cx="256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P</a:t>
              </a:r>
            </a:p>
          </p:txBody>
        </p: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28A0D68B-66AE-1C9A-8405-36F7A10DF7BC}"/>
                </a:ext>
              </a:extLst>
            </p:cNvPr>
            <p:cNvGrpSpPr/>
            <p:nvPr/>
          </p:nvGrpSpPr>
          <p:grpSpPr>
            <a:xfrm>
              <a:off x="10061441" y="2087619"/>
              <a:ext cx="1919740" cy="1331328"/>
              <a:chOff x="3773122" y="2075813"/>
              <a:chExt cx="1919740" cy="1331328"/>
            </a:xfrm>
          </p:grpSpPr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2F253CE1-C778-D1C2-3A2A-6FE9ED11B2D2}"/>
                  </a:ext>
                </a:extLst>
              </p:cNvPr>
              <p:cNvSpPr/>
              <p:nvPr/>
            </p:nvSpPr>
            <p:spPr>
              <a:xfrm>
                <a:off x="4985041" y="2615186"/>
                <a:ext cx="378554" cy="378554"/>
              </a:xfrm>
              <a:prstGeom prst="ellipse">
                <a:avLst/>
              </a:prstGeom>
              <a:noFill/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B0</a:t>
                </a:r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0F410A5F-D4F6-0EA1-F592-BD28E4B6CBCB}"/>
                  </a:ext>
                </a:extLst>
              </p:cNvPr>
              <p:cNvSpPr/>
              <p:nvPr/>
            </p:nvSpPr>
            <p:spPr>
              <a:xfrm>
                <a:off x="4386621" y="2075813"/>
                <a:ext cx="378554" cy="378554"/>
              </a:xfrm>
              <a:prstGeom prst="ellipse">
                <a:avLst/>
              </a:prstGeom>
              <a:noFill/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B1</a:t>
                </a:r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05C10C19-95CF-9492-791D-ED59B5E9F9CD}"/>
                  </a:ext>
                </a:extLst>
              </p:cNvPr>
              <p:cNvSpPr/>
              <p:nvPr/>
            </p:nvSpPr>
            <p:spPr>
              <a:xfrm>
                <a:off x="3773122" y="2627687"/>
                <a:ext cx="378554" cy="378554"/>
              </a:xfrm>
              <a:prstGeom prst="ellipse">
                <a:avLst/>
              </a:prstGeom>
              <a:noFill/>
              <a:ln w="1905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B2</a:t>
                </a:r>
              </a:p>
            </p:txBody>
          </p:sp>
          <p:cxnSp>
            <p:nvCxnSpPr>
              <p:cNvPr id="177" name="Connecteur : en arc 176">
                <a:extLst>
                  <a:ext uri="{FF2B5EF4-FFF2-40B4-BE49-F238E27FC236}">
                    <a16:creationId xmlns:a16="http://schemas.microsoft.com/office/drawing/2014/main" id="{AF729245-A740-A90F-2711-0BAD04907F22}"/>
                  </a:ext>
                </a:extLst>
              </p:cNvPr>
              <p:cNvCxnSpPr>
                <a:endCxn id="174" idx="4"/>
              </p:cNvCxnSpPr>
              <p:nvPr/>
            </p:nvCxnSpPr>
            <p:spPr>
              <a:xfrm flipV="1">
                <a:off x="4861034" y="2993740"/>
                <a:ext cx="313284" cy="347666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eur : en arc 177">
                <a:extLst>
                  <a:ext uri="{FF2B5EF4-FFF2-40B4-BE49-F238E27FC236}">
                    <a16:creationId xmlns:a16="http://schemas.microsoft.com/office/drawing/2014/main" id="{48AD2CFA-E16B-9A69-9959-4126C976EB0F}"/>
                  </a:ext>
                </a:extLst>
              </p:cNvPr>
              <p:cNvCxnSpPr>
                <a:cxnSpLocks/>
                <a:stCxn id="174" idx="0"/>
                <a:endCxn id="175" idx="6"/>
              </p:cNvCxnSpPr>
              <p:nvPr/>
            </p:nvCxnSpPr>
            <p:spPr>
              <a:xfrm rot="16200000" flipV="1">
                <a:off x="4794699" y="2235566"/>
                <a:ext cx="350096" cy="409143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eur : en arc 178">
                <a:extLst>
                  <a:ext uri="{FF2B5EF4-FFF2-40B4-BE49-F238E27FC236}">
                    <a16:creationId xmlns:a16="http://schemas.microsoft.com/office/drawing/2014/main" id="{66051882-ACCA-C2E6-28E5-8733A82B5E1B}"/>
                  </a:ext>
                </a:extLst>
              </p:cNvPr>
              <p:cNvCxnSpPr>
                <a:cxnSpLocks/>
                <a:stCxn id="175" idx="2"/>
                <a:endCxn id="176" idx="0"/>
              </p:cNvCxnSpPr>
              <p:nvPr/>
            </p:nvCxnSpPr>
            <p:spPr>
              <a:xfrm rot="10800000" flipV="1">
                <a:off x="3962399" y="2265089"/>
                <a:ext cx="424222" cy="362597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necteur : en arc 179">
                <a:extLst>
                  <a:ext uri="{FF2B5EF4-FFF2-40B4-BE49-F238E27FC236}">
                    <a16:creationId xmlns:a16="http://schemas.microsoft.com/office/drawing/2014/main" id="{B9F550F0-1E5F-BD6F-DF94-14C535CDDD18}"/>
                  </a:ext>
                </a:extLst>
              </p:cNvPr>
              <p:cNvCxnSpPr>
                <a:cxnSpLocks/>
                <a:stCxn id="176" idx="4"/>
              </p:cNvCxnSpPr>
              <p:nvPr/>
            </p:nvCxnSpPr>
            <p:spPr>
              <a:xfrm rot="16200000" flipH="1">
                <a:off x="3958999" y="3009641"/>
                <a:ext cx="335165" cy="328364"/>
              </a:xfrm>
              <a:prstGeom prst="curved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ZoneTexte 180">
                <a:extLst>
                  <a:ext uri="{FF2B5EF4-FFF2-40B4-BE49-F238E27FC236}">
                    <a16:creationId xmlns:a16="http://schemas.microsoft.com/office/drawing/2014/main" id="{6EF18094-8F8C-8ABE-6D10-C5173070FB5E}"/>
                  </a:ext>
                </a:extLst>
              </p:cNvPr>
              <p:cNvSpPr txBox="1"/>
              <p:nvPr/>
            </p:nvSpPr>
            <p:spPr>
              <a:xfrm>
                <a:off x="3822629" y="3117780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sp>
            <p:nvSpPr>
              <p:cNvPr id="182" name="ZoneTexte 181">
                <a:extLst>
                  <a:ext uri="{FF2B5EF4-FFF2-40B4-BE49-F238E27FC236}">
                    <a16:creationId xmlns:a16="http://schemas.microsoft.com/office/drawing/2014/main" id="{CCDABE4D-8D44-6E0D-B9D8-19FC0B89BE53}"/>
                  </a:ext>
                </a:extLst>
              </p:cNvPr>
              <p:cNvSpPr txBox="1"/>
              <p:nvPr/>
            </p:nvSpPr>
            <p:spPr>
              <a:xfrm>
                <a:off x="4000351" y="3031108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183" name="ZoneTexte 182">
                <a:extLst>
                  <a:ext uri="{FF2B5EF4-FFF2-40B4-BE49-F238E27FC236}">
                    <a16:creationId xmlns:a16="http://schemas.microsoft.com/office/drawing/2014/main" id="{445EC1DE-8CF0-D644-3CB1-29D000E326E9}"/>
                  </a:ext>
                </a:extLst>
              </p:cNvPr>
              <p:cNvSpPr txBox="1"/>
              <p:nvPr/>
            </p:nvSpPr>
            <p:spPr>
              <a:xfrm>
                <a:off x="5002858" y="2237155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sp>
            <p:nvSpPr>
              <p:cNvPr id="184" name="ZoneTexte 183">
                <a:extLst>
                  <a:ext uri="{FF2B5EF4-FFF2-40B4-BE49-F238E27FC236}">
                    <a16:creationId xmlns:a16="http://schemas.microsoft.com/office/drawing/2014/main" id="{91C3F1EB-4B4F-7826-2B33-BDB65E4C2E5F}"/>
                  </a:ext>
                </a:extLst>
              </p:cNvPr>
              <p:cNvSpPr txBox="1"/>
              <p:nvPr/>
            </p:nvSpPr>
            <p:spPr>
              <a:xfrm>
                <a:off x="4887571" y="2317711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149084BE-542F-6DE9-C292-84EF6DAF5F71}"/>
                  </a:ext>
                </a:extLst>
              </p:cNvPr>
              <p:cNvSpPr txBox="1"/>
              <p:nvPr/>
            </p:nvSpPr>
            <p:spPr>
              <a:xfrm>
                <a:off x="5011163" y="3145531"/>
                <a:ext cx="3097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sp>
            <p:nvSpPr>
              <p:cNvPr id="186" name="ZoneTexte 185">
                <a:extLst>
                  <a:ext uri="{FF2B5EF4-FFF2-40B4-BE49-F238E27FC236}">
                    <a16:creationId xmlns:a16="http://schemas.microsoft.com/office/drawing/2014/main" id="{58D3E358-CEB9-DD0A-0442-4023E1C327AD}"/>
                  </a:ext>
                </a:extLst>
              </p:cNvPr>
              <p:cNvSpPr txBox="1"/>
              <p:nvPr/>
            </p:nvSpPr>
            <p:spPr>
              <a:xfrm>
                <a:off x="4034106" y="2321712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sp>
            <p:nvSpPr>
              <p:cNvPr id="187" name="ZoneTexte 186">
                <a:extLst>
                  <a:ext uri="{FF2B5EF4-FFF2-40B4-BE49-F238E27FC236}">
                    <a16:creationId xmlns:a16="http://schemas.microsoft.com/office/drawing/2014/main" id="{2640F011-3AAE-3BE4-5F2A-886CAC84AD47}"/>
                  </a:ext>
                </a:extLst>
              </p:cNvPr>
              <p:cNvSpPr txBox="1"/>
              <p:nvPr/>
            </p:nvSpPr>
            <p:spPr>
              <a:xfrm>
                <a:off x="4910524" y="3032970"/>
                <a:ext cx="24718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S</a:t>
                </a:r>
              </a:p>
            </p:txBody>
          </p:sp>
          <p:cxnSp>
            <p:nvCxnSpPr>
              <p:cNvPr id="188" name="Connecteur : en arc 187">
                <a:extLst>
                  <a:ext uri="{FF2B5EF4-FFF2-40B4-BE49-F238E27FC236}">
                    <a16:creationId xmlns:a16="http://schemas.microsoft.com/office/drawing/2014/main" id="{09EA2DBE-E2C5-F40B-915E-D89138C4A280}"/>
                  </a:ext>
                </a:extLst>
              </p:cNvPr>
              <p:cNvCxnSpPr>
                <a:cxnSpLocks/>
                <a:stCxn id="175" idx="4"/>
                <a:endCxn id="90" idx="0"/>
              </p:cNvCxnSpPr>
              <p:nvPr/>
            </p:nvCxnSpPr>
            <p:spPr>
              <a:xfrm rot="5400000">
                <a:off x="4277081" y="2745646"/>
                <a:ext cx="590096" cy="7538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ZoneTexte 188">
                <a:extLst>
                  <a:ext uri="{FF2B5EF4-FFF2-40B4-BE49-F238E27FC236}">
                    <a16:creationId xmlns:a16="http://schemas.microsoft.com/office/drawing/2014/main" id="{F0D598D3-2E4A-02A2-2FBE-499A0B4B14E0}"/>
                  </a:ext>
                </a:extLst>
              </p:cNvPr>
              <p:cNvSpPr txBox="1"/>
              <p:nvPr/>
            </p:nvSpPr>
            <p:spPr>
              <a:xfrm>
                <a:off x="3904492" y="2178986"/>
                <a:ext cx="3048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W</a:t>
                </a:r>
              </a:p>
            </p:txBody>
          </p:sp>
          <p:cxnSp>
            <p:nvCxnSpPr>
              <p:cNvPr id="190" name="Connecteur : en arc 189">
                <a:extLst>
                  <a:ext uri="{FF2B5EF4-FFF2-40B4-BE49-F238E27FC236}">
                    <a16:creationId xmlns:a16="http://schemas.microsoft.com/office/drawing/2014/main" id="{DD7755BA-A2D2-1472-A9E3-D1A2B523649F}"/>
                  </a:ext>
                </a:extLst>
              </p:cNvPr>
              <p:cNvCxnSpPr>
                <a:cxnSpLocks/>
                <a:stCxn id="176" idx="6"/>
              </p:cNvCxnSpPr>
              <p:nvPr/>
            </p:nvCxnSpPr>
            <p:spPr>
              <a:xfrm>
                <a:off x="4151676" y="2816964"/>
                <a:ext cx="222601" cy="322820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 : en arc 190">
                <a:extLst>
                  <a:ext uri="{FF2B5EF4-FFF2-40B4-BE49-F238E27FC236}">
                    <a16:creationId xmlns:a16="http://schemas.microsoft.com/office/drawing/2014/main" id="{92BAF60E-B6F9-8868-6551-CA1525A779FE}"/>
                  </a:ext>
                </a:extLst>
              </p:cNvPr>
              <p:cNvCxnSpPr>
                <a:cxnSpLocks/>
                <a:stCxn id="174" idx="6"/>
                <a:endCxn id="174" idx="4"/>
              </p:cNvCxnSpPr>
              <p:nvPr/>
            </p:nvCxnSpPr>
            <p:spPr>
              <a:xfrm flipH="1">
                <a:off x="5174318" y="2804463"/>
                <a:ext cx="189277" cy="189277"/>
              </a:xfrm>
              <a:prstGeom prst="curvedConnector4">
                <a:avLst>
                  <a:gd name="adj1" fmla="val -120775"/>
                  <a:gd name="adj2" fmla="val 220775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ZoneTexte 192">
                <a:extLst>
                  <a:ext uri="{FF2B5EF4-FFF2-40B4-BE49-F238E27FC236}">
                    <a16:creationId xmlns:a16="http://schemas.microsoft.com/office/drawing/2014/main" id="{68643926-A475-2492-A8A5-0710DEFA4FEE}"/>
                  </a:ext>
                </a:extLst>
              </p:cNvPr>
              <p:cNvSpPr txBox="1"/>
              <p:nvPr/>
            </p:nvSpPr>
            <p:spPr>
              <a:xfrm>
                <a:off x="5436060" y="2577020"/>
                <a:ext cx="256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194" name="ZoneTexte 193">
                <a:extLst>
                  <a:ext uri="{FF2B5EF4-FFF2-40B4-BE49-F238E27FC236}">
                    <a16:creationId xmlns:a16="http://schemas.microsoft.com/office/drawing/2014/main" id="{98D149CA-391B-52ED-4A10-18B062612D90}"/>
                  </a:ext>
                </a:extLst>
              </p:cNvPr>
              <p:cNvSpPr txBox="1"/>
              <p:nvPr/>
            </p:nvSpPr>
            <p:spPr>
              <a:xfrm>
                <a:off x="4526857" y="2500662"/>
                <a:ext cx="256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906AA1F6-5A8D-6229-56BC-C74426623762}"/>
                  </a:ext>
                </a:extLst>
              </p:cNvPr>
              <p:cNvSpPr txBox="1"/>
              <p:nvPr/>
            </p:nvSpPr>
            <p:spPr>
              <a:xfrm>
                <a:off x="4234246" y="2706315"/>
                <a:ext cx="2568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FF0000"/>
                    </a:solidFill>
                  </a:rPr>
                  <a:t>P</a:t>
                </a:r>
              </a:p>
            </p:txBody>
          </p:sp>
        </p:grpSp>
        <p:cxnSp>
          <p:nvCxnSpPr>
            <p:cNvPr id="201" name="Connecteur droit avec flèche 200">
              <a:extLst>
                <a:ext uri="{FF2B5EF4-FFF2-40B4-BE49-F238E27FC236}">
                  <a16:creationId xmlns:a16="http://schemas.microsoft.com/office/drawing/2014/main" id="{D1047DB8-DD1C-049F-DD2D-DDC4F9584A0E}"/>
                </a:ext>
              </a:extLst>
            </p:cNvPr>
            <p:cNvCxnSpPr>
              <a:cxnSpLocks/>
              <a:stCxn id="90" idx="3"/>
              <a:endCxn id="7" idx="0"/>
            </p:cNvCxnSpPr>
            <p:nvPr/>
          </p:nvCxnSpPr>
          <p:spPr>
            <a:xfrm flipH="1">
              <a:off x="3962400" y="3543026"/>
              <a:ext cx="6692657" cy="15697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ZoneTexte 203">
              <a:extLst>
                <a:ext uri="{FF2B5EF4-FFF2-40B4-BE49-F238E27FC236}">
                  <a16:creationId xmlns:a16="http://schemas.microsoft.com/office/drawing/2014/main" id="{2FF3FEBE-C0BC-7841-19CB-20021F296DCD}"/>
                </a:ext>
              </a:extLst>
            </p:cNvPr>
            <p:cNvSpPr txBox="1"/>
            <p:nvPr/>
          </p:nvSpPr>
          <p:spPr>
            <a:xfrm>
              <a:off x="9625767" y="3547592"/>
              <a:ext cx="256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P</a:t>
              </a:r>
            </a:p>
          </p:txBody>
        </p:sp>
        <p:cxnSp>
          <p:nvCxnSpPr>
            <p:cNvPr id="205" name="Connecteur droit avec flèche 204">
              <a:extLst>
                <a:ext uri="{FF2B5EF4-FFF2-40B4-BE49-F238E27FC236}">
                  <a16:creationId xmlns:a16="http://schemas.microsoft.com/office/drawing/2014/main" id="{0D1C4864-68AA-BDEC-D5C2-C2FB178A7A38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H="1" flipV="1">
              <a:off x="1435509" y="3702208"/>
              <a:ext cx="1" cy="1410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eur droit avec flèche 207">
              <a:extLst>
                <a:ext uri="{FF2B5EF4-FFF2-40B4-BE49-F238E27FC236}">
                  <a16:creationId xmlns:a16="http://schemas.microsoft.com/office/drawing/2014/main" id="{AD01F2F6-E248-A792-C031-18CDBE92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0644" y="3420475"/>
              <a:ext cx="2570119" cy="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>
              <a:extLst>
                <a:ext uri="{FF2B5EF4-FFF2-40B4-BE49-F238E27FC236}">
                  <a16:creationId xmlns:a16="http://schemas.microsoft.com/office/drawing/2014/main" id="{02197328-2D60-7DD2-C1CA-049C756B0AF2}"/>
                </a:ext>
              </a:extLst>
            </p:cNvPr>
            <p:cNvCxnSpPr>
              <a:cxnSpLocks/>
            </p:cNvCxnSpPr>
            <p:nvPr/>
          </p:nvCxnSpPr>
          <p:spPr>
            <a:xfrm>
              <a:off x="4861034" y="3434224"/>
              <a:ext cx="25701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>
              <a:extLst>
                <a:ext uri="{FF2B5EF4-FFF2-40B4-BE49-F238E27FC236}">
                  <a16:creationId xmlns:a16="http://schemas.microsoft.com/office/drawing/2014/main" id="{56DCC46C-8559-B796-4CEE-35478F9C3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1424" y="3444539"/>
              <a:ext cx="25701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>
              <a:extLst>
                <a:ext uri="{FF2B5EF4-FFF2-40B4-BE49-F238E27FC236}">
                  <a16:creationId xmlns:a16="http://schemas.microsoft.com/office/drawing/2014/main" id="{65E0D9D0-ACC8-92C6-511E-FFCEB86BF487}"/>
                </a:ext>
              </a:extLst>
            </p:cNvPr>
            <p:cNvSpPr txBox="1"/>
            <p:nvPr/>
          </p:nvSpPr>
          <p:spPr>
            <a:xfrm>
              <a:off x="1447392" y="4196603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Z</a:t>
              </a:r>
            </a:p>
          </p:txBody>
        </p:sp>
        <p:sp>
          <p:nvSpPr>
            <p:cNvPr id="218" name="ZoneTexte 217">
              <a:extLst>
                <a:ext uri="{FF2B5EF4-FFF2-40B4-BE49-F238E27FC236}">
                  <a16:creationId xmlns:a16="http://schemas.microsoft.com/office/drawing/2014/main" id="{03983022-E132-2D21-3BCC-38C12AB0D8DD}"/>
                </a:ext>
              </a:extLst>
            </p:cNvPr>
            <p:cNvSpPr txBox="1"/>
            <p:nvPr/>
          </p:nvSpPr>
          <p:spPr>
            <a:xfrm>
              <a:off x="2585409" y="3106827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Z</a:t>
              </a:r>
            </a:p>
          </p:txBody>
        </p:sp>
        <p:sp>
          <p:nvSpPr>
            <p:cNvPr id="219" name="ZoneTexte 218">
              <a:extLst>
                <a:ext uri="{FF2B5EF4-FFF2-40B4-BE49-F238E27FC236}">
                  <a16:creationId xmlns:a16="http://schemas.microsoft.com/office/drawing/2014/main" id="{840A2A32-519F-CA7A-7ED6-94F47FC00744}"/>
                </a:ext>
              </a:extLst>
            </p:cNvPr>
            <p:cNvSpPr txBox="1"/>
            <p:nvPr/>
          </p:nvSpPr>
          <p:spPr>
            <a:xfrm>
              <a:off x="5984216" y="3121921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Z</a:t>
              </a:r>
            </a:p>
          </p:txBody>
        </p:sp>
        <p:sp>
          <p:nvSpPr>
            <p:cNvPr id="220" name="ZoneTexte 219">
              <a:extLst>
                <a:ext uri="{FF2B5EF4-FFF2-40B4-BE49-F238E27FC236}">
                  <a16:creationId xmlns:a16="http://schemas.microsoft.com/office/drawing/2014/main" id="{A386BD34-EAC2-DE5B-DEAA-D4800356B69D}"/>
                </a:ext>
              </a:extLst>
            </p:cNvPr>
            <p:cNvSpPr txBox="1"/>
            <p:nvPr/>
          </p:nvSpPr>
          <p:spPr>
            <a:xfrm>
              <a:off x="9382560" y="3210581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Z</a:t>
              </a:r>
            </a:p>
          </p:txBody>
        </p:sp>
        <p:cxnSp>
          <p:nvCxnSpPr>
            <p:cNvPr id="221" name="Connecteur : en arc 220">
              <a:extLst>
                <a:ext uri="{FF2B5EF4-FFF2-40B4-BE49-F238E27FC236}">
                  <a16:creationId xmlns:a16="http://schemas.microsoft.com/office/drawing/2014/main" id="{9A02DA35-375F-5AF5-178C-66689AB745BD}"/>
                </a:ext>
              </a:extLst>
            </p:cNvPr>
            <p:cNvCxnSpPr>
              <a:cxnSpLocks/>
              <a:stCxn id="90" idx="4"/>
              <a:endCxn id="5" idx="5"/>
            </p:cNvCxnSpPr>
            <p:nvPr/>
          </p:nvCxnSpPr>
          <p:spPr>
            <a:xfrm rot="5400000" flipH="1">
              <a:off x="6242982" y="-987157"/>
              <a:ext cx="7846" cy="9219549"/>
            </a:xfrm>
            <a:prstGeom prst="curvedConnector3">
              <a:avLst>
                <a:gd name="adj1" fmla="val -38780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ZoneTexte 223">
              <a:extLst>
                <a:ext uri="{FF2B5EF4-FFF2-40B4-BE49-F238E27FC236}">
                  <a16:creationId xmlns:a16="http://schemas.microsoft.com/office/drawing/2014/main" id="{AE62A255-1FE6-3DAA-6387-AF18D5C5C4A6}"/>
                </a:ext>
              </a:extLst>
            </p:cNvPr>
            <p:cNvSpPr txBox="1"/>
            <p:nvPr/>
          </p:nvSpPr>
          <p:spPr>
            <a:xfrm>
              <a:off x="5984216" y="3844628"/>
              <a:ext cx="24718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Z</a:t>
              </a:r>
            </a:p>
          </p:txBody>
        </p:sp>
        <p:sp>
          <p:nvSpPr>
            <p:cNvPr id="229" name="ZoneTexte 228">
              <a:extLst>
                <a:ext uri="{FF2B5EF4-FFF2-40B4-BE49-F238E27FC236}">
                  <a16:creationId xmlns:a16="http://schemas.microsoft.com/office/drawing/2014/main" id="{BD5F184F-9E82-E021-E371-F80FA3129340}"/>
                </a:ext>
              </a:extLst>
            </p:cNvPr>
            <p:cNvSpPr txBox="1"/>
            <p:nvPr/>
          </p:nvSpPr>
          <p:spPr>
            <a:xfrm>
              <a:off x="3885448" y="3545280"/>
              <a:ext cx="2776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260" name="ZoneTexte 259">
              <a:extLst>
                <a:ext uri="{FF2B5EF4-FFF2-40B4-BE49-F238E27FC236}">
                  <a16:creationId xmlns:a16="http://schemas.microsoft.com/office/drawing/2014/main" id="{190AFBF3-289B-03CA-1FD7-2C39BB3BE722}"/>
                </a:ext>
              </a:extLst>
            </p:cNvPr>
            <p:cNvSpPr txBox="1"/>
            <p:nvPr/>
          </p:nvSpPr>
          <p:spPr>
            <a:xfrm>
              <a:off x="7172143" y="3611981"/>
              <a:ext cx="2776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3F7F6731-A646-E837-85D6-95B3450D8E20}"/>
                </a:ext>
              </a:extLst>
            </p:cNvPr>
            <p:cNvSpPr txBox="1"/>
            <p:nvPr/>
          </p:nvSpPr>
          <p:spPr>
            <a:xfrm>
              <a:off x="9628934" y="3818365"/>
              <a:ext cx="2776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Q</a:t>
              </a:r>
            </a:p>
          </p:txBody>
        </p:sp>
        <p:cxnSp>
          <p:nvCxnSpPr>
            <p:cNvPr id="269" name="Connecteur droit avec flèche 268">
              <a:extLst>
                <a:ext uri="{FF2B5EF4-FFF2-40B4-BE49-F238E27FC236}">
                  <a16:creationId xmlns:a16="http://schemas.microsoft.com/office/drawing/2014/main" id="{94005F6F-0E31-0D4A-9E77-1D9B5F848FA5}"/>
                </a:ext>
              </a:extLst>
            </p:cNvPr>
            <p:cNvCxnSpPr>
              <a:cxnSpLocks/>
              <a:stCxn id="90" idx="3"/>
              <a:endCxn id="7" idx="6"/>
            </p:cNvCxnSpPr>
            <p:nvPr/>
          </p:nvCxnSpPr>
          <p:spPr>
            <a:xfrm flipH="1">
              <a:off x="4247535" y="3543026"/>
              <a:ext cx="6407522" cy="18548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avec flèche 271">
              <a:extLst>
                <a:ext uri="{FF2B5EF4-FFF2-40B4-BE49-F238E27FC236}">
                  <a16:creationId xmlns:a16="http://schemas.microsoft.com/office/drawing/2014/main" id="{670A01ED-BA00-0782-F2BD-7E65BEBDB865}"/>
                </a:ext>
              </a:extLst>
            </p:cNvPr>
            <p:cNvCxnSpPr>
              <a:cxnSpLocks/>
              <a:stCxn id="88" idx="3"/>
              <a:endCxn id="6" idx="0"/>
            </p:cNvCxnSpPr>
            <p:nvPr/>
          </p:nvCxnSpPr>
          <p:spPr>
            <a:xfrm flipH="1">
              <a:off x="2698955" y="3543027"/>
              <a:ext cx="1675322" cy="15697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avec flèche 274">
              <a:extLst>
                <a:ext uri="{FF2B5EF4-FFF2-40B4-BE49-F238E27FC236}">
                  <a16:creationId xmlns:a16="http://schemas.microsoft.com/office/drawing/2014/main" id="{300EBAEA-E5E1-C94F-DFDD-977BEBE1D50D}"/>
                </a:ext>
              </a:extLst>
            </p:cNvPr>
            <p:cNvCxnSpPr>
              <a:cxnSpLocks/>
              <a:stCxn id="89" idx="3"/>
              <a:endCxn id="6" idx="7"/>
            </p:cNvCxnSpPr>
            <p:nvPr/>
          </p:nvCxnSpPr>
          <p:spPr>
            <a:xfrm flipH="1">
              <a:off x="2900576" y="3543027"/>
              <a:ext cx="4614091" cy="16532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avec flèche 277">
              <a:extLst>
                <a:ext uri="{FF2B5EF4-FFF2-40B4-BE49-F238E27FC236}">
                  <a16:creationId xmlns:a16="http://schemas.microsoft.com/office/drawing/2014/main" id="{FF1E716B-E3D5-D964-CED7-84ABB9AD7B73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1637130" y="3129586"/>
              <a:ext cx="404393" cy="858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avec flèche 281">
              <a:extLst>
                <a:ext uri="{FF2B5EF4-FFF2-40B4-BE49-F238E27FC236}">
                  <a16:creationId xmlns:a16="http://schemas.microsoft.com/office/drawing/2014/main" id="{1B0212CA-AFEE-3427-E2D2-8AF969842615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1637130" y="2954191"/>
              <a:ext cx="260903" cy="2612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avec flèche 284">
              <a:extLst>
                <a:ext uri="{FF2B5EF4-FFF2-40B4-BE49-F238E27FC236}">
                  <a16:creationId xmlns:a16="http://schemas.microsoft.com/office/drawing/2014/main" id="{779AD6E4-A443-28BF-F266-BD3A793891BF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1637130" y="2816269"/>
              <a:ext cx="64363" cy="3991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ZoneTexte 287">
              <a:extLst>
                <a:ext uri="{FF2B5EF4-FFF2-40B4-BE49-F238E27FC236}">
                  <a16:creationId xmlns:a16="http://schemas.microsoft.com/office/drawing/2014/main" id="{FF7CEFBD-1341-D7B3-E421-292BBAFE3A8D}"/>
                </a:ext>
              </a:extLst>
            </p:cNvPr>
            <p:cNvSpPr txBox="1"/>
            <p:nvPr/>
          </p:nvSpPr>
          <p:spPr>
            <a:xfrm>
              <a:off x="1883220" y="2816603"/>
              <a:ext cx="2776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289" name="ZoneTexte 288">
              <a:extLst>
                <a:ext uri="{FF2B5EF4-FFF2-40B4-BE49-F238E27FC236}">
                  <a16:creationId xmlns:a16="http://schemas.microsoft.com/office/drawing/2014/main" id="{2F888201-63D5-D600-4C13-3F830DD01823}"/>
                </a:ext>
              </a:extLst>
            </p:cNvPr>
            <p:cNvSpPr txBox="1"/>
            <p:nvPr/>
          </p:nvSpPr>
          <p:spPr>
            <a:xfrm>
              <a:off x="1642577" y="2642636"/>
              <a:ext cx="25680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6A7F9974-8D54-9A53-561C-218F6ACE9796}"/>
                </a:ext>
              </a:extLst>
            </p:cNvPr>
            <p:cNvSpPr txBox="1"/>
            <p:nvPr/>
          </p:nvSpPr>
          <p:spPr>
            <a:xfrm>
              <a:off x="2033600" y="3036346"/>
              <a:ext cx="3064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FF0000"/>
                  </a:solidFill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741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218</Words>
  <Application>Microsoft Office PowerPoint</Application>
  <PresentationFormat>Grand écran</PresentationFormat>
  <Paragraphs>96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Henri SALHA</dc:creator>
  <cp:lastModifiedBy>Henri SALHA</cp:lastModifiedBy>
  <cp:revision>1</cp:revision>
  <dcterms:created xsi:type="dcterms:W3CDTF">2023-03-01T14:51:16Z</dcterms:created>
  <dcterms:modified xsi:type="dcterms:W3CDTF">2023-03-01T16:12:24Z</dcterms:modified>
</cp:coreProperties>
</file>