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377440" y="457200"/>
            <a:ext cx="1382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10058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Stabilizer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4114800" y="1508760"/>
            <a:ext cx="6512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7" name="Line 4"/>
          <p:cNvCxnSpPr>
            <a:stCxn id="34" idx="2"/>
            <a:endCxn id="35" idx="0"/>
          </p:cNvCxnSpPr>
          <p:nvPr/>
        </p:nvCxnSpPr>
        <p:spPr>
          <a:xfrm flipH="1">
            <a:off x="1783080" y="771840"/>
            <a:ext cx="1285920" cy="741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" name="Line 5"/>
          <p:cNvCxnSpPr>
            <a:stCxn id="34" idx="2"/>
            <a:endCxn id="36" idx="0"/>
          </p:cNvCxnSpPr>
          <p:nvPr/>
        </p:nvCxnSpPr>
        <p:spPr>
          <a:xfrm>
            <a:off x="3068640" y="771840"/>
            <a:ext cx="1371960" cy="737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2018-07-25T22:36:52Z</dcterms:modified>
  <cp:revision>18</cp:revision>
  <dc:subject/>
  <dc:title/>
</cp:coreProperties>
</file>