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4195080" y="457200"/>
            <a:ext cx="9248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280160" y="1513080"/>
            <a:ext cx="191952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SurfaceMountSensor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113760" y="2286000"/>
            <a:ext cx="10742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Quaternion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4"/>
          <p:cNvSpPr/>
          <p:nvPr/>
        </p:nvSpPr>
        <p:spPr>
          <a:xfrm>
            <a:off x="1121760" y="2286000"/>
            <a:ext cx="10720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Gyrometer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2129760" y="2286000"/>
            <a:ext cx="13442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Accelerometer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3389760" y="2286000"/>
            <a:ext cx="13312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Magnetometer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7"/>
          <p:cNvSpPr/>
          <p:nvPr/>
        </p:nvSpPr>
        <p:spPr>
          <a:xfrm>
            <a:off x="4721760" y="2286000"/>
            <a:ext cx="10382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Barometer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8"/>
          <p:cNvSpPr/>
          <p:nvPr/>
        </p:nvSpPr>
        <p:spPr>
          <a:xfrm>
            <a:off x="6572520" y="1508760"/>
            <a:ext cx="147348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Rangefinder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9"/>
          <p:cNvSpPr/>
          <p:nvPr/>
        </p:nvSpPr>
        <p:spPr>
          <a:xfrm>
            <a:off x="3937680" y="1513080"/>
            <a:ext cx="7250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10"/>
          <p:cNvSpPr/>
          <p:nvPr/>
        </p:nvSpPr>
        <p:spPr>
          <a:xfrm>
            <a:off x="3200040" y="1670760"/>
            <a:ext cx="73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4" name="Line 11"/>
          <p:cNvCxnSpPr>
            <a:stCxn id="34" idx="2"/>
            <a:endCxn id="35" idx="0"/>
          </p:cNvCxnSpPr>
          <p:nvPr/>
        </p:nvCxnSpPr>
        <p:spPr>
          <a:xfrm flipH="1">
            <a:off x="2239920" y="772200"/>
            <a:ext cx="2417760" cy="741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5" name="Line 12"/>
          <p:cNvCxnSpPr>
            <a:endCxn id="41" idx="0"/>
          </p:cNvCxnSpPr>
          <p:nvPr/>
        </p:nvCxnSpPr>
        <p:spPr>
          <a:xfrm>
            <a:off x="4657680" y="772200"/>
            <a:ext cx="2651760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6" name="Line 13"/>
          <p:cNvCxnSpPr>
            <a:stCxn id="35" idx="2"/>
            <a:endCxn id="36" idx="0"/>
          </p:cNvCxnSpPr>
          <p:nvPr/>
        </p:nvCxnSpPr>
        <p:spPr>
          <a:xfrm flipH="1">
            <a:off x="650880" y="1828080"/>
            <a:ext cx="1589400" cy="458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7" name="Line 14"/>
          <p:cNvCxnSpPr>
            <a:endCxn id="37" idx="0"/>
          </p:cNvCxnSpPr>
          <p:nvPr/>
        </p:nvCxnSpPr>
        <p:spPr>
          <a:xfrm flipH="1">
            <a:off x="1657800" y="1828080"/>
            <a:ext cx="582480" cy="458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8" name="Line 15"/>
          <p:cNvCxnSpPr>
            <a:endCxn id="38" idx="0"/>
          </p:cNvCxnSpPr>
          <p:nvPr/>
        </p:nvCxnSpPr>
        <p:spPr>
          <a:xfrm>
            <a:off x="2240280" y="1828080"/>
            <a:ext cx="561960" cy="458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9" name="Line 16"/>
          <p:cNvCxnSpPr>
            <a:endCxn id="39" idx="0"/>
          </p:cNvCxnSpPr>
          <p:nvPr/>
        </p:nvCxnSpPr>
        <p:spPr>
          <a:xfrm>
            <a:off x="2240280" y="1828080"/>
            <a:ext cx="1815480" cy="458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50" name="Line 17"/>
          <p:cNvCxnSpPr>
            <a:endCxn id="40" idx="0"/>
          </p:cNvCxnSpPr>
          <p:nvPr/>
        </p:nvCxnSpPr>
        <p:spPr>
          <a:xfrm>
            <a:off x="2240280" y="1828080"/>
            <a:ext cx="3000960" cy="4582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2018-07-25T21:51:20Z</dcterms:modified>
  <cp:revision>17</cp:revision>
  <dc:subject/>
  <dc:title/>
</cp:coreProperties>
</file>