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135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18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665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28,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64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9ABF7-6041-4768-B0D4-76D7B9E53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4" r="2" b="2"/>
          <a:stretch/>
        </p:blipFill>
        <p:spPr>
          <a:xfrm>
            <a:off x="3623963" y="-13647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73FC11F-D177-42D6-97DE-C765D1104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12" y="225785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Projet :</a:t>
            </a:r>
            <a:br>
              <a:rPr lang="fr-FR" dirty="0"/>
            </a:br>
            <a:r>
              <a:rPr lang="fr-FR" dirty="0"/>
              <a:t>Structure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F9ACF-4ACB-4120-B47F-C6092F745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Henri Boulnois</a:t>
            </a:r>
          </a:p>
          <a:p>
            <a:pPr algn="l"/>
            <a:r>
              <a:rPr lang="fr-FR" dirty="0"/>
              <a:t>Adrien </a:t>
            </a:r>
            <a:r>
              <a:rPr lang="fr-FR" dirty="0" err="1"/>
              <a:t>Bassail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67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C39EA-BB67-4804-A525-852649D4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Partie III : Création à partir d’un fichier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24C708-F1EC-444B-811E-D3C22D73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3" y="1975247"/>
            <a:ext cx="4105275" cy="1066800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2204C9-55F2-4807-82DD-65ED5AF06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34" y="1520890"/>
            <a:ext cx="5146155" cy="485013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25E0E3-E0A8-4DA6-8712-0AAEF0EB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36" y="4258469"/>
            <a:ext cx="2533650" cy="676275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1F912F2-1D29-474E-BABB-DC12184FEB5E}"/>
              </a:ext>
            </a:extLst>
          </p:cNvPr>
          <p:cNvCxnSpPr/>
          <p:nvPr/>
        </p:nvCxnSpPr>
        <p:spPr>
          <a:xfrm>
            <a:off x="317241" y="1726163"/>
            <a:ext cx="923730" cy="782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9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C39EA-BB67-4804-A525-852649D4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Partie III : Création à partir d’un fichier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2204C9-55F2-4807-82DD-65ED5AF0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9" y="1705447"/>
            <a:ext cx="5146155" cy="48501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64223B-FA59-493A-9B16-DF630D220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28" y="1705447"/>
            <a:ext cx="3505200" cy="17049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0EA2B47-CC40-4880-8F12-F5B86DD4BC1A}"/>
              </a:ext>
            </a:extLst>
          </p:cNvPr>
          <p:cNvSpPr txBox="1"/>
          <p:nvPr/>
        </p:nvSpPr>
        <p:spPr>
          <a:xfrm>
            <a:off x="6578082" y="3797559"/>
            <a:ext cx="283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passer lit 2 lignes du fichier</a:t>
            </a:r>
          </a:p>
        </p:txBody>
      </p:sp>
    </p:spTree>
    <p:extLst>
      <p:ext uri="{BB962C8B-B14F-4D97-AF65-F5344CB8AC3E}">
        <p14:creationId xmlns:p14="http://schemas.microsoft.com/office/powerpoint/2010/main" val="339937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C39EA-BB67-4804-A525-852649D4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Partie III : Création à partir d’un fichier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2204C9-55F2-4807-82DD-65ED5AF0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9" y="1705447"/>
            <a:ext cx="5146155" cy="48501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0EA2B47-CC40-4880-8F12-F5B86DD4BC1A}"/>
              </a:ext>
            </a:extLst>
          </p:cNvPr>
          <p:cNvSpPr txBox="1"/>
          <p:nvPr/>
        </p:nvSpPr>
        <p:spPr>
          <a:xfrm>
            <a:off x="6606074" y="3668850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lettre du fichier permet de créer l’élément de l’arbre correspondant</a:t>
            </a:r>
          </a:p>
        </p:txBody>
      </p:sp>
    </p:spTree>
    <p:extLst>
      <p:ext uri="{BB962C8B-B14F-4D97-AF65-F5344CB8AC3E}">
        <p14:creationId xmlns:p14="http://schemas.microsoft.com/office/powerpoint/2010/main" val="353971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C39EA-BB67-4804-A525-852649D4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Partie III : Création à partir d’un fichier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EAB0DC6-6C3C-45CA-B251-54B06702D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2226503"/>
            <a:ext cx="3943350" cy="1057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BEE4FE-55C6-465A-98A8-0D54AE47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9" y="4232404"/>
            <a:ext cx="3419475" cy="17335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ECF61A-4E91-43E4-9C4F-CFD35A0C6A4C}"/>
              </a:ext>
            </a:extLst>
          </p:cNvPr>
          <p:cNvSpPr txBox="1"/>
          <p:nvPr/>
        </p:nvSpPr>
        <p:spPr>
          <a:xfrm>
            <a:off x="5237584" y="49145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récursif </a:t>
            </a:r>
          </a:p>
        </p:txBody>
      </p:sp>
    </p:spTree>
    <p:extLst>
      <p:ext uri="{BB962C8B-B14F-4D97-AF65-F5344CB8AC3E}">
        <p14:creationId xmlns:p14="http://schemas.microsoft.com/office/powerpoint/2010/main" val="146780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39B59-0293-438A-BB09-91649ACA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72751-38F6-4E68-92F1-BA35A99E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Appliquer certaines méthodes apprises en cours</a:t>
            </a:r>
          </a:p>
          <a:p>
            <a:pPr>
              <a:buFontTx/>
              <a:buChar char="-"/>
            </a:pPr>
            <a:r>
              <a:rPr lang="fr-FR" dirty="0"/>
              <a:t>Difficulté de mise en marche</a:t>
            </a:r>
          </a:p>
          <a:p>
            <a:pPr>
              <a:buFontTx/>
              <a:buChar char="-"/>
            </a:pPr>
            <a:r>
              <a:rPr lang="fr-FR" dirty="0"/>
              <a:t>Difficulté à comprendre les dernières fonctions</a:t>
            </a:r>
          </a:p>
          <a:p>
            <a:pPr>
              <a:buFontTx/>
              <a:buChar char="-"/>
            </a:pPr>
            <a:r>
              <a:rPr lang="fr-FR" dirty="0"/>
              <a:t>Langage motivant car assez libre</a:t>
            </a:r>
          </a:p>
          <a:p>
            <a:pPr>
              <a:buFontTx/>
              <a:buChar char="-"/>
            </a:pPr>
            <a:r>
              <a:rPr lang="fr-FR" dirty="0"/>
              <a:t>Travail coopératif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BE10E7-3C68-48A1-B9E3-CFB4F9BD827A}"/>
              </a:ext>
            </a:extLst>
          </p:cNvPr>
          <p:cNvSpPr txBox="1"/>
          <p:nvPr/>
        </p:nvSpPr>
        <p:spPr>
          <a:xfrm>
            <a:off x="4253219" y="5580968"/>
            <a:ext cx="583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Maintenant plongeons directement dans le fonctionnement du programme…</a:t>
            </a:r>
          </a:p>
        </p:txBody>
      </p:sp>
    </p:spTree>
    <p:extLst>
      <p:ext uri="{BB962C8B-B14F-4D97-AF65-F5344CB8AC3E}">
        <p14:creationId xmlns:p14="http://schemas.microsoft.com/office/powerpoint/2010/main" val="264713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B84A7-104B-4688-8BED-4A32B115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95C20-2A4F-4D8D-ADAF-32087E29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Introduction</a:t>
            </a:r>
          </a:p>
          <a:p>
            <a:pPr>
              <a:buFontTx/>
              <a:buChar char="-"/>
            </a:pPr>
            <a:r>
              <a:rPr lang="fr-FR" dirty="0"/>
              <a:t>Partie I : Création de la structure</a:t>
            </a:r>
          </a:p>
          <a:p>
            <a:pPr>
              <a:buFontTx/>
              <a:buChar char="-"/>
            </a:pPr>
            <a:r>
              <a:rPr lang="fr-FR" dirty="0"/>
              <a:t>Partie II : Modification de la structure</a:t>
            </a:r>
          </a:p>
          <a:p>
            <a:pPr>
              <a:buFontTx/>
              <a:buChar char="-"/>
            </a:pPr>
            <a:r>
              <a:rPr lang="fr-FR" dirty="0"/>
              <a:t>Partie III : Création à partir d’un fichier</a:t>
            </a:r>
          </a:p>
          <a:p>
            <a:pPr>
              <a:buFontTx/>
              <a:buChar char="-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3106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62FFF5-1D53-4B33-BB2B-B8011BB9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F8B7F-48BC-4428-89B2-B422CD28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Une trentaine d’heures reparties sur 4 semaines</a:t>
            </a:r>
          </a:p>
          <a:p>
            <a:pPr>
              <a:buFontTx/>
              <a:buChar char="-"/>
            </a:pPr>
            <a:r>
              <a:rPr lang="fr-FR" dirty="0"/>
              <a:t>Discord : Partage d’écran &amp; Partage de code</a:t>
            </a:r>
          </a:p>
          <a:p>
            <a:pPr>
              <a:buFontTx/>
              <a:buChar char="-"/>
            </a:pPr>
            <a:r>
              <a:rPr lang="fr-FR" dirty="0"/>
              <a:t>Développement des fonctions et idées séparément</a:t>
            </a:r>
          </a:p>
          <a:p>
            <a:pPr>
              <a:buFontTx/>
              <a:buChar char="-"/>
            </a:pPr>
            <a:r>
              <a:rPr lang="fr-FR" dirty="0"/>
              <a:t>Construction au fur et à mesure</a:t>
            </a:r>
          </a:p>
          <a:p>
            <a:pPr>
              <a:buFontTx/>
              <a:buChar char="-"/>
            </a:pPr>
            <a:r>
              <a:rPr lang="fr-FR" dirty="0"/>
              <a:t>Réussir un affichage pour passer au suivant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6F24E7-6EED-43CD-9741-400948400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784" y="1460843"/>
            <a:ext cx="3951737" cy="3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3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BE52F-C3A7-4313-9588-8EAD86FD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i : Création de la structure</a:t>
            </a:r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A7E3C4-92C1-4EB0-9551-15EBCC224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73" y="2838957"/>
            <a:ext cx="4468309" cy="1341157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2F0187-0347-4D83-9D05-C651C3EC9AA3}"/>
              </a:ext>
            </a:extLst>
          </p:cNvPr>
          <p:cNvSpPr txBox="1"/>
          <p:nvPr/>
        </p:nvSpPr>
        <p:spPr>
          <a:xfrm>
            <a:off x="6096001" y="3105834"/>
            <a:ext cx="482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Toutes nos fonctions de création d’éléments de la structure se font sur le même modèle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395533C-AA59-40AC-B5D2-905AFD327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81" y="4551622"/>
            <a:ext cx="4339997" cy="169677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B369D7F-771C-4675-AEC9-490F5ADB5057}"/>
              </a:ext>
            </a:extLst>
          </p:cNvPr>
          <p:cNvSpPr txBox="1"/>
          <p:nvPr/>
        </p:nvSpPr>
        <p:spPr>
          <a:xfrm>
            <a:off x="1343608" y="4799845"/>
            <a:ext cx="3993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fils ainé prend la place de l’ancien fils ainé qui devient le frère suivant</a:t>
            </a:r>
          </a:p>
          <a:p>
            <a:r>
              <a:rPr lang="fr-FR" dirty="0"/>
              <a:t>Cas spécial où le fils ainé est aussi le benjamin</a:t>
            </a:r>
          </a:p>
        </p:txBody>
      </p:sp>
    </p:spTree>
    <p:extLst>
      <p:ext uri="{BB962C8B-B14F-4D97-AF65-F5344CB8AC3E}">
        <p14:creationId xmlns:p14="http://schemas.microsoft.com/office/powerpoint/2010/main" val="19106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EC3B1-B696-4F2F-B687-BAF21503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I : Création de la structure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3A8103-39DC-4207-96C0-247B82B50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2474127"/>
            <a:ext cx="4362450" cy="1524000"/>
          </a:xfr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F96979F-1A0F-483A-85BF-1C1584901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4966898"/>
            <a:ext cx="3181350" cy="6191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6E4297B-4DCD-4895-B938-82092B80F701}"/>
              </a:ext>
            </a:extLst>
          </p:cNvPr>
          <p:cNvSpPr txBox="1"/>
          <p:nvPr/>
        </p:nvSpPr>
        <p:spPr>
          <a:xfrm>
            <a:off x="6096000" y="3051461"/>
            <a:ext cx="42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affichage récursif </a:t>
            </a:r>
          </a:p>
        </p:txBody>
      </p:sp>
    </p:spTree>
    <p:extLst>
      <p:ext uri="{BB962C8B-B14F-4D97-AF65-F5344CB8AC3E}">
        <p14:creationId xmlns:p14="http://schemas.microsoft.com/office/powerpoint/2010/main" val="384347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83EF7-0E4C-4F30-B0D7-3FC1AEAD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Partie II : Modification de la structure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613D45-ABFB-4A6D-907B-90EB01C8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1688840"/>
            <a:ext cx="3471763" cy="2736332"/>
          </a:xfr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27218B-E10C-4387-B3D7-3A2BE95FA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77" y="4534678"/>
            <a:ext cx="7969138" cy="20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9C246-327E-4850-A00D-5C82C674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Partie III : Création à partir d’un fichier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72C03C-DC10-4047-8624-D6AC2C728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04" y="4311618"/>
            <a:ext cx="1600200" cy="981075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35E9DB-094E-4928-A4D7-CC10D165D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2392346"/>
            <a:ext cx="2533650" cy="6762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1F27D5-63B4-4985-85C1-C0A964B3607D}"/>
              </a:ext>
            </a:extLst>
          </p:cNvPr>
          <p:cNvSpPr txBox="1"/>
          <p:nvPr/>
        </p:nvSpPr>
        <p:spPr>
          <a:xfrm>
            <a:off x="5318448" y="2545817"/>
            <a:ext cx="38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Initialise la variable globale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7D299-3865-4FE4-BBA2-EF9CBEB12F00}"/>
              </a:ext>
            </a:extLst>
          </p:cNvPr>
          <p:cNvSpPr txBox="1"/>
          <p:nvPr/>
        </p:nvSpPr>
        <p:spPr>
          <a:xfrm>
            <a:off x="5001208" y="4617489"/>
            <a:ext cx="38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globales utilisées</a:t>
            </a:r>
          </a:p>
        </p:txBody>
      </p:sp>
    </p:spTree>
    <p:extLst>
      <p:ext uri="{BB962C8B-B14F-4D97-AF65-F5344CB8AC3E}">
        <p14:creationId xmlns:p14="http://schemas.microsoft.com/office/powerpoint/2010/main" val="18136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EE4C8-28C5-49BA-A877-0BA7EBA2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Partie III : Création à partir d’un fichier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CE8BA9-CDEA-4721-B03D-DEA385ECA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341" y="1659439"/>
            <a:ext cx="3835466" cy="2589344"/>
          </a:xfr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5EEC40-E069-40E7-A613-956367638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9" y="4707294"/>
            <a:ext cx="3486150" cy="1352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1CADC3-4533-474F-A64E-9745E8EC9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220" y="2039711"/>
            <a:ext cx="1628775" cy="35623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486ABDF-EC9D-4658-B2E0-83ED4CC46866}"/>
              </a:ext>
            </a:extLst>
          </p:cNvPr>
          <p:cNvSpPr txBox="1"/>
          <p:nvPr/>
        </p:nvSpPr>
        <p:spPr>
          <a:xfrm>
            <a:off x="9069355" y="1418971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C20551-E7E1-41DC-B75A-D3DB2C862F9D}"/>
              </a:ext>
            </a:extLst>
          </p:cNvPr>
          <p:cNvSpPr txBox="1"/>
          <p:nvPr/>
        </p:nvSpPr>
        <p:spPr>
          <a:xfrm>
            <a:off x="5187820" y="226733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 quasiment de la même façon que </a:t>
            </a:r>
            <a:r>
              <a:rPr lang="fr-FR" dirty="0" err="1"/>
              <a:t>afficher_table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B71AF8-CC7F-4A31-A799-F1AE99211C2F}"/>
              </a:ext>
            </a:extLst>
          </p:cNvPr>
          <p:cNvSpPr txBox="1"/>
          <p:nvPr/>
        </p:nvSpPr>
        <p:spPr>
          <a:xfrm>
            <a:off x="5173555" y="4921904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Commencera forcément par un ‘P’ et finira par deux ‘R’</a:t>
            </a:r>
          </a:p>
        </p:txBody>
      </p:sp>
    </p:spTree>
    <p:extLst>
      <p:ext uri="{BB962C8B-B14F-4D97-AF65-F5344CB8AC3E}">
        <p14:creationId xmlns:p14="http://schemas.microsoft.com/office/powerpoint/2010/main" val="347581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C39EA-BB67-4804-A525-852649D4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Partie III : Création à partir d’un fichier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24C708-F1EC-444B-811E-D3C22D73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3" y="1975247"/>
            <a:ext cx="4105275" cy="1066800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2204C9-55F2-4807-82DD-65ED5AF06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34" y="1520890"/>
            <a:ext cx="5146155" cy="485013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25E0E3-E0A8-4DA6-8712-0AAEF0EB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36" y="4258469"/>
            <a:ext cx="2533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790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2"/>
      </a:lt2>
      <a:accent1>
        <a:srgbClr val="DB358E"/>
      </a:accent1>
      <a:accent2>
        <a:srgbClr val="C923C1"/>
      </a:accent2>
      <a:accent3>
        <a:srgbClr val="9E35DB"/>
      </a:accent3>
      <a:accent4>
        <a:srgbClr val="5635CD"/>
      </a:accent4>
      <a:accent5>
        <a:srgbClr val="3557DB"/>
      </a:accent5>
      <a:accent6>
        <a:srgbClr val="238AC9"/>
      </a:accent6>
      <a:hlink>
        <a:srgbClr val="3F44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287</Words>
  <Application>Microsoft Office PowerPoint</Application>
  <PresentationFormat>Grand écran</PresentationFormat>
  <Paragraphs>44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Bembo</vt:lpstr>
      <vt:lpstr>ArchiveVTI</vt:lpstr>
      <vt:lpstr>Projet : Structure des données</vt:lpstr>
      <vt:lpstr>Sommaire :</vt:lpstr>
      <vt:lpstr>Introduction</vt:lpstr>
      <vt:lpstr>Partie i : Création de la structure</vt:lpstr>
      <vt:lpstr>Partie I : Création de la structure</vt:lpstr>
      <vt:lpstr>Partie II : Modification de la structure </vt:lpstr>
      <vt:lpstr>Partie III : Création à partir d’un fichier </vt:lpstr>
      <vt:lpstr>Partie III : Création à partir d’un fichier </vt:lpstr>
      <vt:lpstr>Partie III : Création à partir d’un fichier </vt:lpstr>
      <vt:lpstr>Partie III : Création à partir d’un fichier </vt:lpstr>
      <vt:lpstr>Partie III : Création à partir d’un fichier </vt:lpstr>
      <vt:lpstr>Partie III : Création à partir d’un fichier </vt:lpstr>
      <vt:lpstr>Partie III : Création à partir d’un fichier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Structure des données</dc:title>
  <dc:creator>Henri Boulnois</dc:creator>
  <cp:lastModifiedBy>Henri Boulnois</cp:lastModifiedBy>
  <cp:revision>4</cp:revision>
  <dcterms:created xsi:type="dcterms:W3CDTF">2021-01-28T10:56:36Z</dcterms:created>
  <dcterms:modified xsi:type="dcterms:W3CDTF">2021-01-28T17:51:38Z</dcterms:modified>
</cp:coreProperties>
</file>