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64" r:id="rId6"/>
    <p:sldId id="265" r:id="rId7"/>
    <p:sldId id="266" r:id="rId8"/>
    <p:sldId id="267" r:id="rId9"/>
    <p:sldId id="269" r:id="rId10"/>
    <p:sldId id="263" r:id="rId11"/>
    <p:sldId id="270" r:id="rId1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B08B2-5B13-46B0-9C6E-076765849A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8CD0F-D9E9-44D2-A531-1CEB1ADD5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281C0F-FBDE-44B5-9D7F-CEF30CA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1C437-EE0A-4AAD-A8AC-1FBB1790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861837-D291-4A88-B60C-3B39459B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7718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B99C5-0578-4828-A0E4-CCD3B174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81D049-A546-42C4-A973-D8956BB0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441C9-2CED-4794-BE9D-97E6E4221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78089-A26C-44CC-8953-5EBFAFC9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1B03F-C57D-4F63-8489-E902913D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7334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E39897-19E2-4A5E-8A6D-6DDF4C8CA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933671-D5AE-4772-A258-0CDFBC6B7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A5433-1F87-4C78-AE92-3F2DA81D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8CA10F-9BC4-4D82-8C5C-0CABC4B8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01E07-E5BB-46BF-9169-73168B72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5589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801B7-540B-43E6-983A-178F72E7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A53AA2-2ECD-44BB-AB4E-480077361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BA9B4B-72E1-41A7-8F7E-5B070FEE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61367-FBA3-4077-8BA5-2C4043BD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DB7FAF-54C1-4C2B-80FF-5161A004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982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E71AB-D575-4B20-83BC-AD387EEC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1358FC-0B66-413A-B35B-71983E3F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471D5-64E3-49A1-8E6F-0565936A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C7CEE-D673-4943-9E82-7ED01A9F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B618F5-16D3-495A-ABF2-A785972F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779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81B6-056D-41E4-99CB-7E6E430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F045D-F4DA-4574-A729-93087AA7E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FCB03B-DF18-45E8-9ECA-6AB39A6A5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6530CD-C609-4D24-BC9A-EFC124B9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025603-E603-4F5D-95BD-E4FB8630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EE9458-EF29-489C-BB46-6AA0DD31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83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F9C0E-D581-4A42-9B27-1B5EA21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EAE72-D7A4-435C-ABEF-4E568428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A57016-3B98-4BAE-8716-B9DAC3F69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2A8C12-0EB5-4E5F-B46B-E63C99163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393442-24A0-4FFC-905C-1FBD7BB8E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AD3770-0EED-471C-8821-FA1F6E1D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BDEEC8-79CC-4AFE-8594-BA7A245B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4E87ED-7630-4648-87F8-675F8D8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3378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06672-E75B-4B26-93BF-9993C14C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959B2A-CA80-40EB-A57C-48F74656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B0E98-637C-4AEC-B27E-B3AD492F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E4D278-3193-4638-8BCF-B40A6499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214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522869-F476-4A73-94E7-70EFA8CF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57F048-2E54-4212-A12E-D4DB6436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518923-464F-4891-A130-2654FAA7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3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F2ACC-81C9-4787-ACC7-CB5E4EFB1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6768A3-F6D5-42CE-879D-929EA80E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9E7B30-877F-493A-B90C-4AC8F0A83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1D484-9B9F-41BF-909A-DD90075A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CBC6D-EE22-4762-A6AE-CCE2A8FA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E786F3-DE28-44E4-9020-DF9EC3CD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5138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E5C60-4FA8-4F71-8849-908BB5D3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BD4642-6A35-478C-A5AD-D5F4B9DF1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25611F-D708-437F-AB7A-B1C9BFF62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3BA7AC-8C66-4626-9D0C-5FCD1A4B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FBDAEE-B24F-4EE8-9A56-AD9802C2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9C7D58-F167-46DF-B062-2D51B05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512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52B1D9C-2DCB-4260-B854-E74613C0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86A7BF-A142-40BA-AAA9-74864519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7775F9-90D4-4FDA-A3A6-31AB4B9E4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4DBCB-6088-4BB6-ADCE-999ABD42C9E7}" type="datetimeFigureOut">
              <a:rPr lang="es-CR" smtClean="0"/>
              <a:t>31/5/2024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9D0D8-E156-4412-A2B8-B0DFF42C0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33E57-758A-4283-B140-30CAF635B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9B0AE-B7E8-4AA0-8542-FF1C4685BC77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4934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pytube/" TargetMode="External"/><Relationship Id="rId3" Type="http://schemas.openxmlformats.org/officeDocument/2006/relationships/hyperlink" Target="https://kinsta.com/es/base-de-conocimiento/que-es-web-scraping/" TargetMode="External"/><Relationship Id="rId7" Type="http://schemas.openxmlformats.org/officeDocument/2006/relationships/hyperlink" Target="https://docs.python.org/es/3.10/library/o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web-scraping-practical-introduction/#install-beautiful-soup" TargetMode="External"/><Relationship Id="rId5" Type="http://schemas.openxmlformats.org/officeDocument/2006/relationships/hyperlink" Target="https://docs.python.org/es/3.10/library/tk.html#index-0" TargetMode="External"/><Relationship Id="rId4" Type="http://schemas.openxmlformats.org/officeDocument/2006/relationships/hyperlink" Target="https://adictosaltrabajo.com/2020/06/30/interfaces-graficas-en-python-con-tkinter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5BFC3395-AA64-4390-B758-DDE9F8BEE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4C0D6A-6E0E-4773-BD45-8D04DE625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s-CR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Web </a:t>
            </a:r>
            <a:r>
              <a:rPr lang="es-CR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Scrapping</a:t>
            </a:r>
            <a:endParaRPr lang="es-CR" sz="115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C0CD92-BC6A-4B2D-AC2F-ACC768C2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s-CR" sz="3200" dirty="0"/>
              <a:t>Henri Gerard Gabert Hidalgo</a:t>
            </a:r>
          </a:p>
        </p:txBody>
      </p:sp>
    </p:spTree>
    <p:extLst>
      <p:ext uri="{BB962C8B-B14F-4D97-AF65-F5344CB8AC3E}">
        <p14:creationId xmlns:p14="http://schemas.microsoft.com/office/powerpoint/2010/main" val="73926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CR" sz="6600" dirty="0">
                <a:solidFill>
                  <a:schemeClr val="bg1"/>
                </a:solidFill>
              </a:rPr>
              <a:t>¡Muchas</a:t>
            </a:r>
            <a:r>
              <a:rPr lang="en-US" sz="6600" dirty="0">
                <a:solidFill>
                  <a:schemeClr val="bg1"/>
                </a:solidFill>
              </a:rPr>
              <a:t> Gracias!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7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Mejoras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83E3C-63B3-43B8-8C20-895361748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783169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información teórica sobre web </a:t>
            </a:r>
            <a:r>
              <a:rPr lang="es-C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scraping</a:t>
            </a: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¿Qué Es el Web </a:t>
            </a:r>
            <a:r>
              <a:rPr lang="es-CR" sz="1400" u="sng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Cómo Extraer Legalmente el Contenido de la Web (kinsta.com)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 la interfaz con </a:t>
            </a:r>
            <a:r>
              <a:rPr lang="es-C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tkinter</a:t>
            </a: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https://adictosaltrabajo.com/2020/06/30/interfaces-graficas-en-python-con-tkinter</a:t>
            </a:r>
            <a:r>
              <a:rPr lang="es-CR" sz="14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https://docs.python.org/es/3.10/library/tk.html#index-0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Importar con </a:t>
            </a:r>
            <a:r>
              <a:rPr lang="es-C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BeautifulSoup</a:t>
            </a: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https://realpython.com/python-web-scraping-practical-introduction/#install-beautiful-soup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Paquete Os: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https://docs.python.org/es/3.10/library/os.html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Paquete </a:t>
            </a:r>
            <a:r>
              <a:rPr lang="es-CR" sz="1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pytube</a:t>
            </a:r>
            <a:r>
              <a:rPr lang="es-CR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s-CR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R" sz="14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https://pypi.org/project/pytube/</a:t>
            </a:r>
            <a:endParaRPr lang="es-CR" sz="1400" u="sng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27904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7"/>
            <a:ext cx="9792471" cy="494392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¿Qué es?</a:t>
            </a:r>
            <a:br>
              <a:rPr lang="es-CR" dirty="0">
                <a:solidFill>
                  <a:srgbClr val="FFFFFF"/>
                </a:solidFill>
              </a:rPr>
            </a:br>
            <a:r>
              <a:rPr lang="es-CR" sz="1800" dirty="0">
                <a:solidFill>
                  <a:srgbClr val="FFFFFF"/>
                </a:solidFill>
              </a:rPr>
              <a:t>proceso de extracción de contenidos y datos de sitios web mediante software según </a:t>
            </a:r>
            <a:r>
              <a:rPr lang="es-CR" sz="1800" dirty="0" err="1">
                <a:solidFill>
                  <a:srgbClr val="FFFFFF"/>
                </a:solidFill>
              </a:rPr>
              <a:t>kinsta</a:t>
            </a:r>
            <a:br>
              <a:rPr lang="es-CR" sz="1800" dirty="0">
                <a:solidFill>
                  <a:srgbClr val="FFFFFF"/>
                </a:solidFill>
              </a:rPr>
            </a:br>
            <a:r>
              <a:rPr lang="es-CR" dirty="0">
                <a:solidFill>
                  <a:srgbClr val="FFFFFF"/>
                </a:solidFill>
              </a:rPr>
              <a:t>¿Es útil?</a:t>
            </a:r>
            <a:br>
              <a:rPr lang="es-CR" dirty="0">
                <a:solidFill>
                  <a:srgbClr val="FFFFFF"/>
                </a:solidFill>
              </a:rPr>
            </a:br>
            <a:r>
              <a:rPr lang="es-CR" dirty="0">
                <a:solidFill>
                  <a:srgbClr val="FFFFFF"/>
                </a:solidFill>
              </a:rPr>
              <a:t>¿Es legal?</a:t>
            </a:r>
            <a:br>
              <a:rPr lang="es-CR" dirty="0">
                <a:solidFill>
                  <a:srgbClr val="FFFFFF"/>
                </a:solidFill>
              </a:rPr>
            </a:br>
            <a:r>
              <a:rPr lang="es-CR" dirty="0">
                <a:solidFill>
                  <a:srgbClr val="FFFFFF"/>
                </a:solidFill>
              </a:rPr>
              <a:t>¿Qué librerías existen?</a:t>
            </a:r>
            <a:br>
              <a:rPr lang="es-CR" dirty="0">
                <a:solidFill>
                  <a:srgbClr val="FFFFFF"/>
                </a:solidFill>
              </a:rPr>
            </a:br>
            <a:r>
              <a:rPr lang="es-CR" sz="1800" dirty="0" err="1">
                <a:solidFill>
                  <a:srgbClr val="FFFFFF"/>
                </a:solidFill>
              </a:rPr>
              <a:t>S</a:t>
            </a:r>
            <a:r>
              <a:rPr lang="es-CR" sz="2000" dirty="0" err="1">
                <a:solidFill>
                  <a:srgbClr val="FFFFFF"/>
                </a:solidFill>
              </a:rPr>
              <a:t>crap</a:t>
            </a:r>
            <a:r>
              <a:rPr lang="es-CR" sz="2000" dirty="0">
                <a:solidFill>
                  <a:srgbClr val="FFFFFF"/>
                </a:solidFill>
              </a:rPr>
              <a:t>, </a:t>
            </a:r>
            <a:r>
              <a:rPr lang="es-CR" sz="2000" dirty="0" err="1">
                <a:solidFill>
                  <a:srgbClr val="FFFFFF"/>
                </a:solidFill>
              </a:rPr>
              <a:t>Selenium</a:t>
            </a:r>
            <a:r>
              <a:rPr lang="es-CR" sz="2000" dirty="0">
                <a:solidFill>
                  <a:srgbClr val="FFFFFF"/>
                </a:solidFill>
              </a:rPr>
              <a:t>, </a:t>
            </a:r>
            <a:r>
              <a:rPr lang="es-CR" sz="1800" dirty="0" err="1">
                <a:solidFill>
                  <a:srgbClr val="FFFFFF"/>
                </a:solidFill>
              </a:rPr>
              <a:t>BeautifulSoup</a:t>
            </a:r>
            <a:br>
              <a:rPr lang="es-CR" sz="1800" dirty="0">
                <a:solidFill>
                  <a:srgbClr val="FFFFFF"/>
                </a:solidFill>
              </a:rPr>
            </a:br>
            <a:r>
              <a:rPr lang="es-CR" sz="1800" dirty="0" err="1">
                <a:solidFill>
                  <a:srgbClr val="FFFFFF"/>
                </a:solidFill>
              </a:rPr>
              <a:t>pafy</a:t>
            </a:r>
            <a:r>
              <a:rPr lang="es-CR" sz="1800" dirty="0">
                <a:solidFill>
                  <a:srgbClr val="FFFFFF"/>
                </a:solidFill>
              </a:rPr>
              <a:t>, </a:t>
            </a:r>
            <a:r>
              <a:rPr lang="es-CR" sz="1800" dirty="0" err="1">
                <a:solidFill>
                  <a:srgbClr val="FFFFFF"/>
                </a:solidFill>
              </a:rPr>
              <a:t>youtube_dl</a:t>
            </a:r>
            <a:r>
              <a:rPr lang="es-CR" sz="1800" dirty="0">
                <a:solidFill>
                  <a:srgbClr val="FFFFFF"/>
                </a:solidFill>
              </a:rPr>
              <a:t>, </a:t>
            </a:r>
            <a:r>
              <a:rPr lang="es-CR" sz="1800" dirty="0" err="1">
                <a:solidFill>
                  <a:srgbClr val="FFFFFF"/>
                </a:solidFill>
              </a:rPr>
              <a:t>pytube</a:t>
            </a:r>
            <a:br>
              <a:rPr lang="es-CR" dirty="0">
                <a:solidFill>
                  <a:srgbClr val="FFFFFF"/>
                </a:solidFill>
              </a:rPr>
            </a:br>
            <a:r>
              <a:rPr lang="es-CR" dirty="0">
                <a:solidFill>
                  <a:srgbClr val="FFFFFF"/>
                </a:solidFill>
              </a:rPr>
              <a:t>Casos hipotéticos</a:t>
            </a:r>
            <a:br>
              <a:rPr lang="es-CR" dirty="0">
                <a:solidFill>
                  <a:srgbClr val="FFFFFF"/>
                </a:solidFill>
              </a:rPr>
            </a:br>
            <a:endParaRPr lang="es-C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320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C10A6F62-085E-404E-8EDC-F602D8685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76" y="2358249"/>
            <a:ext cx="5393405" cy="2141499"/>
          </a:xfrm>
        </p:spPr>
      </p:pic>
    </p:spTree>
    <p:extLst>
      <p:ext uri="{BB962C8B-B14F-4D97-AF65-F5344CB8AC3E}">
        <p14:creationId xmlns:p14="http://schemas.microsoft.com/office/powerpoint/2010/main" val="17069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5E9EED55-EFB6-498D-9629-515D75E20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80" y="1504950"/>
            <a:ext cx="8198495" cy="4576439"/>
          </a:xfrm>
        </p:spPr>
      </p:pic>
    </p:spTree>
    <p:extLst>
      <p:ext uri="{BB962C8B-B14F-4D97-AF65-F5344CB8AC3E}">
        <p14:creationId xmlns:p14="http://schemas.microsoft.com/office/powerpoint/2010/main" val="385551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84A98799-ED47-4326-9B6D-942C7094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122" y="1164632"/>
            <a:ext cx="7628708" cy="5221043"/>
          </a:xfrm>
        </p:spPr>
      </p:pic>
    </p:spTree>
    <p:extLst>
      <p:ext uri="{BB962C8B-B14F-4D97-AF65-F5344CB8AC3E}">
        <p14:creationId xmlns:p14="http://schemas.microsoft.com/office/powerpoint/2010/main" val="31566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3BCAC907-465A-469B-B007-BF828AFCC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373" y="1553211"/>
            <a:ext cx="9259253" cy="4273501"/>
          </a:xfrm>
        </p:spPr>
      </p:pic>
    </p:spTree>
    <p:extLst>
      <p:ext uri="{BB962C8B-B14F-4D97-AF65-F5344CB8AC3E}">
        <p14:creationId xmlns:p14="http://schemas.microsoft.com/office/powerpoint/2010/main" val="166090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8" name="Marcador de contenido 7" descr="Texto&#10;&#10;Descripción generada automáticamente">
            <a:extLst>
              <a:ext uri="{FF2B5EF4-FFF2-40B4-BE49-F238E27FC236}">
                <a16:creationId xmlns:a16="http://schemas.microsoft.com/office/drawing/2014/main" id="{A183738C-4F1A-43C0-A10E-F98AD3CB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13" y="1179164"/>
            <a:ext cx="8168773" cy="4889500"/>
          </a:xfrm>
        </p:spPr>
      </p:pic>
    </p:spTree>
    <p:extLst>
      <p:ext uri="{BB962C8B-B14F-4D97-AF65-F5344CB8AC3E}">
        <p14:creationId xmlns:p14="http://schemas.microsoft.com/office/powerpoint/2010/main" val="26077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07" y="388589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Código</a:t>
            </a:r>
          </a:p>
        </p:txBody>
      </p:sp>
      <p:pic>
        <p:nvPicPr>
          <p:cNvPr id="7" name="Marcador de contenido 6" descr="Texto&#10;&#10;Descripción generada automáticamente">
            <a:extLst>
              <a:ext uri="{FF2B5EF4-FFF2-40B4-BE49-F238E27FC236}">
                <a16:creationId xmlns:a16="http://schemas.microsoft.com/office/drawing/2014/main" id="{9F2F1440-B55F-4257-9262-ACF46C4B9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379" y="2439749"/>
            <a:ext cx="7599242" cy="1978501"/>
          </a:xfrm>
        </p:spPr>
      </p:pic>
    </p:spTree>
    <p:extLst>
      <p:ext uri="{BB962C8B-B14F-4D97-AF65-F5344CB8AC3E}">
        <p14:creationId xmlns:p14="http://schemas.microsoft.com/office/powerpoint/2010/main" val="318605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Marcador de contenido 4" descr="Imagen que contiene estrella&#10;&#10;Descripción generada automáticamente">
            <a:extLst>
              <a:ext uri="{FF2B5EF4-FFF2-40B4-BE49-F238E27FC236}">
                <a16:creationId xmlns:a16="http://schemas.microsoft.com/office/drawing/2014/main" id="{4302D90D-3FD2-42E0-9D79-C7657BD1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7A51AF-D1DD-4546-850F-80AEDD98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96" y="524796"/>
            <a:ext cx="9555544" cy="776043"/>
          </a:xfrm>
        </p:spPr>
        <p:txBody>
          <a:bodyPr>
            <a:normAutofit/>
          </a:bodyPr>
          <a:lstStyle/>
          <a:p>
            <a:r>
              <a:rPr lang="es-CR" dirty="0">
                <a:solidFill>
                  <a:srgbClr val="FFFFFF"/>
                </a:solidFill>
              </a:rPr>
              <a:t>Conclusiones y Mejoras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283E3C-63B3-43B8-8C20-89536174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36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s-CR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ás de una palabra clave</a:t>
            </a:r>
          </a:p>
          <a:p>
            <a:r>
              <a:rPr lang="es-CR" sz="36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Gifs </a:t>
            </a:r>
          </a:p>
          <a:p>
            <a:r>
              <a:rPr lang="es-CR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Escoger</a:t>
            </a:r>
          </a:p>
        </p:txBody>
      </p:sp>
    </p:spTree>
    <p:extLst>
      <p:ext uri="{BB962C8B-B14F-4D97-AF65-F5344CB8AC3E}">
        <p14:creationId xmlns:p14="http://schemas.microsoft.com/office/powerpoint/2010/main" val="3696234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188</Words>
  <Application>Microsoft Office PowerPoint</Application>
  <PresentationFormat>Panorámica</PresentationFormat>
  <Paragraphs>26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de Office</vt:lpstr>
      <vt:lpstr>Web Scrapping</vt:lpstr>
      <vt:lpstr>¿Qué es? proceso de extracción de contenidos y datos de sitios web mediante software según kinsta ¿Es útil? ¿Es legal? ¿Qué librerías existen? Scrap, Selenium, BeautifulSoup pafy, youtube_dl, pytube Casos hipotéticos </vt:lpstr>
      <vt:lpstr>Código</vt:lpstr>
      <vt:lpstr>Código</vt:lpstr>
      <vt:lpstr>Código</vt:lpstr>
      <vt:lpstr>Código</vt:lpstr>
      <vt:lpstr>Código</vt:lpstr>
      <vt:lpstr>Código</vt:lpstr>
      <vt:lpstr>Conclusiones y Mejoras</vt:lpstr>
      <vt:lpstr>¡Muchas Gracias!</vt:lpstr>
      <vt:lpstr>Mejoras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Scrapping</dc:title>
  <dc:creator>Gerard Gabert Hidalgo</dc:creator>
  <cp:lastModifiedBy>Gerard Gabert Hidalgo</cp:lastModifiedBy>
  <cp:revision>8</cp:revision>
  <dcterms:created xsi:type="dcterms:W3CDTF">2024-05-31T06:19:00Z</dcterms:created>
  <dcterms:modified xsi:type="dcterms:W3CDTF">2024-06-01T04:42:27Z</dcterms:modified>
</cp:coreProperties>
</file>