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A0904-C4CD-98A1-C88B-C09C35A8E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Fundamentals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1216BD-C07D-DD43-BDF1-A596444FA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Issoufou Henri Rachid</a:t>
            </a:r>
          </a:p>
        </p:txBody>
      </p:sp>
    </p:spTree>
    <p:extLst>
      <p:ext uri="{BB962C8B-B14F-4D97-AF65-F5344CB8AC3E}">
        <p14:creationId xmlns:p14="http://schemas.microsoft.com/office/powerpoint/2010/main" val="38997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FCB14-D497-FF08-157A-D541CEB8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D1EA70-AE71-6C8F-381C-D906067F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5680"/>
            <a:ext cx="9905999" cy="3973801"/>
          </a:xfrm>
        </p:spPr>
        <p:txBody>
          <a:bodyPr>
            <a:normAutofit/>
          </a:bodyPr>
          <a:lstStyle/>
          <a:p>
            <a:r>
              <a:rPr lang="en-US" dirty="0"/>
              <a:t>The World Wide Web or the Web is a system of interconnected pages and resources, accessible via the internet.</a:t>
            </a:r>
          </a:p>
          <a:p>
            <a:r>
              <a:rPr lang="en-US" dirty="0"/>
              <a:t>The key components of the Web are:</a:t>
            </a:r>
          </a:p>
          <a:p>
            <a:pPr lvl="1"/>
            <a:r>
              <a:rPr lang="en-US" dirty="0"/>
              <a:t>The Web Browsers which allow users to view and interact with web pages.</a:t>
            </a:r>
          </a:p>
          <a:p>
            <a:pPr lvl="1"/>
            <a:r>
              <a:rPr lang="en-US" dirty="0"/>
              <a:t>The Web Servers which store the web pages and handle requests.</a:t>
            </a:r>
          </a:p>
          <a:p>
            <a:pPr lvl="1"/>
            <a:r>
              <a:rPr lang="en-US" dirty="0"/>
              <a:t>URLs that help browsers find web resources.</a:t>
            </a:r>
          </a:p>
          <a:p>
            <a:pPr lvl="1"/>
            <a:r>
              <a:rPr lang="en-US" dirty="0"/>
              <a:t>The Protocols for communication between web servers and browsers (HTTP/HTTPS)</a:t>
            </a:r>
          </a:p>
        </p:txBody>
      </p:sp>
    </p:spTree>
    <p:extLst>
      <p:ext uri="{BB962C8B-B14F-4D97-AF65-F5344CB8AC3E}">
        <p14:creationId xmlns:p14="http://schemas.microsoft.com/office/powerpoint/2010/main" val="247040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4F97A-A7BB-BD45-C7A3-D679CF08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E735E-EB92-36E5-90E7-1021180B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9360"/>
            <a:ext cx="9905999" cy="5303520"/>
          </a:xfrm>
        </p:spPr>
        <p:txBody>
          <a:bodyPr/>
          <a:lstStyle/>
          <a:p>
            <a:r>
              <a:rPr lang="en-US" dirty="0"/>
              <a:t>How it works:</a:t>
            </a:r>
            <a:br>
              <a:rPr lang="fr-FR" dirty="0"/>
            </a:br>
            <a:r>
              <a:rPr lang="en-US" sz="2000" dirty="0"/>
              <a:t>When you enter a URL, your browser sends a request to the web server. The web server then processes this request and returns the requested data (HTML, CSS, JavaScript files). Finally, the browser displays the information to the user.</a:t>
            </a:r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BD945D6-113C-1222-273F-36C0CA96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57" y="3211195"/>
            <a:ext cx="6631285" cy="30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408DF-324A-C629-390F-259CC813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Be a Web Developer?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8674C-505B-7068-EFD6-DAA93B1A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0033"/>
          </a:xfrm>
        </p:spPr>
        <p:txBody>
          <a:bodyPr/>
          <a:lstStyle/>
          <a:p>
            <a:r>
              <a:rPr lang="en-US" dirty="0"/>
              <a:t>Becoming a web developer requires some knowledge of web development. The basic knowledge are:</a:t>
            </a:r>
          </a:p>
          <a:p>
            <a:pPr lvl="1"/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</a:t>
            </a:r>
          </a:p>
          <a:p>
            <a:pPr lvl="1"/>
            <a:r>
              <a:rPr lang="en-US" dirty="0"/>
              <a:t>CSS (Cascading Style Sheets)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A web developer need some tools to work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text</a:t>
            </a:r>
            <a:r>
              <a:rPr lang="fr-FR" dirty="0"/>
              <a:t> Editor</a:t>
            </a:r>
          </a:p>
          <a:p>
            <a:pPr lvl="1"/>
            <a:r>
              <a:rPr lang="fr-FR" dirty="0"/>
              <a:t>A Browser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44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65F07-D64E-1165-FA2C-D1FE3B7E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You Choose to Learn Web Development?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8BFA5E-4D1A-333B-44FE-BAFE0335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became passionate about web development after seeing high-quality websites and web applications. Designing these types of sites myself made me want to learn web development.</a:t>
            </a:r>
          </a:p>
          <a:p>
            <a:r>
              <a:rPr lang="en-US" dirty="0"/>
              <a:t>Today, thanks to the accessibility of resources and tutorials, it is easy to learn web development.</a:t>
            </a:r>
          </a:p>
          <a:p>
            <a:r>
              <a:rPr lang="en-US" dirty="0"/>
              <a:t>The tech world constantly evolves, offering many opportunities for growth and skill improvement.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74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264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Web Fundamentals </vt:lpstr>
      <vt:lpstr>How Does the Web Work?</vt:lpstr>
      <vt:lpstr>Présentation PowerPoint</vt:lpstr>
      <vt:lpstr>What Do You Need to Be a Web Developer?</vt:lpstr>
      <vt:lpstr>Why Did You Choose to Learn Web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utilisateur</dc:creator>
  <cp:lastModifiedBy>utilisateur</cp:lastModifiedBy>
  <cp:revision>1</cp:revision>
  <dcterms:created xsi:type="dcterms:W3CDTF">2025-06-10T09:56:55Z</dcterms:created>
  <dcterms:modified xsi:type="dcterms:W3CDTF">2025-06-10T11:40:55Z</dcterms:modified>
</cp:coreProperties>
</file>