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1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2A02A-F33D-48EA-A01A-BF4B4F144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CB266E-9E78-4696-92A8-4D9A1EE7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E13E31-F81C-4207-89D1-7BE52A73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FD5DE-2FBC-40CA-9F2D-423BF7A7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81333-437F-41E2-ABBC-76897429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43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7EA44-2350-4CD3-A79F-6395BED7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3943FF-0723-4A22-A6C7-A5886D6F4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BC9B52-6A36-4199-9D2E-99D3C4A0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15EAAC-EFEA-4C85-BF2B-EF390F36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25C168-DE72-452B-A44E-80E89B24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64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53232F-A282-48AE-8989-9D0731320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09F261-803B-4BCB-A9B4-2468E638F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2590D0-835C-40FD-9627-7DFE2651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B33278-3540-4D85-85E6-BB56871A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67CF7B-4E0C-47F2-913F-7DCD7490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04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26B52-DF43-4257-9CB8-6063E8CB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F19A74-D7CC-40D8-A5E9-69E8828E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6572FE-36B9-48F0-AD03-E64EA620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568DC7-A762-4479-864C-D3FADAC7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C8F8BB-FE4F-4C11-97EA-B4C1C154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79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AA464-17E5-4F5F-B2F6-B1EA6C0E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EC0340-5BFE-4362-B1BB-3711F0715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CE478C-3477-4C93-B238-F36DF988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83F86-7506-4376-9ED6-5F783C3D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2614A-9A04-42CC-99B7-25D49A7E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58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CAAD0-6A09-4933-AF68-D178AC9B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FD99BA-AE1F-4E43-B9A7-787346928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E0965D-81CF-403F-8C7C-201B84404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9E0EA6-BF4C-4ECC-B155-5BD934B4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76DA8C-506C-406B-97E5-F2287D7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FCB498-FB36-4D8F-A987-260EBEC4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18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00B18-3C75-4466-AFE3-E5308928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915F7-98DC-48E9-877A-1F665FD0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3CE8E7-5D74-4FC6-A3D8-B3E0D6F84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B5D761-48FB-4942-AB24-A210817BD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50DFD6-8CD1-4A8F-BDCD-903FAAD4E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FEE9E7-5290-496A-8F1A-9BFF3F99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E2042C4-7E89-4D49-9D21-F6951C0C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769317-7463-452C-87F2-4D8A36F5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07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189C1-6035-49AB-8ED6-48970691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101561-DE5F-4D9A-A998-89F3B626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A6D133-C90F-40BB-BAF4-98B25B07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1F7C49-A8EA-41A6-A872-828D444A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D16128-2B11-4467-AB6D-8A57E3DA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31355D-EA3C-4B3E-80C4-818612F2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A9FDF8-242B-4F8B-BCBA-E3F84EEC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9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99488-6601-487E-A7A7-256603DF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F447B-27D7-4288-A786-1D3AD297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218D48-E931-4FDB-A03F-EBBD6B0F7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F08DC1-A6F5-433F-B035-8EF58DD6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A4C802-5C8B-448E-ACDB-C26BF5CE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F6831A-0631-4122-BED0-71E26D78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14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68ACF-35B4-41F5-AA98-21FEF718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D81E92-AB04-4D0D-A0D9-274A4BEE1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9D80B-64B8-40BB-904F-4B737CC9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7A1690-EC1E-49C8-9872-DEDFAA10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8345E3-4C4E-4F72-B497-8B141D2D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A4952B-BEC9-4F49-881D-1070E720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54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9385189-6408-475F-AAED-27952330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A05114-DAC6-47EA-B347-88452C9FB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3F6666-1452-4C35-B6A4-AE58B013E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7D7AE-69BE-402E-A2CE-40E353EE5558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7A4AB9-E808-4835-B60E-492B217E2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305ABC-AB09-4801-9B97-0B80BF7C0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3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B95D0634-E044-4D8B-8484-3AEB7EC0FA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t="38" b="7624"/>
          <a:stretch/>
        </p:blipFill>
        <p:spPr>
          <a:xfrm>
            <a:off x="0" y="-81023"/>
            <a:ext cx="12803224" cy="69390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6A3D172-0879-4754-A5CD-CB170CA8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04317"/>
            <a:ext cx="10515600" cy="1325563"/>
          </a:xfrm>
          <a:effectLst/>
        </p:spPr>
        <p:txBody>
          <a:bodyPr/>
          <a:lstStyle/>
          <a:p>
            <a:pPr algn="ctr"/>
            <a:r>
              <a:rPr lang="fr-FR" dirty="0">
                <a:latin typeface="Futura LT" panose="02000803000000000000" pitchFamily="2" charset="0"/>
              </a:rPr>
              <a:t>Postal        Square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7C559A9-CCE7-46CE-8E5C-DB48B6E74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963" y="2402968"/>
            <a:ext cx="3504071" cy="197104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3B1AF23-6792-48EA-A296-DDA136EA0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56" y="5826575"/>
            <a:ext cx="2092960" cy="117729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CCCC5912-A7F0-4DEC-9385-4499BAB7ED93}"/>
              </a:ext>
            </a:extLst>
          </p:cNvPr>
          <p:cNvSpPr txBox="1"/>
          <p:nvPr/>
        </p:nvSpPr>
        <p:spPr>
          <a:xfrm>
            <a:off x="9931399" y="6230554"/>
            <a:ext cx="262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Futura LT" panose="02000803000000000000" pitchFamily="2" charset="0"/>
              </a:rPr>
              <a:t>Henri Viellard GD1B</a:t>
            </a:r>
          </a:p>
        </p:txBody>
      </p:sp>
    </p:spTree>
    <p:extLst>
      <p:ext uri="{BB962C8B-B14F-4D97-AF65-F5344CB8AC3E}">
        <p14:creationId xmlns:p14="http://schemas.microsoft.com/office/powerpoint/2010/main" val="88524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939B682-D584-4346-BB91-DA90B6549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t="38" b="7624"/>
          <a:stretch/>
        </p:blipFill>
        <p:spPr>
          <a:xfrm>
            <a:off x="0" y="-81023"/>
            <a:ext cx="12803224" cy="693902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BFD472-41EC-4FDA-981D-E8A35D9035F3}"/>
              </a:ext>
            </a:extLst>
          </p:cNvPr>
          <p:cNvSpPr txBox="1"/>
          <p:nvPr/>
        </p:nvSpPr>
        <p:spPr>
          <a:xfrm>
            <a:off x="1785936" y="303222"/>
            <a:ext cx="8620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Futura LT" panose="02000803000000000000" pitchFamily="2" charset="0"/>
              </a:rPr>
              <a:t>Incarnez un postier au cours des élections présidentielles aux Etats-Unis en 2020. Il faut à tous prix mener les votes au bureau de poste en évitant les obstacles parfois cachés.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C5298AF-93C9-429C-AFF0-956E3BF3B8EC}"/>
              </a:ext>
            </a:extLst>
          </p:cNvPr>
          <p:cNvSpPr/>
          <p:nvPr/>
        </p:nvSpPr>
        <p:spPr>
          <a:xfrm>
            <a:off x="2595566" y="1744910"/>
            <a:ext cx="1048624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45205B1-475C-45C4-AC63-1E3C7949F2CE}"/>
              </a:ext>
            </a:extLst>
          </p:cNvPr>
          <p:cNvSpPr txBox="1"/>
          <p:nvPr/>
        </p:nvSpPr>
        <p:spPr>
          <a:xfrm>
            <a:off x="967637" y="1610797"/>
            <a:ext cx="174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Futura LT" panose="02000803000000000000" pitchFamily="2" charset="0"/>
              </a:rPr>
              <a:t>Nuance en fonction du nombre de pièges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EC16BA7-AADF-498B-A289-51034EB83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40" y="1436617"/>
            <a:ext cx="4829772" cy="480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5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B362C22-04F5-4749-8D79-DFA692A85177}"/>
              </a:ext>
            </a:extLst>
          </p:cNvPr>
          <p:cNvSpPr txBox="1"/>
          <p:nvPr/>
        </p:nvSpPr>
        <p:spPr>
          <a:xfrm>
            <a:off x="1157681" y="805343"/>
            <a:ext cx="417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Pièges : Chien qui envoie sur une case adjacente aléatoire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A3D903-1A1C-4EB4-BECA-4E7646E39DC6}"/>
              </a:ext>
            </a:extLst>
          </p:cNvPr>
          <p:cNvSpPr txBox="1"/>
          <p:nvPr/>
        </p:nvSpPr>
        <p:spPr>
          <a:xfrm>
            <a:off x="5487798" y="805342"/>
            <a:ext cx="417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Bonus : Chien qui envoie sur une case adjacente aléatoire</a:t>
            </a:r>
          </a:p>
        </p:txBody>
      </p:sp>
    </p:spTree>
    <p:extLst>
      <p:ext uri="{BB962C8B-B14F-4D97-AF65-F5344CB8AC3E}">
        <p14:creationId xmlns:p14="http://schemas.microsoft.com/office/powerpoint/2010/main" val="196497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06CA6-469D-4676-B61C-CF93AEB5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562" y="790575"/>
            <a:ext cx="5324475" cy="52768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DB49A5-C131-4DE0-AA0F-EF02BF65F78F}"/>
              </a:ext>
            </a:extLst>
          </p:cNvPr>
          <p:cNvSpPr txBox="1"/>
          <p:nvPr/>
        </p:nvSpPr>
        <p:spPr>
          <a:xfrm>
            <a:off x="554672" y="896779"/>
            <a:ext cx="3392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S’il y a plus d’une case rouge et une seule case verte sur la ligne il y a des bombes sur les cases bleues et rouge de la ligne suivante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49EF4A-0DEC-4BDC-9070-C63EEA287767}"/>
              </a:ext>
            </a:extLst>
          </p:cNvPr>
          <p:cNvSpPr txBox="1"/>
          <p:nvPr/>
        </p:nvSpPr>
        <p:spPr>
          <a:xfrm>
            <a:off x="4261802" y="896779"/>
            <a:ext cx="5384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/>
              <a:t>E</a:t>
            </a:r>
          </a:p>
          <a:p>
            <a:r>
              <a:rPr lang="fr-FR" sz="6600" dirty="0"/>
              <a:t>D</a:t>
            </a:r>
          </a:p>
          <a:p>
            <a:r>
              <a:rPr lang="fr-FR" sz="6600" dirty="0"/>
              <a:t>C</a:t>
            </a:r>
          </a:p>
          <a:p>
            <a:r>
              <a:rPr lang="fr-FR" sz="6600" dirty="0"/>
              <a:t>B</a:t>
            </a:r>
          </a:p>
          <a:p>
            <a:r>
              <a:rPr lang="fr-FR" sz="6600" dirty="0"/>
              <a:t>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846331-5D5C-4BEF-BFB2-C81D8FCE599C}"/>
              </a:ext>
            </a:extLst>
          </p:cNvPr>
          <p:cNvSpPr txBox="1"/>
          <p:nvPr/>
        </p:nvSpPr>
        <p:spPr>
          <a:xfrm>
            <a:off x="5212714" y="5750004"/>
            <a:ext cx="482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/>
              <a:t>1   2   3   4   5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25CCFC-CF8D-4A55-870B-7B93A2217DB1}"/>
              </a:ext>
            </a:extLst>
          </p:cNvPr>
          <p:cNvSpPr txBox="1"/>
          <p:nvPr/>
        </p:nvSpPr>
        <p:spPr>
          <a:xfrm>
            <a:off x="492442" y="2447984"/>
            <a:ext cx="3392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S’il y a quatre couleurs différentes sur la ligne il y a une bombe sur la case jaune de la ligne suivante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A2C933E-DF1E-4551-8E1A-161048A8675D}"/>
              </a:ext>
            </a:extLst>
          </p:cNvPr>
          <p:cNvSpPr txBox="1"/>
          <p:nvPr/>
        </p:nvSpPr>
        <p:spPr>
          <a:xfrm>
            <a:off x="554672" y="3883729"/>
            <a:ext cx="3392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S’il y a deux cases vertes et une seule case jaune sur la ligne il n’y a pas de bombe sur la case jaune de la ligne suivante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89E25CD-F0FD-49CE-BED3-7F8CFCCDD31D}"/>
              </a:ext>
            </a:extLst>
          </p:cNvPr>
          <p:cNvSpPr txBox="1"/>
          <p:nvPr/>
        </p:nvSpPr>
        <p:spPr>
          <a:xfrm>
            <a:off x="457201" y="5245169"/>
            <a:ext cx="3392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Si les couleurs sont réparties symétriquement il a des bombes sur les cases bleus de la ligne suivante</a:t>
            </a:r>
          </a:p>
        </p:txBody>
      </p:sp>
    </p:spTree>
    <p:extLst>
      <p:ext uri="{BB962C8B-B14F-4D97-AF65-F5344CB8AC3E}">
        <p14:creationId xmlns:p14="http://schemas.microsoft.com/office/powerpoint/2010/main" val="36511448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Futura LT</vt:lpstr>
      <vt:lpstr>Thème Office</vt:lpstr>
      <vt:lpstr>Postal        Square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henri viellard</dc:creator>
  <cp:lastModifiedBy>henri viellard</cp:lastModifiedBy>
  <cp:revision>22</cp:revision>
  <dcterms:created xsi:type="dcterms:W3CDTF">2021-01-13T12:23:34Z</dcterms:created>
  <dcterms:modified xsi:type="dcterms:W3CDTF">2021-01-15T15:01:48Z</dcterms:modified>
</cp:coreProperties>
</file>