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9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3E2D5-3531-4AC5-9CA0-732956A4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16FA36-A07D-4D40-9B56-8FBCEB9F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0E253-CBC5-48D8-AE7D-C4C5D197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09BF6E-81A2-4EAB-AA9B-BF3189B6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E02E5D-EAC0-4418-A8F2-702BC2A2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6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FDC0A-2BA0-41FE-A4C1-F52C58D8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2FF2D-2333-44F1-8E1F-AB393A81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0C1098-5C59-466E-8B99-1A7EC8D4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E531D-F6BC-4AF5-807C-C1DACF015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5ECB4-0460-473E-8E2D-F45FD6FE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52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E6BB36-F902-40C9-AD7C-6DC0FF3F5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74F704-7CB0-45E1-8C8C-F5BC53AA8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2ADB48-F86C-4DFD-B860-FC94EFB7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6E4FB-EB03-4215-AED4-8BE123AC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71E734-893A-40DC-8762-535E7C4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2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4CE55-FA23-4EDB-82E0-2625477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5F37E8-1C7A-411F-AC9D-1586E667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D8C892-1A50-42B0-8E63-5F23E22F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7AA15-883C-4237-8C7D-7E457020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8DFA2E-4E89-4C04-BFA6-D66CB434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F551D-FFE5-4D6C-8E54-058F4655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440992-40BC-4A55-8FB6-305346F9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1F625-90F4-4DA3-82FB-1BAAE0F6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01BBFF-FE72-4C4B-AED8-558CD041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DF4AD-EB4C-4FCD-86BA-761E148E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56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FBA66-F3EE-4B4C-BF68-B07B6C44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2C692-774A-46D5-827F-FFD378772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2B6177-DA0E-42DD-B3B4-6EDE194B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AE2660-9B8C-4483-81D0-6B040A55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7B4C5-0122-4B0A-B9D4-82B29DC7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6A6DAA-1F8E-415B-8713-50EEA3A5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14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3D6A-4F58-49C6-9337-A714170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4E774C-830C-424B-B069-80A7E659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AE6855-9501-4230-B01F-B50D89E3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229BFA-66A4-4164-BA52-4FC4D3955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EAF3309-05E0-4C44-9D80-5953ACBF6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0A71A9-895C-431C-935F-807C902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704E2A-DBFC-4620-AFA5-9889672E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BFFCEF1-6E47-450E-AD1C-DEB9BFC6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86D5F-DCEA-4BBD-BE3A-BEE8E22E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E17A6E-7354-4DEB-9C70-EE24D483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CBD13C-25C0-4904-8A16-119A5773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D3B4D-28AB-41C4-96F3-8AB7C9B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0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0379BA-1165-4D34-8E60-0124A424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97F0C1-B08D-49F8-A67E-DBB94AE6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83F758-F444-4F6B-8285-339B3263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FE66-87B8-4BD7-8B86-DD80D3B3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F23AE-AB05-4EF9-B361-BE12DC42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F13E05-1B3B-48A7-9F6C-19533B56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F9BC07-D1E9-4AF5-A69F-E680025F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7EA33E-0614-4EC2-B5AC-A709EFE8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81ACF1-CC95-49F0-8A94-158A34F9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21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A62BF-B098-45C7-BC58-D79621EB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B1CDBE-1976-4FA1-B29D-C105B314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51A3EF-322A-4464-86E0-3078580C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CCCDAE-8236-4CB4-8088-D81AE8F2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30CF8-A339-47B1-B232-438AF4B3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0D018A-120F-4054-A71A-B48D025C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2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0C958-A325-4D09-8BD8-85B63AF9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F0A1FE-917D-497B-874A-E4EB70B5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E38265-F52E-4840-BF5D-032459C26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7D7AE-69BE-402E-A2CE-40E353EE5558}" type="datetimeFigureOut">
              <a:rPr lang="fr-FR" smtClean="0"/>
              <a:t>13/01/2021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6765F2-69ED-4BD7-B4C4-B75F2376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53D1CB-86C8-40D1-BCED-49C213CC1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77E4B-803A-4ADF-9130-5A87BC8AC7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31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4BFD472-41EC-4FDA-981D-E8A35D9035F3}"/>
              </a:ext>
            </a:extLst>
          </p:cNvPr>
          <p:cNvSpPr txBox="1"/>
          <p:nvPr/>
        </p:nvSpPr>
        <p:spPr>
          <a:xfrm>
            <a:off x="1238250" y="619125"/>
            <a:ext cx="8620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Incarnez un postier au cours des élections présidentielles aux Etats-Unis en 2020. Il faut à tous prix mener les votes au bureau de poste en évitant les obstacles.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DA7CDFF-0A43-490D-BC29-51F9AA62A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114" y="1436617"/>
            <a:ext cx="4829771" cy="480225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C5298AF-93C9-429C-AFF0-956E3BF3B8EC}"/>
              </a:ext>
            </a:extLst>
          </p:cNvPr>
          <p:cNvSpPr/>
          <p:nvPr/>
        </p:nvSpPr>
        <p:spPr>
          <a:xfrm>
            <a:off x="2595566" y="1744910"/>
            <a:ext cx="1048624" cy="234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45205B1-475C-45C4-AC63-1E3C7949F2CE}"/>
              </a:ext>
            </a:extLst>
          </p:cNvPr>
          <p:cNvSpPr txBox="1"/>
          <p:nvPr/>
        </p:nvSpPr>
        <p:spPr>
          <a:xfrm>
            <a:off x="1043603" y="1631523"/>
            <a:ext cx="155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Nuance en fonction du nombre de pièges</a:t>
            </a:r>
          </a:p>
        </p:txBody>
      </p:sp>
    </p:spTree>
    <p:extLst>
      <p:ext uri="{BB962C8B-B14F-4D97-AF65-F5344CB8AC3E}">
        <p14:creationId xmlns:p14="http://schemas.microsoft.com/office/powerpoint/2010/main" val="311635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62C22-04F5-4749-8D79-DFA692A85177}"/>
              </a:ext>
            </a:extLst>
          </p:cNvPr>
          <p:cNvSpPr txBox="1"/>
          <p:nvPr/>
        </p:nvSpPr>
        <p:spPr>
          <a:xfrm>
            <a:off x="1157681" y="805343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Pièges : Chien qui envoie sur une case adjacente aléatoire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A3D903-1A1C-4EB4-BECA-4E7646E39DC6}"/>
              </a:ext>
            </a:extLst>
          </p:cNvPr>
          <p:cNvSpPr txBox="1"/>
          <p:nvPr/>
        </p:nvSpPr>
        <p:spPr>
          <a:xfrm>
            <a:off x="5487798" y="805342"/>
            <a:ext cx="417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Bonus : Chien qui envoie sur une case adjacente aléatoire</a:t>
            </a:r>
          </a:p>
        </p:txBody>
      </p:sp>
    </p:spTree>
    <p:extLst>
      <p:ext uri="{BB962C8B-B14F-4D97-AF65-F5344CB8AC3E}">
        <p14:creationId xmlns:p14="http://schemas.microsoft.com/office/powerpoint/2010/main" val="19649779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 viellard</dc:creator>
  <cp:lastModifiedBy>henri viellard</cp:lastModifiedBy>
  <cp:revision>7</cp:revision>
  <dcterms:created xsi:type="dcterms:W3CDTF">2021-01-13T12:23:34Z</dcterms:created>
  <dcterms:modified xsi:type="dcterms:W3CDTF">2021-01-13T15:00:56Z</dcterms:modified>
</cp:coreProperties>
</file>