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8CF"/>
    <a:srgbClr val="4676FC"/>
    <a:srgbClr val="C75D55"/>
    <a:srgbClr val="D68A84"/>
    <a:srgbClr val="5F36A8"/>
    <a:srgbClr val="845DCB"/>
    <a:srgbClr val="E2AC00"/>
    <a:srgbClr val="BF9000"/>
    <a:srgbClr val="B5A3C6"/>
    <a:srgbClr val="96B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66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5955-E7E0-4D93-B2A5-44C0074E1070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AE4F-1B63-465A-8EA4-D070E1C8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157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5955-E7E0-4D93-B2A5-44C0074E1070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AE4F-1B63-465A-8EA4-D070E1C8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9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5955-E7E0-4D93-B2A5-44C0074E1070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AE4F-1B63-465A-8EA4-D070E1C8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8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5955-E7E0-4D93-B2A5-44C0074E1070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AE4F-1B63-465A-8EA4-D070E1C8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5955-E7E0-4D93-B2A5-44C0074E1070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AE4F-1B63-465A-8EA4-D070E1C8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0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5955-E7E0-4D93-B2A5-44C0074E1070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AE4F-1B63-465A-8EA4-D070E1C8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5955-E7E0-4D93-B2A5-44C0074E1070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AE4F-1B63-465A-8EA4-D070E1C8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5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5955-E7E0-4D93-B2A5-44C0074E1070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AE4F-1B63-465A-8EA4-D070E1C8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3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5955-E7E0-4D93-B2A5-44C0074E1070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AE4F-1B63-465A-8EA4-D070E1C8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9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5955-E7E0-4D93-B2A5-44C0074E1070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AE4F-1B63-465A-8EA4-D070E1C8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4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E5955-E7E0-4D93-B2A5-44C0074E1070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2AE4F-1B63-465A-8EA4-D070E1C8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E5955-E7E0-4D93-B2A5-44C0074E1070}" type="datetimeFigureOut">
              <a:rPr lang="en-US" smtClean="0"/>
              <a:t>2023-05-06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2AE4F-1B63-465A-8EA4-D070E1C8A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9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3" y="0"/>
            <a:ext cx="9742775" cy="6858000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 rot="5400000">
            <a:off x="1400754" y="-24440"/>
            <a:ext cx="2233017" cy="2281898"/>
          </a:xfrm>
          <a:prstGeom prst="rtTriangle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376314" cy="6858000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nual Input 10"/>
          <p:cNvSpPr/>
          <p:nvPr/>
        </p:nvSpPr>
        <p:spPr>
          <a:xfrm rot="357045">
            <a:off x="4835765" y="698740"/>
            <a:ext cx="2691263" cy="6339982"/>
          </a:xfrm>
          <a:prstGeom prst="flowChartManualInput">
            <a:avLst/>
          </a:prstGeom>
          <a:solidFill>
            <a:schemeClr val="accent4">
              <a:lumMod val="7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entagon 16"/>
          <p:cNvSpPr/>
          <p:nvPr/>
        </p:nvSpPr>
        <p:spPr>
          <a:xfrm rot="11609716">
            <a:off x="1821157" y="1010353"/>
            <a:ext cx="2870548" cy="2837050"/>
          </a:xfrm>
          <a:prstGeom prst="homePlate">
            <a:avLst>
              <a:gd name="adj" fmla="val 28812"/>
            </a:avLst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nual Input 19"/>
          <p:cNvSpPr/>
          <p:nvPr/>
        </p:nvSpPr>
        <p:spPr>
          <a:xfrm flipH="1">
            <a:off x="1461154" y="3777768"/>
            <a:ext cx="2899781" cy="3080232"/>
          </a:xfrm>
          <a:prstGeom prst="flowChartManualInpu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772287" y="3096645"/>
            <a:ext cx="281821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rgbClr val="E2AC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Blackrock</a:t>
            </a:r>
            <a:endParaRPr lang="en-US" sz="4000" b="1" cap="none" spc="0" dirty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rgbClr val="E2AC0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-880572" y="540486"/>
            <a:ext cx="39528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rgbClr val="5F36A8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Frostwell</a:t>
            </a:r>
            <a:endParaRPr lang="en-US" sz="4000" b="1" cap="none" spc="0" dirty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rgbClr val="5F36A8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54591" y="1920429"/>
            <a:ext cx="345955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rgbClr val="C75D55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Honeydew</a:t>
            </a:r>
            <a:endParaRPr lang="en-US" sz="4000" b="1" cap="none" spc="0" dirty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rgbClr val="C75D55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61087" y="4857756"/>
            <a:ext cx="395280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 err="1" smtClean="0">
                <a:ln w="12700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rgbClr val="0338C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Sanoma</a:t>
            </a:r>
            <a:endParaRPr lang="en-US" sz="4000" b="1" cap="none" spc="0" dirty="0">
              <a:ln w="12700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rgbClr val="0338C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9383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6</cp:revision>
  <dcterms:created xsi:type="dcterms:W3CDTF">2023-05-06T11:36:41Z</dcterms:created>
  <dcterms:modified xsi:type="dcterms:W3CDTF">2023-05-06T13:24:04Z</dcterms:modified>
</cp:coreProperties>
</file>