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EEA"/>
    <a:srgbClr val="990000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F342D-DE15-4B0F-BCF3-7D3845F2B4C4}" v="967" dt="2021-11-22T14:50:30.549"/>
    <p1510:client id="{984A2783-E19A-A49A-D5EA-E656319C99A9}" v="201" dt="2021-11-15T13:26:37.096"/>
    <p1510:client id="{B1C7A861-C8F2-4290-BE07-1B76C3627A52}" v="380" dt="2021-11-16T13:05:2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6433" autoAdjust="0"/>
  </p:normalViewPr>
  <p:slideViewPr>
    <p:cSldViewPr snapToGrid="0" snapToObjects="1">
      <p:cViewPr>
        <p:scale>
          <a:sx n="50" d="100"/>
          <a:sy n="50" d="100"/>
        </p:scale>
        <p:origin x="42" y="48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Jeremy Simon" userId="S::s202592@dtu.dk::54db1318-b9e5-44ac-b009-37faed20cf40" providerId="AD" clId="Web-{0DBF342D-DE15-4B0F-BCF3-7D3845F2B4C4}"/>
    <pc:docChg chg="modSld">
      <pc:chgData name="Paul Jeremy Simon" userId="S::s202592@dtu.dk::54db1318-b9e5-44ac-b009-37faed20cf40" providerId="AD" clId="Web-{0DBF342D-DE15-4B0F-BCF3-7D3845F2B4C4}" dt="2021-11-22T14:50:30.549" v="555" actId="1076"/>
      <pc:docMkLst>
        <pc:docMk/>
      </pc:docMkLst>
      <pc:sldChg chg="addSp delSp modSp">
        <pc:chgData name="Paul Jeremy Simon" userId="S::s202592@dtu.dk::54db1318-b9e5-44ac-b009-37faed20cf40" providerId="AD" clId="Web-{0DBF342D-DE15-4B0F-BCF3-7D3845F2B4C4}" dt="2021-11-22T14:50:30.549" v="555" actId="1076"/>
        <pc:sldMkLst>
          <pc:docMk/>
          <pc:sldMk cId="1159526982" sldId="257"/>
        </pc:sldMkLst>
        <pc:spChg chg="mod">
          <ac:chgData name="Paul Jeremy Simon" userId="S::s202592@dtu.dk::54db1318-b9e5-44ac-b009-37faed20cf40" providerId="AD" clId="Web-{0DBF342D-DE15-4B0F-BCF3-7D3845F2B4C4}" dt="2021-11-22T14:23:11.460" v="412" actId="1076"/>
          <ac:spMkLst>
            <pc:docMk/>
            <pc:sldMk cId="1159526982" sldId="257"/>
            <ac:spMk id="4" creationId="{4D164955-C0E8-4C09-BF90-A5C4DE447B0C}"/>
          </ac:spMkLst>
        </pc:spChg>
        <pc:spChg chg="add mod">
          <ac:chgData name="Paul Jeremy Simon" userId="S::s202592@dtu.dk::54db1318-b9e5-44ac-b009-37faed20cf40" providerId="AD" clId="Web-{0DBF342D-DE15-4B0F-BCF3-7D3845F2B4C4}" dt="2021-11-22T14:22:42.866" v="376" actId="1076"/>
          <ac:spMkLst>
            <pc:docMk/>
            <pc:sldMk cId="1159526982" sldId="257"/>
            <ac:spMk id="5" creationId="{555DBE74-403C-4246-B0C1-4F2AAF162AFF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49" actId="1076"/>
          <ac:spMkLst>
            <pc:docMk/>
            <pc:sldMk cId="1159526982" sldId="257"/>
            <ac:spMk id="7" creationId="{6C496DF2-7979-46AE-9BF9-316CE5C9FBB0}"/>
          </ac:spMkLst>
        </pc:spChg>
        <pc:spChg chg="add mod">
          <ac:chgData name="Paul Jeremy Simon" userId="S::s202592@dtu.dk::54db1318-b9e5-44ac-b009-37faed20cf40" providerId="AD" clId="Web-{0DBF342D-DE15-4B0F-BCF3-7D3845F2B4C4}" dt="2021-11-22T14:44:35.341" v="518" actId="20577"/>
          <ac:spMkLst>
            <pc:docMk/>
            <pc:sldMk cId="1159526982" sldId="257"/>
            <ac:spMk id="8" creationId="{BF27FA47-F412-41BA-9674-4AB98ABB11FF}"/>
          </ac:spMkLst>
        </pc:spChg>
        <pc:spChg chg="add mod">
          <ac:chgData name="Paul Jeremy Simon" userId="S::s202592@dtu.dk::54db1318-b9e5-44ac-b009-37faed20cf40" providerId="AD" clId="Web-{0DBF342D-DE15-4B0F-BCF3-7D3845F2B4C4}" dt="2021-11-22T14:50:24.221" v="552" actId="1076"/>
          <ac:spMkLst>
            <pc:docMk/>
            <pc:sldMk cId="1159526982" sldId="257"/>
            <ac:spMk id="9" creationId="{7D584BC0-CFB4-44BF-8499-422590EEED04}"/>
          </ac:spMkLst>
        </pc:spChg>
        <pc:spChg chg="add mod">
          <ac:chgData name="Paul Jeremy Simon" userId="S::s202592@dtu.dk::54db1318-b9e5-44ac-b009-37faed20cf40" providerId="AD" clId="Web-{0DBF342D-DE15-4B0F-BCF3-7D3845F2B4C4}" dt="2021-11-22T14:50:30.549" v="555" actId="1076"/>
          <ac:spMkLst>
            <pc:docMk/>
            <pc:sldMk cId="1159526982" sldId="257"/>
            <ac:spMk id="10" creationId="{0F50DE13-E128-4F41-B202-B86A9CAA9FC5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60" v="411" actId="1076"/>
          <ac:spMkLst>
            <pc:docMk/>
            <pc:sldMk cId="1159526982" sldId="257"/>
            <ac:spMk id="17" creationId="{67CAF441-CC34-4360-BF11-287A0103A8F8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60" v="410" actId="1076"/>
          <ac:spMkLst>
            <pc:docMk/>
            <pc:sldMk cId="1159526982" sldId="257"/>
            <ac:spMk id="18" creationId="{A11F58A7-6D7F-4558-989F-21EF31BF5A87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51" actId="1076"/>
          <ac:spMkLst>
            <pc:docMk/>
            <pc:sldMk cId="1159526982" sldId="257"/>
            <ac:spMk id="19" creationId="{7E83F05A-E681-4C38-B5BA-7833319671E3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403" actId="1076"/>
          <ac:spMkLst>
            <pc:docMk/>
            <pc:sldMk cId="1159526982" sldId="257"/>
            <ac:spMk id="26" creationId="{6C4FD808-A6A2-4EE6-B3AF-F78DBF30AC35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47" actId="1076"/>
          <ac:spMkLst>
            <pc:docMk/>
            <pc:sldMk cId="1159526982" sldId="257"/>
            <ac:spMk id="28" creationId="{194DC676-6DE3-4223-B9F2-8F1AD4FDF034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400" actId="1076"/>
          <ac:spMkLst>
            <pc:docMk/>
            <pc:sldMk cId="1159526982" sldId="257"/>
            <ac:spMk id="29" creationId="{6845518C-D880-4247-B237-ED013E326AF1}"/>
          </ac:spMkLst>
        </pc:spChg>
        <pc:spChg chg="add mod">
          <ac:chgData name="Paul Jeremy Simon" userId="S::s202592@dtu.dk::54db1318-b9e5-44ac-b009-37faed20cf40" providerId="AD" clId="Web-{0DBF342D-DE15-4B0F-BCF3-7D3845F2B4C4}" dt="2021-11-22T14:26:44.917" v="439" actId="20577"/>
          <ac:spMkLst>
            <pc:docMk/>
            <pc:sldMk cId="1159526982" sldId="257"/>
            <ac:spMk id="34" creationId="{18751111-F666-4ECE-A225-B1803250A9C6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395" actId="1076"/>
          <ac:spMkLst>
            <pc:docMk/>
            <pc:sldMk cId="1159526982" sldId="257"/>
            <ac:spMk id="38" creationId="{457CF22A-6BB1-4870-A9E0-803F97EF2439}"/>
          </ac:spMkLst>
        </pc:spChg>
        <pc:spChg chg="add mod">
          <ac:chgData name="Paul Jeremy Simon" userId="S::s202592@dtu.dk::54db1318-b9e5-44ac-b009-37faed20cf40" providerId="AD" clId="Web-{0DBF342D-DE15-4B0F-BCF3-7D3845F2B4C4}" dt="2021-11-22T14:29:03.450" v="463" actId="20577"/>
          <ac:spMkLst>
            <pc:docMk/>
            <pc:sldMk cId="1159526982" sldId="257"/>
            <ac:spMk id="39" creationId="{E416DD2D-00A9-4581-8B16-BB3C03226A4A}"/>
          </ac:spMkLst>
        </pc:spChg>
        <pc:spChg chg="del">
          <ac:chgData name="Paul Jeremy Simon" userId="S::s202592@dtu.dk::54db1318-b9e5-44ac-b009-37faed20cf40" providerId="AD" clId="Web-{0DBF342D-DE15-4B0F-BCF3-7D3845F2B4C4}" dt="2021-11-22T14:27:07.558" v="446"/>
          <ac:spMkLst>
            <pc:docMk/>
            <pc:sldMk cId="1159526982" sldId="257"/>
            <ac:spMk id="132" creationId="{C627242A-C3FF-D340-8CBA-FBF88A50DF20}"/>
          </ac:spMkLst>
        </pc:spChg>
        <pc:spChg chg="del mod">
          <ac:chgData name="Paul Jeremy Simon" userId="S::s202592@dtu.dk::54db1318-b9e5-44ac-b009-37faed20cf40" providerId="AD" clId="Web-{0DBF342D-DE15-4B0F-BCF3-7D3845F2B4C4}" dt="2021-11-22T14:27:31.042" v="448"/>
          <ac:spMkLst>
            <pc:docMk/>
            <pc:sldMk cId="1159526982" sldId="257"/>
            <ac:spMk id="133" creationId="{12E180B1-4855-554C-A6E7-BCB78D077781}"/>
          </ac:spMkLst>
        </pc:spChg>
        <pc:cxnChg chg="mod">
          <ac:chgData name="Paul Jeremy Simon" userId="S::s202592@dtu.dk::54db1318-b9e5-44ac-b009-37faed20cf40" providerId="AD" clId="Web-{0DBF342D-DE15-4B0F-BCF3-7D3845F2B4C4}" dt="2021-11-22T14:50:17.080" v="550" actId="1076"/>
          <ac:cxnSpMkLst>
            <pc:docMk/>
            <pc:sldMk cId="1159526982" sldId="257"/>
            <ac:cxnSpMk id="6" creationId="{4BC5C381-EF6A-472E-B50A-6D5600D1C737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6" actId="1076"/>
          <ac:cxnSpMkLst>
            <pc:docMk/>
            <pc:sldMk cId="1159526982" sldId="257"/>
            <ac:cxnSpMk id="22" creationId="{D4F35B77-8D7C-46D2-872E-A831E3C3DC00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5" actId="1076"/>
          <ac:cxnSpMkLst>
            <pc:docMk/>
            <pc:sldMk cId="1159526982" sldId="257"/>
            <ac:cxnSpMk id="23" creationId="{4A3A8525-500B-468B-B048-01FC4E6A6543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4" actId="1076"/>
          <ac:cxnSpMkLst>
            <pc:docMk/>
            <pc:sldMk cId="1159526982" sldId="257"/>
            <ac:cxnSpMk id="25" creationId="{BA1EAD23-59CC-402A-A694-3E2AFC88A488}"/>
          </ac:cxnSpMkLst>
        </pc:cxnChg>
        <pc:cxnChg chg="mod">
          <ac:chgData name="Paul Jeremy Simon" userId="S::s202592@dtu.dk::54db1318-b9e5-44ac-b009-37faed20cf40" providerId="AD" clId="Web-{0DBF342D-DE15-4B0F-BCF3-7D3845F2B4C4}" dt="2021-11-22T14:50:17.080" v="548" actId="1076"/>
          <ac:cxnSpMkLst>
            <pc:docMk/>
            <pc:sldMk cId="1159526982" sldId="257"/>
            <ac:cxnSpMk id="27" creationId="{66C78038-87BC-42D3-B538-23A5A5954156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9" actId="1076"/>
          <ac:cxnSpMkLst>
            <pc:docMk/>
            <pc:sldMk cId="1159526982" sldId="257"/>
            <ac:cxnSpMk id="31" creationId="{72A3FFE5-F991-423A-85A9-7571FF68D620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8" actId="1076"/>
          <ac:cxnSpMkLst>
            <pc:docMk/>
            <pc:sldMk cId="1159526982" sldId="257"/>
            <ac:cxnSpMk id="33" creationId="{B9C2B71B-2BEC-46F8-B120-6A9184ECE9CB}"/>
          </ac:cxnSpMkLst>
        </pc:cxnChg>
        <pc:cxnChg chg="mod">
          <ac:chgData name="Paul Jeremy Simon" userId="S::s202592@dtu.dk::54db1318-b9e5-44ac-b009-37faed20cf40" providerId="AD" clId="Web-{0DBF342D-DE15-4B0F-BCF3-7D3845F2B4C4}" dt="2021-11-22T14:50:17.080" v="546" actId="1076"/>
          <ac:cxnSpMkLst>
            <pc:docMk/>
            <pc:sldMk cId="1159526982" sldId="257"/>
            <ac:cxnSpMk id="36" creationId="{80EAE9FC-1A9A-4F22-8EA1-23297ACB8088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6" actId="1076"/>
          <ac:cxnSpMkLst>
            <pc:docMk/>
            <pc:sldMk cId="1159526982" sldId="257"/>
            <ac:cxnSpMk id="37" creationId="{495098AB-F631-4EB6-9BCD-A983E2A7B102}"/>
          </ac:cxnSpMkLst>
        </pc:cxnChg>
      </pc:sldChg>
    </pc:docChg>
  </pc:docChgLst>
  <pc:docChgLst>
    <pc:chgData name="Paul Jeremy Simon" userId="S::s202592@dtu.dk::54db1318-b9e5-44ac-b009-37faed20cf40" providerId="AD" clId="Web-{B1C7A861-C8F2-4290-BE07-1B76C3627A52}"/>
    <pc:docChg chg="modSld">
      <pc:chgData name="Paul Jeremy Simon" userId="S::s202592@dtu.dk::54db1318-b9e5-44ac-b009-37faed20cf40" providerId="AD" clId="Web-{B1C7A861-C8F2-4290-BE07-1B76C3627A52}" dt="2021-11-16T13:05:23.045" v="279" actId="14100"/>
      <pc:docMkLst>
        <pc:docMk/>
      </pc:docMkLst>
      <pc:sldChg chg="addSp delSp modSp">
        <pc:chgData name="Paul Jeremy Simon" userId="S::s202592@dtu.dk::54db1318-b9e5-44ac-b009-37faed20cf40" providerId="AD" clId="Web-{B1C7A861-C8F2-4290-BE07-1B76C3627A52}" dt="2021-11-16T13:05:23.045" v="279" actId="14100"/>
        <pc:sldMkLst>
          <pc:docMk/>
          <pc:sldMk cId="1159526982" sldId="257"/>
        </pc:sldMkLst>
        <pc:spChg chg="add mod">
          <ac:chgData name="Paul Jeremy Simon" userId="S::s202592@dtu.dk::54db1318-b9e5-44ac-b009-37faed20cf40" providerId="AD" clId="Web-{B1C7A861-C8F2-4290-BE07-1B76C3627A52}" dt="2021-11-16T12:53:26.667" v="112" actId="1076"/>
          <ac:spMkLst>
            <pc:docMk/>
            <pc:sldMk cId="1159526982" sldId="257"/>
            <ac:spMk id="4" creationId="{4D164955-C0E8-4C09-BF90-A5C4DE447B0C}"/>
          </ac:spMkLst>
        </pc:spChg>
        <pc:spChg chg="add del">
          <ac:chgData name="Paul Jeremy Simon" userId="S::s202592@dtu.dk::54db1318-b9e5-44ac-b009-37faed20cf40" providerId="AD" clId="Web-{B1C7A861-C8F2-4290-BE07-1B76C3627A52}" dt="2021-11-16T12:42:30.994" v="15"/>
          <ac:spMkLst>
            <pc:docMk/>
            <pc:sldMk cId="1159526982" sldId="257"/>
            <ac:spMk id="5" creationId="{D87612C7-B18D-4EFD-A14F-1DF374FA631A}"/>
          </ac:spMkLst>
        </pc:spChg>
        <pc:spChg chg="add mod">
          <ac:chgData name="Paul Jeremy Simon" userId="S::s202592@dtu.dk::54db1318-b9e5-44ac-b009-37faed20cf40" providerId="AD" clId="Web-{B1C7A861-C8F2-4290-BE07-1B76C3627A52}" dt="2021-11-16T12:55:25.827" v="146" actId="1076"/>
          <ac:spMkLst>
            <pc:docMk/>
            <pc:sldMk cId="1159526982" sldId="257"/>
            <ac:spMk id="7" creationId="{6C496DF2-7979-46AE-9BF9-316CE5C9FBB0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83" v="113" actId="1076"/>
          <ac:spMkLst>
            <pc:docMk/>
            <pc:sldMk cId="1159526982" sldId="257"/>
            <ac:spMk id="17" creationId="{67CAF441-CC34-4360-BF11-287A0103A8F8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83" v="114" actId="1076"/>
          <ac:spMkLst>
            <pc:docMk/>
            <pc:sldMk cId="1159526982" sldId="257"/>
            <ac:spMk id="18" creationId="{A11F58A7-6D7F-4558-989F-21EF31BF5A87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99" v="115" actId="1076"/>
          <ac:spMkLst>
            <pc:docMk/>
            <pc:sldMk cId="1159526982" sldId="257"/>
            <ac:spMk id="19" creationId="{7E83F05A-E681-4C38-B5BA-7833319671E3}"/>
          </ac:spMkLst>
        </pc:spChg>
        <pc:spChg chg="add mod">
          <ac:chgData name="Paul Jeremy Simon" userId="S::s202592@dtu.dk::54db1318-b9e5-44ac-b009-37faed20cf40" providerId="AD" clId="Web-{B1C7A861-C8F2-4290-BE07-1B76C3627A52}" dt="2021-11-16T12:54:37.825" v="145" actId="20577"/>
          <ac:spMkLst>
            <pc:docMk/>
            <pc:sldMk cId="1159526982" sldId="257"/>
            <ac:spMk id="26" creationId="{6C4FD808-A6A2-4EE6-B3AF-F78DBF30AC35}"/>
          </ac:spMkLst>
        </pc:spChg>
        <pc:spChg chg="add mod">
          <ac:chgData name="Paul Jeremy Simon" userId="S::s202592@dtu.dk::54db1318-b9e5-44ac-b009-37faed20cf40" providerId="AD" clId="Web-{B1C7A861-C8F2-4290-BE07-1B76C3627A52}" dt="2021-11-16T12:56:42.329" v="177" actId="14100"/>
          <ac:spMkLst>
            <pc:docMk/>
            <pc:sldMk cId="1159526982" sldId="257"/>
            <ac:spMk id="28" creationId="{194DC676-6DE3-4223-B9F2-8F1AD4FDF034}"/>
          </ac:spMkLst>
        </pc:spChg>
        <pc:spChg chg="add mod">
          <ac:chgData name="Paul Jeremy Simon" userId="S::s202592@dtu.dk::54db1318-b9e5-44ac-b009-37faed20cf40" providerId="AD" clId="Web-{B1C7A861-C8F2-4290-BE07-1B76C3627A52}" dt="2021-11-16T13:05:23.045" v="279" actId="14100"/>
          <ac:spMkLst>
            <pc:docMk/>
            <pc:sldMk cId="1159526982" sldId="257"/>
            <ac:spMk id="29" creationId="{6845518C-D880-4247-B237-ED013E326AF1}"/>
          </ac:spMkLst>
        </pc:spChg>
        <pc:spChg chg="add mod">
          <ac:chgData name="Paul Jeremy Simon" userId="S::s202592@dtu.dk::54db1318-b9e5-44ac-b009-37faed20cf40" providerId="AD" clId="Web-{B1C7A861-C8F2-4290-BE07-1B76C3627A52}" dt="2021-11-16T13:04:31.528" v="276" actId="20577"/>
          <ac:spMkLst>
            <pc:docMk/>
            <pc:sldMk cId="1159526982" sldId="257"/>
            <ac:spMk id="38" creationId="{457CF22A-6BB1-4870-A9E0-803F97EF2439}"/>
          </ac:spMkLst>
        </pc:spChg>
        <pc:spChg chg="mod">
          <ac:chgData name="Paul Jeremy Simon" userId="S::s202592@dtu.dk::54db1318-b9e5-44ac-b009-37faed20cf40" providerId="AD" clId="Web-{B1C7A861-C8F2-4290-BE07-1B76C3627A52}" dt="2021-11-16T12:43:59.996" v="22" actId="1076"/>
          <ac:spMkLst>
            <pc:docMk/>
            <pc:sldMk cId="1159526982" sldId="257"/>
            <ac:spMk id="91" creationId="{CE8C58B8-C0BC-CE41-9C20-5C588C41F47C}"/>
          </ac:spMkLst>
        </pc:spChg>
        <pc:cxnChg chg="add mod">
          <ac:chgData name="Paul Jeremy Simon" userId="S::s202592@dtu.dk::54db1318-b9e5-44ac-b009-37faed20cf40" providerId="AD" clId="Web-{B1C7A861-C8F2-4290-BE07-1B76C3627A52}" dt="2021-11-16T12:53:26.699" v="116" actId="1076"/>
          <ac:cxnSpMkLst>
            <pc:docMk/>
            <pc:sldMk cId="1159526982" sldId="257"/>
            <ac:cxnSpMk id="6" creationId="{4BC5C381-EF6A-472E-B50A-6D5600D1C737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2:57:51.221" v="211"/>
          <ac:cxnSpMkLst>
            <pc:docMk/>
            <pc:sldMk cId="1159526982" sldId="257"/>
            <ac:cxnSpMk id="8" creationId="{2A2D7D3D-14C2-4338-A123-3393AC58AF7A}"/>
          </ac:cxnSpMkLst>
        </pc:cxnChg>
        <pc:cxnChg chg="add del">
          <ac:chgData name="Paul Jeremy Simon" userId="S::s202592@dtu.dk::54db1318-b9e5-44ac-b009-37faed20cf40" providerId="AD" clId="Web-{B1C7A861-C8F2-4290-BE07-1B76C3627A52}" dt="2021-11-16T12:58:29.206" v="213"/>
          <ac:cxnSpMkLst>
            <pc:docMk/>
            <pc:sldMk cId="1159526982" sldId="257"/>
            <ac:cxnSpMk id="9" creationId="{4B477C6D-62BE-4BCD-A46A-9C65C49A133D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30" v="118" actId="1076"/>
          <ac:cxnSpMkLst>
            <pc:docMk/>
            <pc:sldMk cId="1159526982" sldId="257"/>
            <ac:cxnSpMk id="22" creationId="{D4F35B77-8D7C-46D2-872E-A831E3C3DC00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30" v="119" actId="1076"/>
          <ac:cxnSpMkLst>
            <pc:docMk/>
            <pc:sldMk cId="1159526982" sldId="257"/>
            <ac:cxnSpMk id="23" creationId="{4A3A8525-500B-468B-B048-01FC4E6A6543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45" v="120" actId="1076"/>
          <ac:cxnSpMkLst>
            <pc:docMk/>
            <pc:sldMk cId="1159526982" sldId="257"/>
            <ac:cxnSpMk id="25" creationId="{BA1EAD23-59CC-402A-A694-3E2AFC88A488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6:03.890" v="148" actId="1076"/>
          <ac:cxnSpMkLst>
            <pc:docMk/>
            <pc:sldMk cId="1159526982" sldId="257"/>
            <ac:cxnSpMk id="27" creationId="{66C78038-87BC-42D3-B538-23A5A5954156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4:56.919" v="278" actId="14100"/>
          <ac:cxnSpMkLst>
            <pc:docMk/>
            <pc:sldMk cId="1159526982" sldId="257"/>
            <ac:cxnSpMk id="31" creationId="{72A3FFE5-F991-423A-85A9-7571FF68D620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2:59:42.614" v="225"/>
          <ac:cxnSpMkLst>
            <pc:docMk/>
            <pc:sldMk cId="1159526982" sldId="257"/>
            <ac:cxnSpMk id="32" creationId="{F8D1FC26-9442-419E-9501-C622BB441381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1:45.586" v="243" actId="14100"/>
          <ac:cxnSpMkLst>
            <pc:docMk/>
            <pc:sldMk cId="1159526982" sldId="257"/>
            <ac:cxnSpMk id="33" creationId="{B9C2B71B-2BEC-46F8-B120-6A9184ECE9CB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3:01:17.570" v="240"/>
          <ac:cxnSpMkLst>
            <pc:docMk/>
            <pc:sldMk cId="1159526982" sldId="257"/>
            <ac:cxnSpMk id="34" creationId="{5CAF3766-80B5-4786-A240-59E9CB5D3E9F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3:00:57.898" v="237"/>
          <ac:cxnSpMkLst>
            <pc:docMk/>
            <pc:sldMk cId="1159526982" sldId="257"/>
            <ac:cxnSpMk id="35" creationId="{8FB25A08-2CF9-467D-A74D-E370D99C87BC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1:56.727" v="244" actId="1076"/>
          <ac:cxnSpMkLst>
            <pc:docMk/>
            <pc:sldMk cId="1159526982" sldId="257"/>
            <ac:cxnSpMk id="36" creationId="{80EAE9FC-1A9A-4F22-8EA1-23297ACB8088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2:20.619" v="246" actId="1076"/>
          <ac:cxnSpMkLst>
            <pc:docMk/>
            <pc:sldMk cId="1159526982" sldId="257"/>
            <ac:cxnSpMk id="37" creationId="{495098AB-F631-4EB6-9BCD-A983E2A7B1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aa-ET" smtClean="0"/>
              <a:t>24/11/2021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iettaHolze/TCR-pMHC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95226" y="234140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 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525682" y="2839332"/>
            <a:ext cx="15277831" cy="11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 Hedeboe s211253, Henrietta Holze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en-US" sz="40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github.com/HenriettaHolze/TCR-pMHC-prediction</a:t>
            </a:r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4273147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xmlns="" id="{85003210-220B-9A49-8091-B1A85DD76CE8}"/>
              </a:ext>
            </a:extLst>
          </p:cNvPr>
          <p:cNvSpPr/>
          <p:nvPr/>
        </p:nvSpPr>
        <p:spPr>
          <a:xfrm>
            <a:off x="252605" y="4659779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xmlns="" id="{7226A277-A8A7-9549-8FCF-1175CB0CE7B6}"/>
              </a:ext>
            </a:extLst>
          </p:cNvPr>
          <p:cNvSpPr/>
          <p:nvPr/>
        </p:nvSpPr>
        <p:spPr>
          <a:xfrm>
            <a:off x="252208" y="10314770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xmlns="" id="{0D73ACE7-C686-234D-9978-B3229B92843A}"/>
              </a:ext>
            </a:extLst>
          </p:cNvPr>
          <p:cNvSpPr/>
          <p:nvPr/>
        </p:nvSpPr>
        <p:spPr>
          <a:xfrm>
            <a:off x="252208" y="1768648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CE8C58B8-C0BC-CE41-9C20-5C588C41F47C}"/>
              </a:ext>
            </a:extLst>
          </p:cNvPr>
          <p:cNvSpPr txBox="1"/>
          <p:nvPr/>
        </p:nvSpPr>
        <p:spPr>
          <a:xfrm>
            <a:off x="20165285" y="2953656"/>
            <a:ext cx="15367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aa-ET" dirty="0">
                <a:latin typeface="Arial" panose="020B0604020202020204" pitchFamily="34" charset="0"/>
                <a:cs typeface="Arial" panose="020B0604020202020204" pitchFamily="34" charset="0"/>
              </a:rPr>
              <a:t>ex code color 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#990000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#2F3EEA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xmlns="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41" y="354355"/>
            <a:ext cx="2361742" cy="34462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164955-C0E8-4C09-BF90-A5C4DE447B0C}"/>
              </a:ext>
            </a:extLst>
          </p:cNvPr>
          <p:cNvSpPr/>
          <p:nvPr/>
        </p:nvSpPr>
        <p:spPr>
          <a:xfrm>
            <a:off x="9039001" y="12060461"/>
            <a:ext cx="1654969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Bi-directional LSTM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7CAF441-CC34-4360-BF11-287A0103A8F8}"/>
              </a:ext>
            </a:extLst>
          </p:cNvPr>
          <p:cNvSpPr/>
          <p:nvPr/>
        </p:nvSpPr>
        <p:spPr>
          <a:xfrm>
            <a:off x="7570541" y="12056799"/>
            <a:ext cx="828864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11F58A7-6D7F-4558-989F-21EF31BF5A87}"/>
              </a:ext>
            </a:extLst>
          </p:cNvPr>
          <p:cNvSpPr/>
          <p:nvPr/>
        </p:nvSpPr>
        <p:spPr>
          <a:xfrm>
            <a:off x="11341014" y="12060461"/>
            <a:ext cx="891912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E83F05A-E681-4C38-B5BA-7833319671E3}"/>
              </a:ext>
            </a:extLst>
          </p:cNvPr>
          <p:cNvSpPr/>
          <p:nvPr/>
        </p:nvSpPr>
        <p:spPr>
          <a:xfrm>
            <a:off x="1785542" y="13297966"/>
            <a:ext cx="2488042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ESM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[3]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BC5C381-EF6A-472E-B50A-6D5600D1C737}"/>
              </a:ext>
            </a:extLst>
          </p:cNvPr>
          <p:cNvCxnSpPr/>
          <p:nvPr/>
        </p:nvCxnSpPr>
        <p:spPr>
          <a:xfrm flipV="1">
            <a:off x="1343025" y="13639161"/>
            <a:ext cx="442517" cy="64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496DF2-7979-46AE-9BF9-316CE5C9FBB0}"/>
              </a:ext>
            </a:extLst>
          </p:cNvPr>
          <p:cNvSpPr txBox="1"/>
          <p:nvPr/>
        </p:nvSpPr>
        <p:spPr>
          <a:xfrm>
            <a:off x="111934" y="13299768"/>
            <a:ext cx="1505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Amino acid sequence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4F35B77-8D7C-46D2-872E-A831E3C3DC00}"/>
              </a:ext>
            </a:extLst>
          </p:cNvPr>
          <p:cNvCxnSpPr>
            <a:cxnSpLocks/>
          </p:cNvCxnSpPr>
          <p:nvPr/>
        </p:nvCxnSpPr>
        <p:spPr>
          <a:xfrm>
            <a:off x="6032044" y="12378009"/>
            <a:ext cx="1534536" cy="1356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A3A8525-500B-468B-B048-01FC4E6A6543}"/>
              </a:ext>
            </a:extLst>
          </p:cNvPr>
          <p:cNvCxnSpPr>
            <a:cxnSpLocks/>
          </p:cNvCxnSpPr>
          <p:nvPr/>
        </p:nvCxnSpPr>
        <p:spPr>
          <a:xfrm>
            <a:off x="8399405" y="12384382"/>
            <a:ext cx="639596" cy="0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FD808-A6A2-4EE6-B3AF-F78DBF30AC35}"/>
              </a:ext>
            </a:extLst>
          </p:cNvPr>
          <p:cNvSpPr txBox="1"/>
          <p:nvPr/>
        </p:nvSpPr>
        <p:spPr>
          <a:xfrm>
            <a:off x="4722963" y="12047153"/>
            <a:ext cx="1505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Per-residue energies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4DC676-6DE3-4223-B9F2-8F1AD4FDF034}"/>
              </a:ext>
            </a:extLst>
          </p:cNvPr>
          <p:cNvSpPr txBox="1"/>
          <p:nvPr/>
        </p:nvSpPr>
        <p:spPr>
          <a:xfrm>
            <a:off x="4666491" y="13298412"/>
            <a:ext cx="1625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Per-residue embedding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845518C-D880-4247-B237-ED013E326AF1}"/>
              </a:ext>
            </a:extLst>
          </p:cNvPr>
          <p:cNvSpPr txBox="1"/>
          <p:nvPr/>
        </p:nvSpPr>
        <p:spPr>
          <a:xfrm>
            <a:off x="8189917" y="11000707"/>
            <a:ext cx="1308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Global energies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57CF22A-6BB1-4870-A9E0-803F97EF2439}"/>
              </a:ext>
            </a:extLst>
          </p:cNvPr>
          <p:cNvSpPr txBox="1"/>
          <p:nvPr/>
        </p:nvSpPr>
        <p:spPr>
          <a:xfrm>
            <a:off x="12879970" y="11905447"/>
            <a:ext cx="23466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 = not binding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= binding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5DBE74-403C-4246-B0C1-4F2AAF162AFF}"/>
              </a:ext>
            </a:extLst>
          </p:cNvPr>
          <p:cNvSpPr txBox="1"/>
          <p:nvPr/>
        </p:nvSpPr>
        <p:spPr>
          <a:xfrm>
            <a:off x="598859" y="5589065"/>
            <a:ext cx="8640392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Adaptive immune system is a key element for fighting diseases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 cells are responsible for cell-mediated immune response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 cell receptors (TCR) bind to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complexes (protein – Major Histocompatibility Complex) to trigger immune response</a:t>
            </a: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Predict TCR-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binding</a:t>
            </a: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[1]: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Protein sequence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Per-residue energy terms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Global energy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dimensions: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x observations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 peptide positions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z channels, including sequence embedding and energy terms</a:t>
            </a:r>
          </a:p>
          <a:p>
            <a:pPr marL="742950" lvl="1" indent="-285750">
              <a:buFont typeface="Arial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27FA47-F412-41BA-9674-4AB98ABB11FF}"/>
              </a:ext>
            </a:extLst>
          </p:cNvPr>
          <p:cNvSpPr txBox="1"/>
          <p:nvPr/>
        </p:nvSpPr>
        <p:spPr>
          <a:xfrm>
            <a:off x="284220" y="28797885"/>
            <a:ext cx="20409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[1] Magnus H. 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Høie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T-cell binding prediction challenge (TCR-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). 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repository,  Link: https://github.com/CBH2021/tcr-pmhc </a:t>
            </a:r>
          </a:p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[2] Ida Kristine 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Sandford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Meitil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Using deep learning for improving TCR homology modeling and its application to immunogenicity prediction [Master’s Thesis, DTU]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[3] Rives, A. et al. (2021). Biological structure and function emerge from scaling unsupervised learning to 250 million protein sequences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 Proceedings of the National Academy of Sciences, 118(15).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:a16="http://schemas.microsoft.com/office/drawing/2014/main" xmlns="" id="{E416DD2D-00A9-4581-8B16-BB3C03226A4A}"/>
              </a:ext>
            </a:extLst>
          </p:cNvPr>
          <p:cNvSpPr/>
          <p:nvPr/>
        </p:nvSpPr>
        <p:spPr>
          <a:xfrm>
            <a:off x="253970" y="27880586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584BC0-CFB4-44BF-8499-422590EEED04}"/>
              </a:ext>
            </a:extLst>
          </p:cNvPr>
          <p:cNvSpPr txBox="1"/>
          <p:nvPr/>
        </p:nvSpPr>
        <p:spPr>
          <a:xfrm>
            <a:off x="13312258" y="7260730"/>
            <a:ext cx="52017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IMAGE OF TCR-PMHC COMPLEX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F50DE13-E128-4F41-B202-B86A9CAA9FC5}"/>
              </a:ext>
            </a:extLst>
          </p:cNvPr>
          <p:cNvSpPr txBox="1"/>
          <p:nvPr/>
        </p:nvSpPr>
        <p:spPr>
          <a:xfrm>
            <a:off x="13036580" y="14204395"/>
            <a:ext cx="61277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IMAGE OF ARCHITECTURE FROM HENRIETTA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5">
            <a:extLst>
              <a:ext uri="{FF2B5EF4-FFF2-40B4-BE49-F238E27FC236}">
                <a16:creationId xmlns:a16="http://schemas.microsoft.com/office/drawing/2014/main" xmlns="" id="{4BC5C381-EF6A-472E-B50A-6D5600D1C737}"/>
              </a:ext>
            </a:extLst>
          </p:cNvPr>
          <p:cNvCxnSpPr>
            <a:stCxn id="19" idx="3"/>
          </p:cNvCxnSpPr>
          <p:nvPr/>
        </p:nvCxnSpPr>
        <p:spPr>
          <a:xfrm flipV="1">
            <a:off x="4273584" y="13639804"/>
            <a:ext cx="398002" cy="6919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">
            <a:extLst>
              <a:ext uri="{FF2B5EF4-FFF2-40B4-BE49-F238E27FC236}">
                <a16:creationId xmlns:a16="http://schemas.microsoft.com/office/drawing/2014/main" xmlns="" id="{4BC5C381-EF6A-472E-B50A-6D5600D1C737}"/>
              </a:ext>
            </a:extLst>
          </p:cNvPr>
          <p:cNvCxnSpPr/>
          <p:nvPr/>
        </p:nvCxnSpPr>
        <p:spPr>
          <a:xfrm>
            <a:off x="5964657" y="13641887"/>
            <a:ext cx="564304" cy="0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E83F05A-E681-4C38-B5BA-7833319671E3}"/>
              </a:ext>
            </a:extLst>
          </p:cNvPr>
          <p:cNvSpPr/>
          <p:nvPr/>
        </p:nvSpPr>
        <p:spPr>
          <a:xfrm>
            <a:off x="6533959" y="13299768"/>
            <a:ext cx="80186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30">
            <a:extLst>
              <a:ext uri="{FF2B5EF4-FFF2-40B4-BE49-F238E27FC236}">
                <a16:creationId xmlns:a16="http://schemas.microsoft.com/office/drawing/2014/main" xmlns="" id="{72A3FFE5-F991-423A-85A9-7571FF68D620}"/>
              </a:ext>
            </a:extLst>
          </p:cNvPr>
          <p:cNvCxnSpPr/>
          <p:nvPr/>
        </p:nvCxnSpPr>
        <p:spPr>
          <a:xfrm flipV="1">
            <a:off x="6925364" y="12379364"/>
            <a:ext cx="0" cy="919049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2">
            <a:extLst>
              <a:ext uri="{FF2B5EF4-FFF2-40B4-BE49-F238E27FC236}">
                <a16:creationId xmlns:a16="http://schemas.microsoft.com/office/drawing/2014/main" xmlns="" id="{4A3A8525-500B-468B-B048-01FC4E6A6543}"/>
              </a:ext>
            </a:extLst>
          </p:cNvPr>
          <p:cNvCxnSpPr>
            <a:cxnSpLocks/>
          </p:cNvCxnSpPr>
          <p:nvPr/>
        </p:nvCxnSpPr>
        <p:spPr>
          <a:xfrm>
            <a:off x="10693970" y="12384382"/>
            <a:ext cx="639596" cy="0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xmlns="" id="{4A3A8525-500B-468B-B048-01FC4E6A6543}"/>
              </a:ext>
            </a:extLst>
          </p:cNvPr>
          <p:cNvCxnSpPr>
            <a:cxnSpLocks/>
          </p:cNvCxnSpPr>
          <p:nvPr/>
        </p:nvCxnSpPr>
        <p:spPr>
          <a:xfrm>
            <a:off x="12232926" y="12381157"/>
            <a:ext cx="639596" cy="0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0">
            <a:extLst>
              <a:ext uri="{FF2B5EF4-FFF2-40B4-BE49-F238E27FC236}">
                <a16:creationId xmlns:a16="http://schemas.microsoft.com/office/drawing/2014/main" xmlns="" id="{72A3FFE5-F991-423A-85A9-7571FF68D620}"/>
              </a:ext>
            </a:extLst>
          </p:cNvPr>
          <p:cNvCxnSpPr/>
          <p:nvPr/>
        </p:nvCxnSpPr>
        <p:spPr>
          <a:xfrm flipV="1">
            <a:off x="8671614" y="11647038"/>
            <a:ext cx="0" cy="737345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0F50DE13-E128-4F41-B202-B86A9CAA9FC5}"/>
              </a:ext>
            </a:extLst>
          </p:cNvPr>
          <p:cNvSpPr txBox="1"/>
          <p:nvPr/>
        </p:nvSpPr>
        <p:spPr>
          <a:xfrm>
            <a:off x="2875818" y="19734935"/>
            <a:ext cx="35915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MCC on test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AUC plot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55971" y="20196600"/>
            <a:ext cx="42210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with Ida [2]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ound Same Side Corner Rectangle 137">
            <a:extLst>
              <a:ext uri="{FF2B5EF4-FFF2-40B4-BE49-F238E27FC236}">
                <a16:creationId xmlns:a16="http://schemas.microsoft.com/office/drawing/2014/main" xmlns="" id="{E416DD2D-00A9-4581-8B16-BB3C03226A4A}"/>
              </a:ext>
            </a:extLst>
          </p:cNvPr>
          <p:cNvSpPr/>
          <p:nvPr/>
        </p:nvSpPr>
        <p:spPr>
          <a:xfrm>
            <a:off x="253970" y="25485928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Discussion</a:t>
            </a:r>
            <a:endParaRPr lang="en-US" sz="32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0184" y="26412559"/>
            <a:ext cx="7911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High number of negative</a:t>
            </a:r>
          </a:p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BERT</a:t>
            </a:r>
          </a:p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Graph based approach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229507" y="14724431"/>
            <a:ext cx="299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Figure 2. Pipeline for the data.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5292</TotalTime>
  <Words>200</Words>
  <Application>Microsoft Office PowerPoint</Application>
  <PresentationFormat>Personnalisé</PresentationFormat>
  <Paragraphs>48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paul simon</cp:lastModifiedBy>
  <cp:revision>353</cp:revision>
  <dcterms:created xsi:type="dcterms:W3CDTF">2021-11-04T10:26:32Z</dcterms:created>
  <dcterms:modified xsi:type="dcterms:W3CDTF">2021-11-24T13:44:09Z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