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EEA"/>
    <a:srgbClr val="990000"/>
    <a:srgbClr val="901A1E"/>
    <a:srgbClr val="2E5992"/>
    <a:srgbClr val="503AC4"/>
    <a:srgbClr val="503BC3"/>
    <a:srgbClr val="261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F342D-DE15-4B0F-BCF3-7D3845F2B4C4}" v="967" dt="2021-11-22T14:50:30.549"/>
    <p1510:client id="{984A2783-E19A-A49A-D5EA-E656319C99A9}" v="201" dt="2021-11-15T13:26:37.096"/>
    <p1510:client id="{B1C7A861-C8F2-4290-BE07-1B76C3627A52}" v="380" dt="2021-11-16T13:05:2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6433" autoAdjust="0"/>
  </p:normalViewPr>
  <p:slideViewPr>
    <p:cSldViewPr snapToGrid="0" snapToObjects="1">
      <p:cViewPr>
        <p:scale>
          <a:sx n="25" d="100"/>
          <a:sy n="25" d="100"/>
        </p:scale>
        <p:origin x="3672" y="132"/>
      </p:cViewPr>
      <p:guideLst>
        <p:guide orient="horz" pos="9535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Jeremy Simon" userId="S::s202592@dtu.dk::54db1318-b9e5-44ac-b009-37faed20cf40" providerId="AD" clId="Web-{0DBF342D-DE15-4B0F-BCF3-7D3845F2B4C4}"/>
    <pc:docChg chg="modSld">
      <pc:chgData name="Paul Jeremy Simon" userId="S::s202592@dtu.dk::54db1318-b9e5-44ac-b009-37faed20cf40" providerId="AD" clId="Web-{0DBF342D-DE15-4B0F-BCF3-7D3845F2B4C4}" dt="2021-11-22T14:50:30.549" v="555" actId="1076"/>
      <pc:docMkLst>
        <pc:docMk/>
      </pc:docMkLst>
      <pc:sldChg chg="addSp delSp modSp">
        <pc:chgData name="Paul Jeremy Simon" userId="S::s202592@dtu.dk::54db1318-b9e5-44ac-b009-37faed20cf40" providerId="AD" clId="Web-{0DBF342D-DE15-4B0F-BCF3-7D3845F2B4C4}" dt="2021-11-22T14:50:30.549" v="555" actId="1076"/>
        <pc:sldMkLst>
          <pc:docMk/>
          <pc:sldMk cId="1159526982" sldId="257"/>
        </pc:sldMkLst>
        <pc:spChg chg="mod">
          <ac:chgData name="Paul Jeremy Simon" userId="S::s202592@dtu.dk::54db1318-b9e5-44ac-b009-37faed20cf40" providerId="AD" clId="Web-{0DBF342D-DE15-4B0F-BCF3-7D3845F2B4C4}" dt="2021-11-22T14:23:11.460" v="412" actId="1076"/>
          <ac:spMkLst>
            <pc:docMk/>
            <pc:sldMk cId="1159526982" sldId="257"/>
            <ac:spMk id="4" creationId="{4D164955-C0E8-4C09-BF90-A5C4DE447B0C}"/>
          </ac:spMkLst>
        </pc:spChg>
        <pc:spChg chg="add mod">
          <ac:chgData name="Paul Jeremy Simon" userId="S::s202592@dtu.dk::54db1318-b9e5-44ac-b009-37faed20cf40" providerId="AD" clId="Web-{0DBF342D-DE15-4B0F-BCF3-7D3845F2B4C4}" dt="2021-11-22T14:22:42.866" v="376" actId="1076"/>
          <ac:spMkLst>
            <pc:docMk/>
            <pc:sldMk cId="1159526982" sldId="257"/>
            <ac:spMk id="5" creationId="{555DBE74-403C-4246-B0C1-4F2AAF162AFF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9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0DBF342D-DE15-4B0F-BCF3-7D3845F2B4C4}" dt="2021-11-22T14:44:35.341" v="518" actId="20577"/>
          <ac:spMkLst>
            <pc:docMk/>
            <pc:sldMk cId="1159526982" sldId="257"/>
            <ac:spMk id="8" creationId="{BF27FA47-F412-41BA-9674-4AB98ABB11FF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24.221" v="552" actId="1076"/>
          <ac:spMkLst>
            <pc:docMk/>
            <pc:sldMk cId="1159526982" sldId="257"/>
            <ac:spMk id="9" creationId="{7D584BC0-CFB4-44BF-8499-422590EEED04}"/>
          </ac:spMkLst>
        </pc:spChg>
        <pc:spChg chg="add mod">
          <ac:chgData name="Paul Jeremy Simon" userId="S::s202592@dtu.dk::54db1318-b9e5-44ac-b009-37faed20cf40" providerId="AD" clId="Web-{0DBF342D-DE15-4B0F-BCF3-7D3845F2B4C4}" dt="2021-11-22T14:50:30.549" v="555" actId="1076"/>
          <ac:spMkLst>
            <pc:docMk/>
            <pc:sldMk cId="1159526982" sldId="257"/>
            <ac:spMk id="10" creationId="{0F50DE13-E128-4F41-B202-B86A9CAA9FC5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1" actId="1076"/>
          <ac:spMkLst>
            <pc:docMk/>
            <pc:sldMk cId="1159526982" sldId="257"/>
            <ac:spMk id="17" creationId="{67CAF441-CC34-4360-BF11-287A0103A8F8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60" v="410" actId="1076"/>
          <ac:spMkLst>
            <pc:docMk/>
            <pc:sldMk cId="1159526982" sldId="257"/>
            <ac:spMk id="18" creationId="{A11F58A7-6D7F-4558-989F-21EF31BF5A87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51" actId="1076"/>
          <ac:spMkLst>
            <pc:docMk/>
            <pc:sldMk cId="1159526982" sldId="257"/>
            <ac:spMk id="19" creationId="{7E83F05A-E681-4C38-B5BA-7833319671E3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3" actId="1076"/>
          <ac:spMkLst>
            <pc:docMk/>
            <pc:sldMk cId="1159526982" sldId="257"/>
            <ac:spMk id="26" creationId="{6C4FD808-A6A2-4EE6-B3AF-F78DBF30AC35}"/>
          </ac:spMkLst>
        </pc:spChg>
        <pc:spChg chg="mod">
          <ac:chgData name="Paul Jeremy Simon" userId="S::s202592@dtu.dk::54db1318-b9e5-44ac-b009-37faed20cf40" providerId="AD" clId="Web-{0DBF342D-DE15-4B0F-BCF3-7D3845F2B4C4}" dt="2021-11-22T14:50:17.080" v="547" actId="1076"/>
          <ac:spMkLst>
            <pc:docMk/>
            <pc:sldMk cId="1159526982" sldId="257"/>
            <ac:spMk id="28" creationId="{194DC676-6DE3-4223-B9F2-8F1AD4FDF034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400" actId="1076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0DBF342D-DE15-4B0F-BCF3-7D3845F2B4C4}" dt="2021-11-22T14:26:44.917" v="439" actId="20577"/>
          <ac:spMkLst>
            <pc:docMk/>
            <pc:sldMk cId="1159526982" sldId="257"/>
            <ac:spMk id="34" creationId="{18751111-F666-4ECE-A225-B1803250A9C6}"/>
          </ac:spMkLst>
        </pc:spChg>
        <pc:spChg chg="mod">
          <ac:chgData name="Paul Jeremy Simon" userId="S::s202592@dtu.dk::54db1318-b9e5-44ac-b009-37faed20cf40" providerId="AD" clId="Web-{0DBF342D-DE15-4B0F-BCF3-7D3845F2B4C4}" dt="2021-11-22T14:23:11.444" v="395" actId="1076"/>
          <ac:spMkLst>
            <pc:docMk/>
            <pc:sldMk cId="1159526982" sldId="257"/>
            <ac:spMk id="38" creationId="{457CF22A-6BB1-4870-A9E0-803F97EF2439}"/>
          </ac:spMkLst>
        </pc:spChg>
        <pc:spChg chg="add mod">
          <ac:chgData name="Paul Jeremy Simon" userId="S::s202592@dtu.dk::54db1318-b9e5-44ac-b009-37faed20cf40" providerId="AD" clId="Web-{0DBF342D-DE15-4B0F-BCF3-7D3845F2B4C4}" dt="2021-11-22T14:29:03.450" v="463" actId="20577"/>
          <ac:spMkLst>
            <pc:docMk/>
            <pc:sldMk cId="1159526982" sldId="257"/>
            <ac:spMk id="39" creationId="{E416DD2D-00A9-4581-8B16-BB3C03226A4A}"/>
          </ac:spMkLst>
        </pc:spChg>
        <pc:spChg chg="del">
          <ac:chgData name="Paul Jeremy Simon" userId="S::s202592@dtu.dk::54db1318-b9e5-44ac-b009-37faed20cf40" providerId="AD" clId="Web-{0DBF342D-DE15-4B0F-BCF3-7D3845F2B4C4}" dt="2021-11-22T14:27:07.558" v="446"/>
          <ac:spMkLst>
            <pc:docMk/>
            <pc:sldMk cId="1159526982" sldId="257"/>
            <ac:spMk id="132" creationId="{C627242A-C3FF-D340-8CBA-FBF88A50DF20}"/>
          </ac:spMkLst>
        </pc:spChg>
        <pc:spChg chg="del mod">
          <ac:chgData name="Paul Jeremy Simon" userId="S::s202592@dtu.dk::54db1318-b9e5-44ac-b009-37faed20cf40" providerId="AD" clId="Web-{0DBF342D-DE15-4B0F-BCF3-7D3845F2B4C4}" dt="2021-11-22T14:27:31.042" v="448"/>
          <ac:spMkLst>
            <pc:docMk/>
            <pc:sldMk cId="1159526982" sldId="257"/>
            <ac:spMk id="133" creationId="{12E180B1-4855-554C-A6E7-BCB78D077781}"/>
          </ac:spMkLst>
        </pc:spChg>
        <pc:cxnChg chg="mod">
          <ac:chgData name="Paul Jeremy Simon" userId="S::s202592@dtu.dk::54db1318-b9e5-44ac-b009-37faed20cf40" providerId="AD" clId="Web-{0DBF342D-DE15-4B0F-BCF3-7D3845F2B4C4}" dt="2021-11-22T14:50:17.080" v="550" actId="1076"/>
          <ac:cxnSpMkLst>
            <pc:docMk/>
            <pc:sldMk cId="1159526982" sldId="257"/>
            <ac:cxnSpMk id="6" creationId="{4BC5C381-EF6A-472E-B50A-6D5600D1C737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6" actId="1076"/>
          <ac:cxnSpMkLst>
            <pc:docMk/>
            <pc:sldMk cId="1159526982" sldId="257"/>
            <ac:cxnSpMk id="22" creationId="{D4F35B77-8D7C-46D2-872E-A831E3C3DC0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5" actId="1076"/>
          <ac:cxnSpMkLst>
            <pc:docMk/>
            <pc:sldMk cId="1159526982" sldId="257"/>
            <ac:cxnSpMk id="23" creationId="{4A3A8525-500B-468B-B048-01FC4E6A6543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404" actId="1076"/>
          <ac:cxnSpMkLst>
            <pc:docMk/>
            <pc:sldMk cId="1159526982" sldId="257"/>
            <ac:cxnSpMk id="25" creationId="{BA1EAD23-59CC-402A-A694-3E2AFC88A4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9" actId="1076"/>
          <ac:cxnSpMkLst>
            <pc:docMk/>
            <pc:sldMk cId="1159526982" sldId="257"/>
            <ac:cxnSpMk id="31" creationId="{72A3FFE5-F991-423A-85A9-7571FF68D620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8" actId="1076"/>
          <ac:cxnSpMkLst>
            <pc:docMk/>
            <pc:sldMk cId="1159526982" sldId="257"/>
            <ac:cxnSpMk id="33" creationId="{B9C2B71B-2BEC-46F8-B120-6A9184ECE9CB}"/>
          </ac:cxnSpMkLst>
        </pc:cxnChg>
        <pc:cxnChg chg="mod">
          <ac:chgData name="Paul Jeremy Simon" userId="S::s202592@dtu.dk::54db1318-b9e5-44ac-b009-37faed20cf40" providerId="AD" clId="Web-{0DBF342D-DE15-4B0F-BCF3-7D3845F2B4C4}" dt="2021-11-22T14:50:17.080" v="546" actId="1076"/>
          <ac:cxnSpMkLst>
            <pc:docMk/>
            <pc:sldMk cId="1159526982" sldId="257"/>
            <ac:cxnSpMk id="36" creationId="{80EAE9FC-1A9A-4F22-8EA1-23297ACB8088}"/>
          </ac:cxnSpMkLst>
        </pc:cxnChg>
        <pc:cxnChg chg="mod">
          <ac:chgData name="Paul Jeremy Simon" userId="S::s202592@dtu.dk::54db1318-b9e5-44ac-b009-37faed20cf40" providerId="AD" clId="Web-{0DBF342D-DE15-4B0F-BCF3-7D3845F2B4C4}" dt="2021-11-22T14:23:11.444" v="39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  <pc:docChgLst>
    <pc:chgData name="Paul Jeremy Simon" userId="S::s202592@dtu.dk::54db1318-b9e5-44ac-b009-37faed20cf40" providerId="AD" clId="Web-{B1C7A861-C8F2-4290-BE07-1B76C3627A52}"/>
    <pc:docChg chg="modSld">
      <pc:chgData name="Paul Jeremy Simon" userId="S::s202592@dtu.dk::54db1318-b9e5-44ac-b009-37faed20cf40" providerId="AD" clId="Web-{B1C7A861-C8F2-4290-BE07-1B76C3627A52}" dt="2021-11-16T13:05:23.045" v="279" actId="14100"/>
      <pc:docMkLst>
        <pc:docMk/>
      </pc:docMkLst>
      <pc:sldChg chg="addSp delSp modSp">
        <pc:chgData name="Paul Jeremy Simon" userId="S::s202592@dtu.dk::54db1318-b9e5-44ac-b009-37faed20cf40" providerId="AD" clId="Web-{B1C7A861-C8F2-4290-BE07-1B76C3627A52}" dt="2021-11-16T13:05:23.045" v="279" actId="14100"/>
        <pc:sldMkLst>
          <pc:docMk/>
          <pc:sldMk cId="1159526982" sldId="257"/>
        </pc:sldMkLst>
        <pc:spChg chg="add mod">
          <ac:chgData name="Paul Jeremy Simon" userId="S::s202592@dtu.dk::54db1318-b9e5-44ac-b009-37faed20cf40" providerId="AD" clId="Web-{B1C7A861-C8F2-4290-BE07-1B76C3627A52}" dt="2021-11-16T12:53:26.667" v="112" actId="1076"/>
          <ac:spMkLst>
            <pc:docMk/>
            <pc:sldMk cId="1159526982" sldId="257"/>
            <ac:spMk id="4" creationId="{4D164955-C0E8-4C09-BF90-A5C4DE447B0C}"/>
          </ac:spMkLst>
        </pc:spChg>
        <pc:spChg chg="add del">
          <ac:chgData name="Paul Jeremy Simon" userId="S::s202592@dtu.dk::54db1318-b9e5-44ac-b009-37faed20cf40" providerId="AD" clId="Web-{B1C7A861-C8F2-4290-BE07-1B76C3627A52}" dt="2021-11-16T12:42:30.994" v="15"/>
          <ac:spMkLst>
            <pc:docMk/>
            <pc:sldMk cId="1159526982" sldId="257"/>
            <ac:spMk id="5" creationId="{D87612C7-B18D-4EFD-A14F-1DF374FA631A}"/>
          </ac:spMkLst>
        </pc:spChg>
        <pc:spChg chg="add mod">
          <ac:chgData name="Paul Jeremy Simon" userId="S::s202592@dtu.dk::54db1318-b9e5-44ac-b009-37faed20cf40" providerId="AD" clId="Web-{B1C7A861-C8F2-4290-BE07-1B76C3627A52}" dt="2021-11-16T12:55:25.827" v="146" actId="1076"/>
          <ac:spMkLst>
            <pc:docMk/>
            <pc:sldMk cId="1159526982" sldId="257"/>
            <ac:spMk id="7" creationId="{6C496DF2-7979-46AE-9BF9-316CE5C9FBB0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3" actId="1076"/>
          <ac:spMkLst>
            <pc:docMk/>
            <pc:sldMk cId="1159526982" sldId="257"/>
            <ac:spMk id="17" creationId="{67CAF441-CC34-4360-BF11-287A0103A8F8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83" v="114" actId="1076"/>
          <ac:spMkLst>
            <pc:docMk/>
            <pc:sldMk cId="1159526982" sldId="257"/>
            <ac:spMk id="18" creationId="{A11F58A7-6D7F-4558-989F-21EF31BF5A87}"/>
          </ac:spMkLst>
        </pc:spChg>
        <pc:spChg chg="add mod">
          <ac:chgData name="Paul Jeremy Simon" userId="S::s202592@dtu.dk::54db1318-b9e5-44ac-b009-37faed20cf40" providerId="AD" clId="Web-{B1C7A861-C8F2-4290-BE07-1B76C3627A52}" dt="2021-11-16T12:53:26.699" v="115" actId="1076"/>
          <ac:spMkLst>
            <pc:docMk/>
            <pc:sldMk cId="1159526982" sldId="257"/>
            <ac:spMk id="19" creationId="{7E83F05A-E681-4C38-B5BA-7833319671E3}"/>
          </ac:spMkLst>
        </pc:spChg>
        <pc:spChg chg="add mod">
          <ac:chgData name="Paul Jeremy Simon" userId="S::s202592@dtu.dk::54db1318-b9e5-44ac-b009-37faed20cf40" providerId="AD" clId="Web-{B1C7A861-C8F2-4290-BE07-1B76C3627A52}" dt="2021-11-16T12:54:37.825" v="145" actId="20577"/>
          <ac:spMkLst>
            <pc:docMk/>
            <pc:sldMk cId="1159526982" sldId="257"/>
            <ac:spMk id="26" creationId="{6C4FD808-A6A2-4EE6-B3AF-F78DBF30AC35}"/>
          </ac:spMkLst>
        </pc:spChg>
        <pc:spChg chg="add mod">
          <ac:chgData name="Paul Jeremy Simon" userId="S::s202592@dtu.dk::54db1318-b9e5-44ac-b009-37faed20cf40" providerId="AD" clId="Web-{B1C7A861-C8F2-4290-BE07-1B76C3627A52}" dt="2021-11-16T12:56:42.329" v="177" actId="14100"/>
          <ac:spMkLst>
            <pc:docMk/>
            <pc:sldMk cId="1159526982" sldId="257"/>
            <ac:spMk id="28" creationId="{194DC676-6DE3-4223-B9F2-8F1AD4FDF034}"/>
          </ac:spMkLst>
        </pc:spChg>
        <pc:spChg chg="add mod">
          <ac:chgData name="Paul Jeremy Simon" userId="S::s202592@dtu.dk::54db1318-b9e5-44ac-b009-37faed20cf40" providerId="AD" clId="Web-{B1C7A861-C8F2-4290-BE07-1B76C3627A52}" dt="2021-11-16T13:05:23.045" v="279" actId="14100"/>
          <ac:spMkLst>
            <pc:docMk/>
            <pc:sldMk cId="1159526982" sldId="257"/>
            <ac:spMk id="29" creationId="{6845518C-D880-4247-B237-ED013E326AF1}"/>
          </ac:spMkLst>
        </pc:spChg>
        <pc:spChg chg="add mod">
          <ac:chgData name="Paul Jeremy Simon" userId="S::s202592@dtu.dk::54db1318-b9e5-44ac-b009-37faed20cf40" providerId="AD" clId="Web-{B1C7A861-C8F2-4290-BE07-1B76C3627A52}" dt="2021-11-16T13:04:31.528" v="276" actId="20577"/>
          <ac:spMkLst>
            <pc:docMk/>
            <pc:sldMk cId="1159526982" sldId="257"/>
            <ac:spMk id="38" creationId="{457CF22A-6BB1-4870-A9E0-803F97EF2439}"/>
          </ac:spMkLst>
        </pc:spChg>
        <pc:spChg chg="mod">
          <ac:chgData name="Paul Jeremy Simon" userId="S::s202592@dtu.dk::54db1318-b9e5-44ac-b009-37faed20cf40" providerId="AD" clId="Web-{B1C7A861-C8F2-4290-BE07-1B76C3627A52}" dt="2021-11-16T12:43:59.996" v="22" actId="1076"/>
          <ac:spMkLst>
            <pc:docMk/>
            <pc:sldMk cId="1159526982" sldId="257"/>
            <ac:spMk id="91" creationId="{CE8C58B8-C0BC-CE41-9C20-5C588C41F47C}"/>
          </ac:spMkLst>
        </pc:spChg>
        <pc:cxnChg chg="add mod">
          <ac:chgData name="Paul Jeremy Simon" userId="S::s202592@dtu.dk::54db1318-b9e5-44ac-b009-37faed20cf40" providerId="AD" clId="Web-{B1C7A861-C8F2-4290-BE07-1B76C3627A52}" dt="2021-11-16T12:53:26.699" v="116" actId="1076"/>
          <ac:cxnSpMkLst>
            <pc:docMk/>
            <pc:sldMk cId="1159526982" sldId="257"/>
            <ac:cxnSpMk id="6" creationId="{4BC5C381-EF6A-472E-B50A-6D5600D1C737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7:51.221" v="211"/>
          <ac:cxnSpMkLst>
            <pc:docMk/>
            <pc:sldMk cId="1159526982" sldId="257"/>
            <ac:cxnSpMk id="8" creationId="{2A2D7D3D-14C2-4338-A123-3393AC58AF7A}"/>
          </ac:cxnSpMkLst>
        </pc:cxnChg>
        <pc:cxnChg chg="add del">
          <ac:chgData name="Paul Jeremy Simon" userId="S::s202592@dtu.dk::54db1318-b9e5-44ac-b009-37faed20cf40" providerId="AD" clId="Web-{B1C7A861-C8F2-4290-BE07-1B76C3627A52}" dt="2021-11-16T12:58:29.206" v="213"/>
          <ac:cxnSpMkLst>
            <pc:docMk/>
            <pc:sldMk cId="1159526982" sldId="257"/>
            <ac:cxnSpMk id="9" creationId="{4B477C6D-62BE-4BCD-A46A-9C65C49A133D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8" actId="1076"/>
          <ac:cxnSpMkLst>
            <pc:docMk/>
            <pc:sldMk cId="1159526982" sldId="257"/>
            <ac:cxnSpMk id="22" creationId="{D4F35B77-8D7C-46D2-872E-A831E3C3DC00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30" v="119" actId="1076"/>
          <ac:cxnSpMkLst>
            <pc:docMk/>
            <pc:sldMk cId="1159526982" sldId="257"/>
            <ac:cxnSpMk id="23" creationId="{4A3A8525-500B-468B-B048-01FC4E6A6543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3:26.745" v="120" actId="1076"/>
          <ac:cxnSpMkLst>
            <pc:docMk/>
            <pc:sldMk cId="1159526982" sldId="257"/>
            <ac:cxnSpMk id="25" creationId="{BA1EAD23-59CC-402A-A694-3E2AFC88A4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2:56:03.890" v="148" actId="1076"/>
          <ac:cxnSpMkLst>
            <pc:docMk/>
            <pc:sldMk cId="1159526982" sldId="257"/>
            <ac:cxnSpMk id="27" creationId="{66C78038-87BC-42D3-B538-23A5A5954156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4:56.919" v="278" actId="14100"/>
          <ac:cxnSpMkLst>
            <pc:docMk/>
            <pc:sldMk cId="1159526982" sldId="257"/>
            <ac:cxnSpMk id="31" creationId="{72A3FFE5-F991-423A-85A9-7571FF68D620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2:59:42.614" v="225"/>
          <ac:cxnSpMkLst>
            <pc:docMk/>
            <pc:sldMk cId="1159526982" sldId="257"/>
            <ac:cxnSpMk id="32" creationId="{F8D1FC26-9442-419E-9501-C622BB441381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45.586" v="243" actId="14100"/>
          <ac:cxnSpMkLst>
            <pc:docMk/>
            <pc:sldMk cId="1159526982" sldId="257"/>
            <ac:cxnSpMk id="33" creationId="{B9C2B71B-2BEC-46F8-B120-6A9184ECE9CB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1:17.570" v="240"/>
          <ac:cxnSpMkLst>
            <pc:docMk/>
            <pc:sldMk cId="1159526982" sldId="257"/>
            <ac:cxnSpMk id="34" creationId="{5CAF3766-80B5-4786-A240-59E9CB5D3E9F}"/>
          </ac:cxnSpMkLst>
        </pc:cxnChg>
        <pc:cxnChg chg="add del mod">
          <ac:chgData name="Paul Jeremy Simon" userId="S::s202592@dtu.dk::54db1318-b9e5-44ac-b009-37faed20cf40" providerId="AD" clId="Web-{B1C7A861-C8F2-4290-BE07-1B76C3627A52}" dt="2021-11-16T13:00:57.898" v="237"/>
          <ac:cxnSpMkLst>
            <pc:docMk/>
            <pc:sldMk cId="1159526982" sldId="257"/>
            <ac:cxnSpMk id="35" creationId="{8FB25A08-2CF9-467D-A74D-E370D99C87BC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1:56.727" v="244" actId="1076"/>
          <ac:cxnSpMkLst>
            <pc:docMk/>
            <pc:sldMk cId="1159526982" sldId="257"/>
            <ac:cxnSpMk id="36" creationId="{80EAE9FC-1A9A-4F22-8EA1-23297ACB8088}"/>
          </ac:cxnSpMkLst>
        </pc:cxnChg>
        <pc:cxnChg chg="add mod">
          <ac:chgData name="Paul Jeremy Simon" userId="S::s202592@dtu.dk::54db1318-b9e5-44ac-b009-37faed20cf40" providerId="AD" clId="Web-{B1C7A861-C8F2-4290-BE07-1B76C3627A52}" dt="2021-11-16T13:02:20.619" v="246" actId="1076"/>
          <ac:cxnSpMkLst>
            <pc:docMk/>
            <pc:sldMk cId="1159526982" sldId="257"/>
            <ac:cxnSpMk id="37" creationId="{495098AB-F631-4EB6-9BCD-A983E2A7B1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05EAB-B404-4249-9B6E-2AB49D341D9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a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84317-2FF9-C745-838D-094DFBA5C4CC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94720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89150" y="744538"/>
            <a:ext cx="2633663" cy="3729037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2457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81072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3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1106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75374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9961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14142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33690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40515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5274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82837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4741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20061-EEF2-4648-A61C-FD1D344FB2F0}" type="datetimeFigureOut">
              <a:rPr lang="aa-ET" smtClean="0"/>
              <a:t>28/11/2021</a:t>
            </a:fld>
            <a:endParaRPr lang="aa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a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4838-7C19-CC4E-B2E6-66E840BA735D}" type="slidenum">
              <a:rPr lang="aa-ET" smtClean="0"/>
              <a:t>‹N°›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3862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iettaHolze/TCR-pMHC-predi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95226" y="234140"/>
            <a:ext cx="17938744" cy="209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6112" tIns="33056" rIns="66112" bIns="33056" anchor="t">
            <a:spAutoFit/>
          </a:bodyPr>
          <a:lstStyle/>
          <a:p>
            <a:pPr algn="ctr"/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of TCR-</a:t>
            </a:r>
            <a:r>
              <a:rPr lang="en-US" sz="6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interactions using molecular modeling and recurrent networks</a:t>
            </a:r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Verdana"/>
                <a:cs typeface="Arial" panose="020B0604020202020204" pitchFamily="34" charset="0"/>
              </a:rPr>
              <a:t> </a:t>
            </a: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Text Box 318"/>
          <p:cNvSpPr txBox="1">
            <a:spLocks noChangeArrowheads="1"/>
          </p:cNvSpPr>
          <p:nvPr/>
        </p:nvSpPr>
        <p:spPr bwMode="auto">
          <a:xfrm>
            <a:off x="4525682" y="2839332"/>
            <a:ext cx="15277831" cy="114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34240" rIns="0" bIns="34240" anchor="t">
            <a:spAutoFit/>
          </a:bodyPr>
          <a:lstStyle/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 Hedeboe s211253, Henrietta Holze s215945, Christian Johansen s202770, Paul Simon s202592</a:t>
            </a:r>
          </a:p>
          <a:p>
            <a:pPr algn="ctr" defTabSz="651854">
              <a:spcBef>
                <a:spcPct val="5000"/>
              </a:spcBef>
              <a:spcAft>
                <a:spcPct val="5000"/>
              </a:spcAft>
            </a:pPr>
            <a:r>
              <a:rPr lang="en-US" altLang="en-US" sz="40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altLang="en-US" sz="4000" baseline="30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github.com/HenriettaHolze/TCR-pMHC-prediction</a:t>
            </a:r>
            <a:r>
              <a:rPr lang="en-US" altLang="en-US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4000" baseline="30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1" name="Rectangle 3"/>
          <p:cNvSpPr>
            <a:spLocks noChangeArrowheads="1"/>
          </p:cNvSpPr>
          <p:nvPr/>
        </p:nvSpPr>
        <p:spPr bwMode="auto">
          <a:xfrm>
            <a:off x="40393475" y="11247443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92" name="Rectangle 7"/>
          <p:cNvSpPr>
            <a:spLocks noChangeArrowheads="1"/>
          </p:cNvSpPr>
          <p:nvPr/>
        </p:nvSpPr>
        <p:spPr bwMode="auto">
          <a:xfrm>
            <a:off x="34177331" y="11363184"/>
            <a:ext cx="184731" cy="28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23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CD061AB-8876-704F-BE6A-E397F33852E1}"/>
              </a:ext>
            </a:extLst>
          </p:cNvPr>
          <p:cNvCxnSpPr>
            <a:cxnSpLocks/>
          </p:cNvCxnSpPr>
          <p:nvPr/>
        </p:nvCxnSpPr>
        <p:spPr>
          <a:xfrm>
            <a:off x="-10390" y="4273147"/>
            <a:ext cx="21408967" cy="0"/>
          </a:xfrm>
          <a:prstGeom prst="line">
            <a:avLst/>
          </a:prstGeom>
          <a:ln w="635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 Same Side Corner Rectangle 137">
            <a:extLst>
              <a:ext uri="{FF2B5EF4-FFF2-40B4-BE49-F238E27FC236}">
                <a16:creationId xmlns="" xmlns:a16="http://schemas.microsoft.com/office/drawing/2014/main" id="{85003210-220B-9A49-8091-B1A85DD76CE8}"/>
              </a:ext>
            </a:extLst>
          </p:cNvPr>
          <p:cNvSpPr/>
          <p:nvPr/>
        </p:nvSpPr>
        <p:spPr>
          <a:xfrm>
            <a:off x="252605" y="4659779"/>
            <a:ext cx="20878415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9" name="Round Same Side Corner Rectangle 137">
            <a:extLst>
              <a:ext uri="{FF2B5EF4-FFF2-40B4-BE49-F238E27FC236}">
                <a16:creationId xmlns="" xmlns:a16="http://schemas.microsoft.com/office/drawing/2014/main" id="{7226A277-A8A7-9549-8FCF-1175CB0CE7B6}"/>
              </a:ext>
            </a:extLst>
          </p:cNvPr>
          <p:cNvSpPr/>
          <p:nvPr/>
        </p:nvSpPr>
        <p:spPr>
          <a:xfrm>
            <a:off x="252208" y="10314770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130" name="Round Same Side Corner Rectangle 137">
            <a:extLst>
              <a:ext uri="{FF2B5EF4-FFF2-40B4-BE49-F238E27FC236}">
                <a16:creationId xmlns="" xmlns:a16="http://schemas.microsoft.com/office/drawing/2014/main" id="{0D73ACE7-C686-234D-9978-B3229B92843A}"/>
              </a:ext>
            </a:extLst>
          </p:cNvPr>
          <p:cNvSpPr/>
          <p:nvPr/>
        </p:nvSpPr>
        <p:spPr>
          <a:xfrm>
            <a:off x="249258" y="18099845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CE8C58B8-C0BC-CE41-9C20-5C588C41F47C}"/>
              </a:ext>
            </a:extLst>
          </p:cNvPr>
          <p:cNvSpPr txBox="1"/>
          <p:nvPr/>
        </p:nvSpPr>
        <p:spPr>
          <a:xfrm>
            <a:off x="20165285" y="2953656"/>
            <a:ext cx="15367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aa-ET" dirty="0">
                <a:latin typeface="Arial" panose="020B0604020202020204" pitchFamily="34" charset="0"/>
                <a:cs typeface="Arial" panose="020B0604020202020204" pitchFamily="34" charset="0"/>
              </a:rPr>
              <a:t>ex code color 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#990000</a:t>
            </a:r>
          </a:p>
          <a:p>
            <a:r>
              <a:rPr lang="en-GB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#2F3EEA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Billede 6">
            <a:extLst>
              <a:ext uri="{FF2B5EF4-FFF2-40B4-BE49-F238E27FC236}">
                <a16:creationId xmlns="" xmlns:a16="http://schemas.microsoft.com/office/drawing/2014/main" id="{79D342DF-0A65-4821-8F47-A3CE1793E1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41" y="354355"/>
            <a:ext cx="2361742" cy="34462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D164955-C0E8-4C09-BF90-A5C4DE447B0C}"/>
              </a:ext>
            </a:extLst>
          </p:cNvPr>
          <p:cNvSpPr/>
          <p:nvPr/>
        </p:nvSpPr>
        <p:spPr>
          <a:xfrm>
            <a:off x="9039001" y="12060461"/>
            <a:ext cx="1654969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Bi-directional LSTM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CAF441-CC34-4360-BF11-287A0103A8F8}"/>
              </a:ext>
            </a:extLst>
          </p:cNvPr>
          <p:cNvSpPr/>
          <p:nvPr/>
        </p:nvSpPr>
        <p:spPr>
          <a:xfrm>
            <a:off x="7570541" y="12056799"/>
            <a:ext cx="828864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11F58A7-6D7F-4558-989F-21EF31BF5A87}"/>
              </a:ext>
            </a:extLst>
          </p:cNvPr>
          <p:cNvSpPr/>
          <p:nvPr/>
        </p:nvSpPr>
        <p:spPr>
          <a:xfrm>
            <a:off x="11341014" y="12060461"/>
            <a:ext cx="891912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E83F05A-E681-4C38-B5BA-7833319671E3}"/>
              </a:ext>
            </a:extLst>
          </p:cNvPr>
          <p:cNvSpPr/>
          <p:nvPr/>
        </p:nvSpPr>
        <p:spPr>
          <a:xfrm>
            <a:off x="1785542" y="13297966"/>
            <a:ext cx="2488042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ESM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[3]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4BC5C381-EF6A-472E-B50A-6D5600D1C737}"/>
              </a:ext>
            </a:extLst>
          </p:cNvPr>
          <p:cNvCxnSpPr/>
          <p:nvPr/>
        </p:nvCxnSpPr>
        <p:spPr>
          <a:xfrm flipV="1">
            <a:off x="1343025" y="13639161"/>
            <a:ext cx="442517" cy="643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496DF2-7979-46AE-9BF9-316CE5C9FBB0}"/>
              </a:ext>
            </a:extLst>
          </p:cNvPr>
          <p:cNvSpPr txBox="1"/>
          <p:nvPr/>
        </p:nvSpPr>
        <p:spPr>
          <a:xfrm>
            <a:off x="111934" y="13299768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Amino acid sequence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D4F35B77-8D7C-46D2-872E-A831E3C3DC00}"/>
              </a:ext>
            </a:extLst>
          </p:cNvPr>
          <p:cNvCxnSpPr>
            <a:cxnSpLocks/>
          </p:cNvCxnSpPr>
          <p:nvPr/>
        </p:nvCxnSpPr>
        <p:spPr>
          <a:xfrm>
            <a:off x="6032044" y="12378009"/>
            <a:ext cx="1534536" cy="1356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8399405" y="12384382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C4FD808-A6A2-4EE6-B3AF-F78DBF30AC35}"/>
              </a:ext>
            </a:extLst>
          </p:cNvPr>
          <p:cNvSpPr txBox="1"/>
          <p:nvPr/>
        </p:nvSpPr>
        <p:spPr>
          <a:xfrm>
            <a:off x="4722963" y="12047153"/>
            <a:ext cx="15058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Per-residue energies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94DC676-6DE3-4223-B9F2-8F1AD4FDF034}"/>
              </a:ext>
            </a:extLst>
          </p:cNvPr>
          <p:cNvSpPr txBox="1"/>
          <p:nvPr/>
        </p:nvSpPr>
        <p:spPr>
          <a:xfrm>
            <a:off x="4666491" y="13298412"/>
            <a:ext cx="16251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Per-residue embedding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845518C-D880-4247-B237-ED013E326AF1}"/>
              </a:ext>
            </a:extLst>
          </p:cNvPr>
          <p:cNvSpPr txBox="1"/>
          <p:nvPr/>
        </p:nvSpPr>
        <p:spPr>
          <a:xfrm>
            <a:off x="8189917" y="11000707"/>
            <a:ext cx="13085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Global energies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57CF22A-6BB1-4870-A9E0-803F97EF2439}"/>
              </a:ext>
            </a:extLst>
          </p:cNvPr>
          <p:cNvSpPr txBox="1"/>
          <p:nvPr/>
        </p:nvSpPr>
        <p:spPr>
          <a:xfrm>
            <a:off x="12879970" y="11905447"/>
            <a:ext cx="23466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Probability of binding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55DBE74-403C-4246-B0C1-4F2AAF162AFF}"/>
              </a:ext>
            </a:extLst>
          </p:cNvPr>
          <p:cNvSpPr txBox="1"/>
          <p:nvPr/>
        </p:nvSpPr>
        <p:spPr>
          <a:xfrm>
            <a:off x="598859" y="5589065"/>
            <a:ext cx="8640392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Adaptive immune system is a key element for fighting diseases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 cells are responsible for cell-mediated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 cell receptors (TCR) bind to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complexes (protein – Major Histocompatibility Complex) to trigger immune response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Predict TCR-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pMHC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binding</a:t>
            </a: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[1]: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Protein sequence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Per-residue energy terms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Global energy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dimensions: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x observations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 peptide positions</a:t>
            </a: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z channels, including sequence embedding and energy terms</a:t>
            </a:r>
          </a:p>
          <a:p>
            <a:pPr marL="742950" lvl="1" indent="-285750">
              <a:buFont typeface="Arial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F27FA47-F412-41BA-9674-4AB98ABB11FF}"/>
              </a:ext>
            </a:extLst>
          </p:cNvPr>
          <p:cNvSpPr txBox="1"/>
          <p:nvPr/>
        </p:nvSpPr>
        <p:spPr>
          <a:xfrm>
            <a:off x="281270" y="29211249"/>
            <a:ext cx="204098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[1] Magnus H.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Høie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T-cell binding prediction challenge (TCR-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pMHC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).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repository,  Link: https://github.com/CBH2021/tcr-pmhc 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[2] Ida Kristine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Sandford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Meitil</a:t>
            </a:r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 (2021). Using deep learning for improving TCR homology modeling and its application to immunogenicity prediction [Master’s Thesis, DTU]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[3] Rives, A. et al. (2021). Biological structure and function emerge from scaling unsupervised learning to 250 million protein sequences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 Proceedings of the National Academy of Sciences, 118(15).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 Same Side Corner Rectangle 137">
            <a:extLst>
              <a:ext uri="{FF2B5EF4-FFF2-40B4-BE49-F238E27FC236}">
                <a16:creationId xmlns=""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51020" y="28293950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References</a:t>
            </a:r>
          </a:p>
        </p:txBody>
      </p:sp>
      <p:cxnSp>
        <p:nvCxnSpPr>
          <p:cNvPr id="41" name="Straight Arrow Connector 5">
            <a:extLst>
              <a:ext uri="{FF2B5EF4-FFF2-40B4-BE49-F238E27FC236}">
                <a16:creationId xmlns="" xmlns:a16="http://schemas.microsoft.com/office/drawing/2014/main" id="{4BC5C381-EF6A-472E-B50A-6D5600D1C737}"/>
              </a:ext>
            </a:extLst>
          </p:cNvPr>
          <p:cNvCxnSpPr>
            <a:stCxn id="19" idx="3"/>
          </p:cNvCxnSpPr>
          <p:nvPr/>
        </p:nvCxnSpPr>
        <p:spPr>
          <a:xfrm flipV="1">
            <a:off x="4273584" y="13639804"/>
            <a:ext cx="398002" cy="6919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">
            <a:extLst>
              <a:ext uri="{FF2B5EF4-FFF2-40B4-BE49-F238E27FC236}">
                <a16:creationId xmlns="" xmlns:a16="http://schemas.microsoft.com/office/drawing/2014/main" id="{4BC5C381-EF6A-472E-B50A-6D5600D1C737}"/>
              </a:ext>
            </a:extLst>
          </p:cNvPr>
          <p:cNvCxnSpPr/>
          <p:nvPr/>
        </p:nvCxnSpPr>
        <p:spPr>
          <a:xfrm>
            <a:off x="5964657" y="13641887"/>
            <a:ext cx="564304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7E83F05A-E681-4C38-B5BA-7833319671E3}"/>
              </a:ext>
            </a:extLst>
          </p:cNvPr>
          <p:cNvSpPr/>
          <p:nvPr/>
        </p:nvSpPr>
        <p:spPr>
          <a:xfrm>
            <a:off x="6533959" y="13299768"/>
            <a:ext cx="801860" cy="697513"/>
          </a:xfrm>
          <a:prstGeom prst="rect">
            <a:avLst/>
          </a:prstGeom>
          <a:solidFill>
            <a:schemeClr val="bg1"/>
          </a:solidFill>
          <a:ln w="28575">
            <a:solidFill>
              <a:srgbClr val="2F3E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30">
            <a:extLst>
              <a:ext uri="{FF2B5EF4-FFF2-40B4-BE49-F238E27FC236}">
                <a16:creationId xmlns="" xmlns:a16="http://schemas.microsoft.com/office/drawing/2014/main" id="{72A3FFE5-F991-423A-85A9-7571FF68D620}"/>
              </a:ext>
            </a:extLst>
          </p:cNvPr>
          <p:cNvCxnSpPr/>
          <p:nvPr/>
        </p:nvCxnSpPr>
        <p:spPr>
          <a:xfrm flipV="1">
            <a:off x="6925364" y="12379364"/>
            <a:ext cx="0" cy="919049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2">
            <a:extLst>
              <a:ext uri="{FF2B5EF4-FFF2-40B4-BE49-F238E27FC236}">
                <a16:creationId xmlns="" xmlns:a16="http://schemas.microsoft.com/office/drawing/2014/main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10693970" y="12384382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2">
            <a:extLst>
              <a:ext uri="{FF2B5EF4-FFF2-40B4-BE49-F238E27FC236}">
                <a16:creationId xmlns="" xmlns:a16="http://schemas.microsoft.com/office/drawing/2014/main" id="{4A3A8525-500B-468B-B048-01FC4E6A6543}"/>
              </a:ext>
            </a:extLst>
          </p:cNvPr>
          <p:cNvCxnSpPr>
            <a:cxnSpLocks/>
          </p:cNvCxnSpPr>
          <p:nvPr/>
        </p:nvCxnSpPr>
        <p:spPr>
          <a:xfrm>
            <a:off x="12232926" y="12381157"/>
            <a:ext cx="639596" cy="0"/>
          </a:xfrm>
          <a:prstGeom prst="straightConnector1">
            <a:avLst/>
          </a:prstGeom>
          <a:ln w="28575">
            <a:solidFill>
              <a:srgbClr val="2F3E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0">
            <a:extLst>
              <a:ext uri="{FF2B5EF4-FFF2-40B4-BE49-F238E27FC236}">
                <a16:creationId xmlns="" xmlns:a16="http://schemas.microsoft.com/office/drawing/2014/main" id="{72A3FFE5-F991-423A-85A9-7571FF68D620}"/>
              </a:ext>
            </a:extLst>
          </p:cNvPr>
          <p:cNvCxnSpPr/>
          <p:nvPr/>
        </p:nvCxnSpPr>
        <p:spPr>
          <a:xfrm flipV="1">
            <a:off x="8671614" y="11647038"/>
            <a:ext cx="0" cy="737345"/>
          </a:xfrm>
          <a:prstGeom prst="straightConnector1">
            <a:avLst/>
          </a:prstGeom>
          <a:ln w="28575">
            <a:solidFill>
              <a:srgbClr val="2F3E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9">
            <a:extLst>
              <a:ext uri="{FF2B5EF4-FFF2-40B4-BE49-F238E27FC236}">
                <a16:creationId xmlns="" xmlns:a16="http://schemas.microsoft.com/office/drawing/2014/main" id="{0F50DE13-E128-4F41-B202-B86A9CAA9FC5}"/>
              </a:ext>
            </a:extLst>
          </p:cNvPr>
          <p:cNvSpPr txBox="1"/>
          <p:nvPr/>
        </p:nvSpPr>
        <p:spPr>
          <a:xfrm>
            <a:off x="15572764" y="22622274"/>
            <a:ext cx="35915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MCC on test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AUC plot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839674" y="20677013"/>
            <a:ext cx="42210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with Ida [2]</a:t>
            </a:r>
            <a:endParaRPr lang="en-GB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ound Same Side Corner Rectangle 137">
            <a:extLst>
              <a:ext uri="{FF2B5EF4-FFF2-40B4-BE49-F238E27FC236}">
                <a16:creationId xmlns="" xmlns:a16="http://schemas.microsoft.com/office/drawing/2014/main" id="{E416DD2D-00A9-4581-8B16-BB3C03226A4A}"/>
              </a:ext>
            </a:extLst>
          </p:cNvPr>
          <p:cNvSpPr/>
          <p:nvPr/>
        </p:nvSpPr>
        <p:spPr>
          <a:xfrm>
            <a:off x="251020" y="25899292"/>
            <a:ext cx="2088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90000"/>
          </a:solidFill>
          <a:ln w="63500">
            <a:solidFill>
              <a:srgbClr val="901A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72000" rtlCol="0" anchor="ctr"/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Discussion</a:t>
            </a:r>
            <a:endParaRPr lang="en-US" sz="3200" b="1" dirty="0"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57234" y="26825923"/>
            <a:ext cx="7911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High number of negative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BERT</a:t>
            </a:r>
          </a:p>
          <a:p>
            <a:r>
              <a:rPr lang="en-US" dirty="0" smtClean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Graph based approach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6229507" y="14724431"/>
            <a:ext cx="31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Figure 2. Pipeline for the data.</a:t>
            </a:r>
            <a:endParaRPr lang="fr-FR" i="1" dirty="0"/>
          </a:p>
        </p:txBody>
      </p:sp>
      <p:pic>
        <p:nvPicPr>
          <p:cNvPr id="1026" name="Picture 2" descr="Aucune description disponible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3" t="2752" r="34089" b="13954"/>
          <a:stretch/>
        </p:blipFill>
        <p:spPr bwMode="auto">
          <a:xfrm rot="16200000">
            <a:off x="13531473" y="3533556"/>
            <a:ext cx="4154669" cy="76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/>
          <p:cNvSpPr txBox="1"/>
          <p:nvPr/>
        </p:nvSpPr>
        <p:spPr>
          <a:xfrm>
            <a:off x="12232926" y="9353525"/>
            <a:ext cx="693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Figure </a:t>
            </a:r>
            <a:r>
              <a:rPr lang="fr-FR" i="1" dirty="0" smtClean="0"/>
              <a:t>1. </a:t>
            </a:r>
            <a:r>
              <a:rPr lang="fr-FR" i="1" dirty="0" err="1" smtClean="0"/>
              <a:t>Three</a:t>
            </a:r>
            <a:r>
              <a:rPr lang="fr-FR" i="1" dirty="0" smtClean="0"/>
              <a:t> dimension </a:t>
            </a:r>
            <a:r>
              <a:rPr lang="fr-FR" i="1" dirty="0" err="1" smtClean="0"/>
              <a:t>visualization</a:t>
            </a:r>
            <a:r>
              <a:rPr lang="fr-FR" i="1" dirty="0" smtClean="0"/>
              <a:t> of the TCR-</a:t>
            </a:r>
            <a:r>
              <a:rPr lang="fr-FR" i="1" dirty="0" err="1" smtClean="0"/>
              <a:t>pMHC</a:t>
            </a:r>
            <a:r>
              <a:rPr lang="fr-FR" i="1" dirty="0" smtClean="0"/>
              <a:t>  </a:t>
            </a:r>
            <a:r>
              <a:rPr lang="fr-FR" i="1" dirty="0" err="1" smtClean="0"/>
              <a:t>complex</a:t>
            </a:r>
            <a:r>
              <a:rPr lang="fr-FR" i="1" dirty="0" smtClean="0"/>
              <a:t>. Blue: TCR-</a:t>
            </a:r>
            <a:r>
              <a:rPr lang="el-GR" dirty="0" smtClean="0"/>
              <a:t>α</a:t>
            </a:r>
            <a:r>
              <a:rPr lang="fr-FR" i="1" dirty="0" smtClean="0"/>
              <a:t>, </a:t>
            </a:r>
            <a:r>
              <a:rPr lang="fr-FR" i="1" dirty="0" err="1" smtClean="0"/>
              <a:t>Purple</a:t>
            </a:r>
            <a:r>
              <a:rPr lang="fr-FR" i="1" dirty="0" smtClean="0"/>
              <a:t>: TCR-</a:t>
            </a:r>
            <a:r>
              <a:rPr lang="el-GR" dirty="0"/>
              <a:t>β</a:t>
            </a:r>
            <a:r>
              <a:rPr lang="fr-FR" i="1" dirty="0" smtClean="0"/>
              <a:t>, Green: Peptide, Grey: MHC.</a:t>
            </a:r>
            <a:endParaRPr lang="fr-FR" i="1" dirty="0"/>
          </a:p>
        </p:txBody>
      </p:sp>
      <p:pic>
        <p:nvPicPr>
          <p:cNvPr id="1028" name="Picture 4" descr="Aucune description disponible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45" y="12812033"/>
            <a:ext cx="11218481" cy="467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672597" y="17455896"/>
            <a:ext cx="4329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/>
              <a:t>Figure </a:t>
            </a:r>
            <a:r>
              <a:rPr lang="fr-FR" i="1" dirty="0" smtClean="0"/>
              <a:t>3. Architecture of the neural network.</a:t>
            </a:r>
            <a:endParaRPr lang="fr-FR" i="1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92958"/>
              </p:ext>
            </p:extLst>
          </p:nvPr>
        </p:nvGraphicFramePr>
        <p:xfrm>
          <a:off x="1911125" y="20851987"/>
          <a:ext cx="10691815" cy="144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280"/>
                <a:gridCol w="1589280"/>
                <a:gridCol w="1589280"/>
                <a:gridCol w="1589280"/>
                <a:gridCol w="2022423"/>
                <a:gridCol w="1156136"/>
                <a:gridCol w="1156136"/>
              </a:tblGrid>
              <a:tr h="437004"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MCC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</a:t>
                      </a: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 </a:t>
                      </a: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Meitil’s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785542" y="20280690"/>
            <a:ext cx="1003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/>
              <a:t>Table 1. </a:t>
            </a:r>
            <a:r>
              <a:rPr lang="fr-FR" i="1" dirty="0" err="1" smtClean="0"/>
              <a:t>Comparison</a:t>
            </a:r>
            <a:r>
              <a:rPr lang="fr-FR" i="1" dirty="0" smtClean="0"/>
              <a:t> </a:t>
            </a:r>
            <a:r>
              <a:rPr lang="fr-FR" i="1" dirty="0" err="1" smtClean="0"/>
              <a:t>between</a:t>
            </a:r>
            <a:r>
              <a:rPr lang="fr-FR" i="1" dirty="0" smtClean="0"/>
              <a:t> </a:t>
            </a:r>
            <a:r>
              <a:rPr lang="fr-FR" i="1" dirty="0" err="1" smtClean="0"/>
              <a:t>our</a:t>
            </a:r>
            <a:r>
              <a:rPr lang="fr-FR" i="1" dirty="0" smtClean="0"/>
              <a:t> </a:t>
            </a:r>
            <a:r>
              <a:rPr lang="fr-FR" i="1" dirty="0" err="1" smtClean="0"/>
              <a:t>results</a:t>
            </a:r>
            <a:r>
              <a:rPr lang="fr-FR" i="1" dirty="0" smtClean="0"/>
              <a:t> and the </a:t>
            </a:r>
            <a:r>
              <a:rPr lang="fr-FR" i="1" dirty="0" err="1" smtClean="0"/>
              <a:t>result</a:t>
            </a:r>
            <a:r>
              <a:rPr lang="fr-FR" i="1" dirty="0" smtClean="0"/>
              <a:t> </a:t>
            </a:r>
            <a:r>
              <a:rPr lang="fr-FR" i="1" dirty="0" err="1" smtClean="0"/>
              <a:t>from</a:t>
            </a:r>
            <a:r>
              <a:rPr lang="fr-FR" i="1" dirty="0" smtClean="0"/>
              <a:t> the Master </a:t>
            </a:r>
            <a:r>
              <a:rPr lang="fr-FR" i="1" dirty="0" err="1" smtClean="0"/>
              <a:t>Thesis</a:t>
            </a:r>
            <a:r>
              <a:rPr lang="fr-FR" i="1" dirty="0" smtClean="0"/>
              <a:t> </a:t>
            </a:r>
            <a:r>
              <a:rPr lang="fr-FR" i="1" dirty="0" err="1" smtClean="0"/>
              <a:t>authored</a:t>
            </a:r>
            <a:r>
              <a:rPr lang="fr-FR" i="1" dirty="0" smtClean="0"/>
              <a:t> by Ida </a:t>
            </a:r>
            <a:r>
              <a:rPr lang="fr-FR" i="1" dirty="0" err="1" smtClean="0"/>
              <a:t>Meitil</a:t>
            </a:r>
            <a:r>
              <a:rPr lang="fr-FR" i="1" dirty="0" smtClean="0"/>
              <a:t> [2].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1595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463CDCE29E264BAAEC2B3AEC8F5142" ma:contentTypeVersion="2" ma:contentTypeDescription="Opret et nyt dokument." ma:contentTypeScope="" ma:versionID="40f9935ff4a16e0d5b8e000d0b147fdc">
  <xsd:schema xmlns:xsd="http://www.w3.org/2001/XMLSchema" xmlns:xs="http://www.w3.org/2001/XMLSchema" xmlns:p="http://schemas.microsoft.com/office/2006/metadata/properties" xmlns:ns2="74242bd1-cb82-4e60-a08e-4217a7fb8d1d" targetNamespace="http://schemas.microsoft.com/office/2006/metadata/properties" ma:root="true" ma:fieldsID="4c2aca2db47d5d21ece1ec953cba830c" ns2:_="">
    <xsd:import namespace="74242bd1-cb82-4e60-a08e-4217a7fb8d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42bd1-cb82-4e60-a08e-4217a7fb8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5562AF-484A-42F9-A02C-A3F5AD59D6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370A3C-731B-4F4D-ABD0-42474AC259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65213D-E9A2-401B-A85F-226A40D5C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242bd1-cb82-4e60-a08e-4217a7fb8d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5314</TotalTime>
  <Words>263</Words>
  <Application>Microsoft Office PowerPoint</Application>
  <PresentationFormat>Personnalisé</PresentationFormat>
  <Paragraphs>62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Henrietta Holze</dc:creator>
  <cp:lastModifiedBy>paul simon</cp:lastModifiedBy>
  <cp:revision>356</cp:revision>
  <dcterms:created xsi:type="dcterms:W3CDTF">2021-11-04T10:26:32Z</dcterms:created>
  <dcterms:modified xsi:type="dcterms:W3CDTF">2021-11-28T11:54:17Z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0x0101005E463CDCE29E264BAAEC2B3AEC8F5142</vt:lpwstr>
  </property>
</Properties>
</file>