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EEA"/>
    <a:srgbClr val="990000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F342D-DE15-4B0F-BCF3-7D3845F2B4C4}" v="967" dt="2021-11-22T14:50:30.549"/>
    <p1510:client id="{984A2783-E19A-A49A-D5EA-E656319C99A9}" v="201" dt="2021-11-15T13:26:37.096"/>
    <p1510:client id="{B1C7A861-C8F2-4290-BE07-1B76C3627A52}" v="380" dt="2021-11-16T13:05:2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197"/>
  </p:normalViewPr>
  <p:slideViewPr>
    <p:cSldViewPr snapToGrid="0" snapToObjects="1">
      <p:cViewPr>
        <p:scale>
          <a:sx n="52" d="100"/>
          <a:sy n="52" d="100"/>
        </p:scale>
        <p:origin x="1944" y="-376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eremy Simon" userId="S::s202592@dtu.dk::54db1318-b9e5-44ac-b009-37faed20cf40" providerId="AD" clId="Web-{0DBF342D-DE15-4B0F-BCF3-7D3845F2B4C4}"/>
    <pc:docChg chg="modSld">
      <pc:chgData name="Paul Jeremy Simon" userId="S::s202592@dtu.dk::54db1318-b9e5-44ac-b009-37faed20cf40" providerId="AD" clId="Web-{0DBF342D-DE15-4B0F-BCF3-7D3845F2B4C4}" dt="2021-11-22T14:50:30.549" v="555" actId="1076"/>
      <pc:docMkLst>
        <pc:docMk/>
      </pc:docMkLst>
      <pc:sldChg chg="addSp delSp modSp">
        <pc:chgData name="Paul Jeremy Simon" userId="S::s202592@dtu.dk::54db1318-b9e5-44ac-b009-37faed20cf40" providerId="AD" clId="Web-{0DBF342D-DE15-4B0F-BCF3-7D3845F2B4C4}" dt="2021-11-22T14:50:30.549" v="555" actId="1076"/>
        <pc:sldMkLst>
          <pc:docMk/>
          <pc:sldMk cId="1159526982" sldId="257"/>
        </pc:sldMkLst>
        <pc:spChg chg="mod">
          <ac:chgData name="Paul Jeremy Simon" userId="S::s202592@dtu.dk::54db1318-b9e5-44ac-b009-37faed20cf40" providerId="AD" clId="Web-{0DBF342D-DE15-4B0F-BCF3-7D3845F2B4C4}" dt="2021-11-22T14:23:11.460" v="412" actId="1076"/>
          <ac:spMkLst>
            <pc:docMk/>
            <pc:sldMk cId="1159526982" sldId="257"/>
            <ac:spMk id="4" creationId="{4D164955-C0E8-4C09-BF90-A5C4DE447B0C}"/>
          </ac:spMkLst>
        </pc:spChg>
        <pc:spChg chg="add mod">
          <ac:chgData name="Paul Jeremy Simon" userId="S::s202592@dtu.dk::54db1318-b9e5-44ac-b009-37faed20cf40" providerId="AD" clId="Web-{0DBF342D-DE15-4B0F-BCF3-7D3845F2B4C4}" dt="2021-11-22T14:22:42.866" v="376" actId="1076"/>
          <ac:spMkLst>
            <pc:docMk/>
            <pc:sldMk cId="1159526982" sldId="257"/>
            <ac:spMk id="5" creationId="{555DBE74-403C-4246-B0C1-4F2AAF162AFF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49" actId="1076"/>
          <ac:spMkLst>
            <pc:docMk/>
            <pc:sldMk cId="1159526982" sldId="257"/>
            <ac:spMk id="7" creationId="{6C496DF2-7979-46AE-9BF9-316CE5C9FBB0}"/>
          </ac:spMkLst>
        </pc:spChg>
        <pc:spChg chg="add mod">
          <ac:chgData name="Paul Jeremy Simon" userId="S::s202592@dtu.dk::54db1318-b9e5-44ac-b009-37faed20cf40" providerId="AD" clId="Web-{0DBF342D-DE15-4B0F-BCF3-7D3845F2B4C4}" dt="2021-11-22T14:44:35.341" v="518" actId="20577"/>
          <ac:spMkLst>
            <pc:docMk/>
            <pc:sldMk cId="1159526982" sldId="257"/>
            <ac:spMk id="8" creationId="{BF27FA47-F412-41BA-9674-4AB98ABB11FF}"/>
          </ac:spMkLst>
        </pc:spChg>
        <pc:spChg chg="add mod">
          <ac:chgData name="Paul Jeremy Simon" userId="S::s202592@dtu.dk::54db1318-b9e5-44ac-b009-37faed20cf40" providerId="AD" clId="Web-{0DBF342D-DE15-4B0F-BCF3-7D3845F2B4C4}" dt="2021-11-22T14:50:24.221" v="552" actId="1076"/>
          <ac:spMkLst>
            <pc:docMk/>
            <pc:sldMk cId="1159526982" sldId="257"/>
            <ac:spMk id="9" creationId="{7D584BC0-CFB4-44BF-8499-422590EEED04}"/>
          </ac:spMkLst>
        </pc:spChg>
        <pc:spChg chg="add mod">
          <ac:chgData name="Paul Jeremy Simon" userId="S::s202592@dtu.dk::54db1318-b9e5-44ac-b009-37faed20cf40" providerId="AD" clId="Web-{0DBF342D-DE15-4B0F-BCF3-7D3845F2B4C4}" dt="2021-11-22T14:50:30.549" v="555" actId="1076"/>
          <ac:spMkLst>
            <pc:docMk/>
            <pc:sldMk cId="1159526982" sldId="257"/>
            <ac:spMk id="10" creationId="{0F50DE13-E128-4F41-B202-B86A9CAA9FC5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60" v="411" actId="1076"/>
          <ac:spMkLst>
            <pc:docMk/>
            <pc:sldMk cId="1159526982" sldId="257"/>
            <ac:spMk id="17" creationId="{67CAF441-CC34-4360-BF11-287A0103A8F8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60" v="410" actId="1076"/>
          <ac:spMkLst>
            <pc:docMk/>
            <pc:sldMk cId="1159526982" sldId="257"/>
            <ac:spMk id="18" creationId="{A11F58A7-6D7F-4558-989F-21EF31BF5A87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51" actId="1076"/>
          <ac:spMkLst>
            <pc:docMk/>
            <pc:sldMk cId="1159526982" sldId="257"/>
            <ac:spMk id="19" creationId="{7E83F05A-E681-4C38-B5BA-7833319671E3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403" actId="1076"/>
          <ac:spMkLst>
            <pc:docMk/>
            <pc:sldMk cId="1159526982" sldId="257"/>
            <ac:spMk id="26" creationId="{6C4FD808-A6A2-4EE6-B3AF-F78DBF30AC35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47" actId="1076"/>
          <ac:spMkLst>
            <pc:docMk/>
            <pc:sldMk cId="1159526982" sldId="257"/>
            <ac:spMk id="28" creationId="{194DC676-6DE3-4223-B9F2-8F1AD4FDF034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400" actId="1076"/>
          <ac:spMkLst>
            <pc:docMk/>
            <pc:sldMk cId="1159526982" sldId="257"/>
            <ac:spMk id="29" creationId="{6845518C-D880-4247-B237-ED013E326AF1}"/>
          </ac:spMkLst>
        </pc:spChg>
        <pc:spChg chg="add mod">
          <ac:chgData name="Paul Jeremy Simon" userId="S::s202592@dtu.dk::54db1318-b9e5-44ac-b009-37faed20cf40" providerId="AD" clId="Web-{0DBF342D-DE15-4B0F-BCF3-7D3845F2B4C4}" dt="2021-11-22T14:26:44.917" v="439" actId="20577"/>
          <ac:spMkLst>
            <pc:docMk/>
            <pc:sldMk cId="1159526982" sldId="257"/>
            <ac:spMk id="34" creationId="{18751111-F666-4ECE-A225-B1803250A9C6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395" actId="1076"/>
          <ac:spMkLst>
            <pc:docMk/>
            <pc:sldMk cId="1159526982" sldId="257"/>
            <ac:spMk id="38" creationId="{457CF22A-6BB1-4870-A9E0-803F97EF2439}"/>
          </ac:spMkLst>
        </pc:spChg>
        <pc:spChg chg="add mod">
          <ac:chgData name="Paul Jeremy Simon" userId="S::s202592@dtu.dk::54db1318-b9e5-44ac-b009-37faed20cf40" providerId="AD" clId="Web-{0DBF342D-DE15-4B0F-BCF3-7D3845F2B4C4}" dt="2021-11-22T14:29:03.450" v="463" actId="20577"/>
          <ac:spMkLst>
            <pc:docMk/>
            <pc:sldMk cId="1159526982" sldId="257"/>
            <ac:spMk id="39" creationId="{E416DD2D-00A9-4581-8B16-BB3C03226A4A}"/>
          </ac:spMkLst>
        </pc:spChg>
        <pc:spChg chg="del">
          <ac:chgData name="Paul Jeremy Simon" userId="S::s202592@dtu.dk::54db1318-b9e5-44ac-b009-37faed20cf40" providerId="AD" clId="Web-{0DBF342D-DE15-4B0F-BCF3-7D3845F2B4C4}" dt="2021-11-22T14:27:07.558" v="446"/>
          <ac:spMkLst>
            <pc:docMk/>
            <pc:sldMk cId="1159526982" sldId="257"/>
            <ac:spMk id="132" creationId="{C627242A-C3FF-D340-8CBA-FBF88A50DF20}"/>
          </ac:spMkLst>
        </pc:spChg>
        <pc:spChg chg="del mod">
          <ac:chgData name="Paul Jeremy Simon" userId="S::s202592@dtu.dk::54db1318-b9e5-44ac-b009-37faed20cf40" providerId="AD" clId="Web-{0DBF342D-DE15-4B0F-BCF3-7D3845F2B4C4}" dt="2021-11-22T14:27:31.042" v="448"/>
          <ac:spMkLst>
            <pc:docMk/>
            <pc:sldMk cId="1159526982" sldId="257"/>
            <ac:spMk id="133" creationId="{12E180B1-4855-554C-A6E7-BCB78D077781}"/>
          </ac:spMkLst>
        </pc:spChg>
        <pc:cxnChg chg="mod">
          <ac:chgData name="Paul Jeremy Simon" userId="S::s202592@dtu.dk::54db1318-b9e5-44ac-b009-37faed20cf40" providerId="AD" clId="Web-{0DBF342D-DE15-4B0F-BCF3-7D3845F2B4C4}" dt="2021-11-22T14:50:17.080" v="550" actId="1076"/>
          <ac:cxnSpMkLst>
            <pc:docMk/>
            <pc:sldMk cId="1159526982" sldId="257"/>
            <ac:cxnSpMk id="6" creationId="{4BC5C381-EF6A-472E-B50A-6D5600D1C737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6" actId="1076"/>
          <ac:cxnSpMkLst>
            <pc:docMk/>
            <pc:sldMk cId="1159526982" sldId="257"/>
            <ac:cxnSpMk id="22" creationId="{D4F35B77-8D7C-46D2-872E-A831E3C3DC00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5" actId="1076"/>
          <ac:cxnSpMkLst>
            <pc:docMk/>
            <pc:sldMk cId="1159526982" sldId="257"/>
            <ac:cxnSpMk id="23" creationId="{4A3A8525-500B-468B-B048-01FC4E6A6543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4" actId="1076"/>
          <ac:cxnSpMkLst>
            <pc:docMk/>
            <pc:sldMk cId="1159526982" sldId="257"/>
            <ac:cxnSpMk id="25" creationId="{BA1EAD23-59CC-402A-A694-3E2AFC88A488}"/>
          </ac:cxnSpMkLst>
        </pc:cxnChg>
        <pc:cxnChg chg="mod">
          <ac:chgData name="Paul Jeremy Simon" userId="S::s202592@dtu.dk::54db1318-b9e5-44ac-b009-37faed20cf40" providerId="AD" clId="Web-{0DBF342D-DE15-4B0F-BCF3-7D3845F2B4C4}" dt="2021-11-22T14:50:17.080" v="548" actId="1076"/>
          <ac:cxnSpMkLst>
            <pc:docMk/>
            <pc:sldMk cId="1159526982" sldId="257"/>
            <ac:cxnSpMk id="27" creationId="{66C78038-87BC-42D3-B538-23A5A5954156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9" actId="1076"/>
          <ac:cxnSpMkLst>
            <pc:docMk/>
            <pc:sldMk cId="1159526982" sldId="257"/>
            <ac:cxnSpMk id="31" creationId="{72A3FFE5-F991-423A-85A9-7571FF68D620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8" actId="1076"/>
          <ac:cxnSpMkLst>
            <pc:docMk/>
            <pc:sldMk cId="1159526982" sldId="257"/>
            <ac:cxnSpMk id="33" creationId="{B9C2B71B-2BEC-46F8-B120-6A9184ECE9CB}"/>
          </ac:cxnSpMkLst>
        </pc:cxnChg>
        <pc:cxnChg chg="mod">
          <ac:chgData name="Paul Jeremy Simon" userId="S::s202592@dtu.dk::54db1318-b9e5-44ac-b009-37faed20cf40" providerId="AD" clId="Web-{0DBF342D-DE15-4B0F-BCF3-7D3845F2B4C4}" dt="2021-11-22T14:50:17.080" v="546" actId="1076"/>
          <ac:cxnSpMkLst>
            <pc:docMk/>
            <pc:sldMk cId="1159526982" sldId="257"/>
            <ac:cxnSpMk id="36" creationId="{80EAE9FC-1A9A-4F22-8EA1-23297ACB8088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6" actId="1076"/>
          <ac:cxnSpMkLst>
            <pc:docMk/>
            <pc:sldMk cId="1159526982" sldId="257"/>
            <ac:cxnSpMk id="37" creationId="{495098AB-F631-4EB6-9BCD-A983E2A7B102}"/>
          </ac:cxnSpMkLst>
        </pc:cxnChg>
      </pc:sldChg>
    </pc:docChg>
  </pc:docChgLst>
  <pc:docChgLst>
    <pc:chgData name="Paul Jeremy Simon" userId="S::s202592@dtu.dk::54db1318-b9e5-44ac-b009-37faed20cf40" providerId="AD" clId="Web-{B1C7A861-C8F2-4290-BE07-1B76C3627A52}"/>
    <pc:docChg chg="modSld">
      <pc:chgData name="Paul Jeremy Simon" userId="S::s202592@dtu.dk::54db1318-b9e5-44ac-b009-37faed20cf40" providerId="AD" clId="Web-{B1C7A861-C8F2-4290-BE07-1B76C3627A52}" dt="2021-11-16T13:05:23.045" v="279" actId="14100"/>
      <pc:docMkLst>
        <pc:docMk/>
      </pc:docMkLst>
      <pc:sldChg chg="addSp delSp modSp">
        <pc:chgData name="Paul Jeremy Simon" userId="S::s202592@dtu.dk::54db1318-b9e5-44ac-b009-37faed20cf40" providerId="AD" clId="Web-{B1C7A861-C8F2-4290-BE07-1B76C3627A52}" dt="2021-11-16T13:05:23.045" v="279" actId="14100"/>
        <pc:sldMkLst>
          <pc:docMk/>
          <pc:sldMk cId="1159526982" sldId="257"/>
        </pc:sldMkLst>
        <pc:spChg chg="add mod">
          <ac:chgData name="Paul Jeremy Simon" userId="S::s202592@dtu.dk::54db1318-b9e5-44ac-b009-37faed20cf40" providerId="AD" clId="Web-{B1C7A861-C8F2-4290-BE07-1B76C3627A52}" dt="2021-11-16T12:53:26.667" v="112" actId="1076"/>
          <ac:spMkLst>
            <pc:docMk/>
            <pc:sldMk cId="1159526982" sldId="257"/>
            <ac:spMk id="4" creationId="{4D164955-C0E8-4C09-BF90-A5C4DE447B0C}"/>
          </ac:spMkLst>
        </pc:spChg>
        <pc:spChg chg="add del">
          <ac:chgData name="Paul Jeremy Simon" userId="S::s202592@dtu.dk::54db1318-b9e5-44ac-b009-37faed20cf40" providerId="AD" clId="Web-{B1C7A861-C8F2-4290-BE07-1B76C3627A52}" dt="2021-11-16T12:42:30.994" v="15"/>
          <ac:spMkLst>
            <pc:docMk/>
            <pc:sldMk cId="1159526982" sldId="257"/>
            <ac:spMk id="5" creationId="{D87612C7-B18D-4EFD-A14F-1DF374FA631A}"/>
          </ac:spMkLst>
        </pc:spChg>
        <pc:spChg chg="add mod">
          <ac:chgData name="Paul Jeremy Simon" userId="S::s202592@dtu.dk::54db1318-b9e5-44ac-b009-37faed20cf40" providerId="AD" clId="Web-{B1C7A861-C8F2-4290-BE07-1B76C3627A52}" dt="2021-11-16T12:55:25.827" v="146" actId="1076"/>
          <ac:spMkLst>
            <pc:docMk/>
            <pc:sldMk cId="1159526982" sldId="257"/>
            <ac:spMk id="7" creationId="{6C496DF2-7979-46AE-9BF9-316CE5C9FBB0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3" actId="1076"/>
          <ac:spMkLst>
            <pc:docMk/>
            <pc:sldMk cId="1159526982" sldId="257"/>
            <ac:spMk id="17" creationId="{67CAF441-CC34-4360-BF11-287A0103A8F8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4" actId="1076"/>
          <ac:spMkLst>
            <pc:docMk/>
            <pc:sldMk cId="1159526982" sldId="257"/>
            <ac:spMk id="18" creationId="{A11F58A7-6D7F-4558-989F-21EF31BF5A87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99" v="115" actId="1076"/>
          <ac:spMkLst>
            <pc:docMk/>
            <pc:sldMk cId="1159526982" sldId="257"/>
            <ac:spMk id="19" creationId="{7E83F05A-E681-4C38-B5BA-7833319671E3}"/>
          </ac:spMkLst>
        </pc:spChg>
        <pc:spChg chg="add mod">
          <ac:chgData name="Paul Jeremy Simon" userId="S::s202592@dtu.dk::54db1318-b9e5-44ac-b009-37faed20cf40" providerId="AD" clId="Web-{B1C7A861-C8F2-4290-BE07-1B76C3627A52}" dt="2021-11-16T12:54:37.825" v="145" actId="20577"/>
          <ac:spMkLst>
            <pc:docMk/>
            <pc:sldMk cId="1159526982" sldId="257"/>
            <ac:spMk id="26" creationId="{6C4FD808-A6A2-4EE6-B3AF-F78DBF30AC35}"/>
          </ac:spMkLst>
        </pc:spChg>
        <pc:spChg chg="add mod">
          <ac:chgData name="Paul Jeremy Simon" userId="S::s202592@dtu.dk::54db1318-b9e5-44ac-b009-37faed20cf40" providerId="AD" clId="Web-{B1C7A861-C8F2-4290-BE07-1B76C3627A52}" dt="2021-11-16T12:56:42.329" v="177" actId="14100"/>
          <ac:spMkLst>
            <pc:docMk/>
            <pc:sldMk cId="1159526982" sldId="257"/>
            <ac:spMk id="28" creationId="{194DC676-6DE3-4223-B9F2-8F1AD4FDF034}"/>
          </ac:spMkLst>
        </pc:spChg>
        <pc:spChg chg="add mod">
          <ac:chgData name="Paul Jeremy Simon" userId="S::s202592@dtu.dk::54db1318-b9e5-44ac-b009-37faed20cf40" providerId="AD" clId="Web-{B1C7A861-C8F2-4290-BE07-1B76C3627A52}" dt="2021-11-16T13:05:23.045" v="279" actId="14100"/>
          <ac:spMkLst>
            <pc:docMk/>
            <pc:sldMk cId="1159526982" sldId="257"/>
            <ac:spMk id="29" creationId="{6845518C-D880-4247-B237-ED013E326AF1}"/>
          </ac:spMkLst>
        </pc:spChg>
        <pc:spChg chg="add mod">
          <ac:chgData name="Paul Jeremy Simon" userId="S::s202592@dtu.dk::54db1318-b9e5-44ac-b009-37faed20cf40" providerId="AD" clId="Web-{B1C7A861-C8F2-4290-BE07-1B76C3627A52}" dt="2021-11-16T13:04:31.528" v="276" actId="20577"/>
          <ac:spMkLst>
            <pc:docMk/>
            <pc:sldMk cId="1159526982" sldId="257"/>
            <ac:spMk id="38" creationId="{457CF22A-6BB1-4870-A9E0-803F97EF2439}"/>
          </ac:spMkLst>
        </pc:spChg>
        <pc:spChg chg="mod">
          <ac:chgData name="Paul Jeremy Simon" userId="S::s202592@dtu.dk::54db1318-b9e5-44ac-b009-37faed20cf40" providerId="AD" clId="Web-{B1C7A861-C8F2-4290-BE07-1B76C3627A52}" dt="2021-11-16T12:43:59.996" v="22" actId="1076"/>
          <ac:spMkLst>
            <pc:docMk/>
            <pc:sldMk cId="1159526982" sldId="257"/>
            <ac:spMk id="91" creationId="{CE8C58B8-C0BC-CE41-9C20-5C588C41F47C}"/>
          </ac:spMkLst>
        </pc:spChg>
        <pc:cxnChg chg="add mod">
          <ac:chgData name="Paul Jeremy Simon" userId="S::s202592@dtu.dk::54db1318-b9e5-44ac-b009-37faed20cf40" providerId="AD" clId="Web-{B1C7A861-C8F2-4290-BE07-1B76C3627A52}" dt="2021-11-16T12:53:26.699" v="116" actId="1076"/>
          <ac:cxnSpMkLst>
            <pc:docMk/>
            <pc:sldMk cId="1159526982" sldId="257"/>
            <ac:cxnSpMk id="6" creationId="{4BC5C381-EF6A-472E-B50A-6D5600D1C737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7:51.221" v="211"/>
          <ac:cxnSpMkLst>
            <pc:docMk/>
            <pc:sldMk cId="1159526982" sldId="257"/>
            <ac:cxnSpMk id="8" creationId="{2A2D7D3D-14C2-4338-A123-3393AC58AF7A}"/>
          </ac:cxnSpMkLst>
        </pc:cxnChg>
        <pc:cxnChg chg="add del">
          <ac:chgData name="Paul Jeremy Simon" userId="S::s202592@dtu.dk::54db1318-b9e5-44ac-b009-37faed20cf40" providerId="AD" clId="Web-{B1C7A861-C8F2-4290-BE07-1B76C3627A52}" dt="2021-11-16T12:58:29.206" v="213"/>
          <ac:cxnSpMkLst>
            <pc:docMk/>
            <pc:sldMk cId="1159526982" sldId="257"/>
            <ac:cxnSpMk id="9" creationId="{4B477C6D-62BE-4BCD-A46A-9C65C49A133D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8" actId="1076"/>
          <ac:cxnSpMkLst>
            <pc:docMk/>
            <pc:sldMk cId="1159526982" sldId="257"/>
            <ac:cxnSpMk id="22" creationId="{D4F35B77-8D7C-46D2-872E-A831E3C3DC00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9" actId="1076"/>
          <ac:cxnSpMkLst>
            <pc:docMk/>
            <pc:sldMk cId="1159526982" sldId="257"/>
            <ac:cxnSpMk id="23" creationId="{4A3A8525-500B-468B-B048-01FC4E6A6543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45" v="120" actId="1076"/>
          <ac:cxnSpMkLst>
            <pc:docMk/>
            <pc:sldMk cId="1159526982" sldId="257"/>
            <ac:cxnSpMk id="25" creationId="{BA1EAD23-59CC-402A-A694-3E2AFC88A4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6:03.890" v="148" actId="1076"/>
          <ac:cxnSpMkLst>
            <pc:docMk/>
            <pc:sldMk cId="1159526982" sldId="257"/>
            <ac:cxnSpMk id="27" creationId="{66C78038-87BC-42D3-B538-23A5A5954156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4:56.919" v="278" actId="14100"/>
          <ac:cxnSpMkLst>
            <pc:docMk/>
            <pc:sldMk cId="1159526982" sldId="257"/>
            <ac:cxnSpMk id="31" creationId="{72A3FFE5-F991-423A-85A9-7571FF68D620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9:42.614" v="225"/>
          <ac:cxnSpMkLst>
            <pc:docMk/>
            <pc:sldMk cId="1159526982" sldId="257"/>
            <ac:cxnSpMk id="32" creationId="{F8D1FC26-9442-419E-9501-C622BB441381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45.586" v="243" actId="14100"/>
          <ac:cxnSpMkLst>
            <pc:docMk/>
            <pc:sldMk cId="1159526982" sldId="257"/>
            <ac:cxnSpMk id="33" creationId="{B9C2B71B-2BEC-46F8-B120-6A9184ECE9CB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1:17.570" v="240"/>
          <ac:cxnSpMkLst>
            <pc:docMk/>
            <pc:sldMk cId="1159526982" sldId="257"/>
            <ac:cxnSpMk id="34" creationId="{5CAF3766-80B5-4786-A240-59E9CB5D3E9F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0:57.898" v="237"/>
          <ac:cxnSpMkLst>
            <pc:docMk/>
            <pc:sldMk cId="1159526982" sldId="257"/>
            <ac:cxnSpMk id="35" creationId="{8FB25A08-2CF9-467D-A74D-E370D99C87BC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56.727" v="244" actId="1076"/>
          <ac:cxnSpMkLst>
            <pc:docMk/>
            <pc:sldMk cId="1159526982" sldId="257"/>
            <ac:cxnSpMk id="36" creationId="{80EAE9FC-1A9A-4F22-8EA1-23297ACB80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2:20.619" v="246" actId="1076"/>
          <ac:cxnSpMkLst>
            <pc:docMk/>
            <pc:sldMk cId="1159526982" sldId="257"/>
            <ac:cxnSpMk id="37" creationId="{495098AB-F631-4EB6-9BCD-A983E2A7B1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en-DK" smtClean="0"/>
              <a:t>11/22/2021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89788" y="597043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Verdana"/>
                <a:cs typeface="Arial"/>
              </a:rPr>
              <a:t> </a:t>
            </a:r>
            <a:endParaRPr lang="da-DK" dirty="0"/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520052" y="3048779"/>
            <a:ext cx="15277831" cy="93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/>
                <a:cs typeface="Arial"/>
              </a:rPr>
              <a:t>Ella Hedeboe s211253, Henrietta Holze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endParaRPr lang="en-US" altLang="en-US" sz="4000" baseline="30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/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4273147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F910816-332F-6842-86AE-2FE0275FD56A}"/>
              </a:ext>
            </a:extLst>
          </p:cNvPr>
          <p:cNvCxnSpPr>
            <a:cxnSpLocks/>
          </p:cNvCxnSpPr>
          <p:nvPr/>
        </p:nvCxnSpPr>
        <p:spPr>
          <a:xfrm>
            <a:off x="-10390" y="28901179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id="{85003210-220B-9A49-8091-B1A85DD76CE8}"/>
              </a:ext>
            </a:extLst>
          </p:cNvPr>
          <p:cNvSpPr/>
          <p:nvPr/>
        </p:nvSpPr>
        <p:spPr>
          <a:xfrm>
            <a:off x="252605" y="4659779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id="{7226A277-A8A7-9549-8FCF-1175CB0CE7B6}"/>
              </a:ext>
            </a:extLst>
          </p:cNvPr>
          <p:cNvSpPr/>
          <p:nvPr/>
        </p:nvSpPr>
        <p:spPr>
          <a:xfrm>
            <a:off x="252208" y="10314770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id="{0D73ACE7-C686-234D-9978-B3229B92843A}"/>
              </a:ext>
            </a:extLst>
          </p:cNvPr>
          <p:cNvSpPr/>
          <p:nvPr/>
        </p:nvSpPr>
        <p:spPr>
          <a:xfrm>
            <a:off x="252208" y="1768648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8C58B8-C0BC-CE41-9C20-5C588C41F47C}"/>
              </a:ext>
            </a:extLst>
          </p:cNvPr>
          <p:cNvSpPr txBox="1"/>
          <p:nvPr/>
        </p:nvSpPr>
        <p:spPr>
          <a:xfrm>
            <a:off x="20051666" y="2730424"/>
            <a:ext cx="1536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H</a:t>
            </a:r>
            <a:r>
              <a:rPr lang="en-DK" dirty="0"/>
              <a:t>ex code color </a:t>
            </a:r>
          </a:p>
          <a:p>
            <a:r>
              <a:rPr lang="en-GB" dirty="0">
                <a:ea typeface="+mn-lt"/>
                <a:cs typeface="+mn-lt"/>
              </a:rPr>
              <a:t>#990000</a:t>
            </a:r>
          </a:p>
          <a:p>
            <a:r>
              <a:rPr lang="en-GB" dirty="0">
                <a:ea typeface="+mn-lt"/>
                <a:cs typeface="+mn-lt"/>
              </a:rPr>
              <a:t>#2F3EEA</a:t>
            </a:r>
            <a:endParaRPr lang="en-GB" dirty="0"/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1" y="354355"/>
            <a:ext cx="2361742" cy="34462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164955-C0E8-4C09-BF90-A5C4DE447B0C}"/>
              </a:ext>
            </a:extLst>
          </p:cNvPr>
          <p:cNvSpPr/>
          <p:nvPr/>
        </p:nvSpPr>
        <p:spPr>
          <a:xfrm>
            <a:off x="8377049" y="13493122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Bi-directional LSTM</a:t>
            </a:r>
            <a:endParaRPr lang="en-GB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AF441-CC34-4360-BF11-287A0103A8F8}"/>
              </a:ext>
            </a:extLst>
          </p:cNvPr>
          <p:cNvSpPr/>
          <p:nvPr/>
        </p:nvSpPr>
        <p:spPr>
          <a:xfrm>
            <a:off x="4592274" y="13493123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CNN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F58A7-6D7F-4558-989F-21EF31BF5A87}"/>
              </a:ext>
            </a:extLst>
          </p:cNvPr>
          <p:cNvSpPr/>
          <p:nvPr/>
        </p:nvSpPr>
        <p:spPr>
          <a:xfrm>
            <a:off x="12141845" y="13493123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FFNN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3F05A-E681-4C38-B5BA-7833319671E3}"/>
              </a:ext>
            </a:extLst>
          </p:cNvPr>
          <p:cNvSpPr/>
          <p:nvPr/>
        </p:nvSpPr>
        <p:spPr>
          <a:xfrm>
            <a:off x="4589230" y="14999459"/>
            <a:ext cx="255357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/>
                <a:cs typeface="Calibri"/>
              </a:rPr>
              <a:t>ESM (Transformer)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C5C381-EF6A-472E-B50A-6D5600D1C737}"/>
              </a:ext>
            </a:extLst>
          </p:cNvPr>
          <p:cNvCxnSpPr/>
          <p:nvPr/>
        </p:nvCxnSpPr>
        <p:spPr>
          <a:xfrm flipV="1">
            <a:off x="3385415" y="15312973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496DF2-7979-46AE-9BF9-316CE5C9FBB0}"/>
              </a:ext>
            </a:extLst>
          </p:cNvPr>
          <p:cNvSpPr txBox="1"/>
          <p:nvPr/>
        </p:nvSpPr>
        <p:spPr>
          <a:xfrm>
            <a:off x="2058166" y="14999896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Amino acid sequence</a:t>
            </a:r>
            <a:endParaRPr lang="en-US">
              <a:latin typeface="Arial"/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F35B77-8D7C-46D2-872E-A831E3C3DC00}"/>
              </a:ext>
            </a:extLst>
          </p:cNvPr>
          <p:cNvCxnSpPr>
            <a:cxnSpLocks/>
          </p:cNvCxnSpPr>
          <p:nvPr/>
        </p:nvCxnSpPr>
        <p:spPr>
          <a:xfrm flipV="1">
            <a:off x="3374109" y="13839973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A8525-500B-468B-B048-01FC4E6A6543}"/>
              </a:ext>
            </a:extLst>
          </p:cNvPr>
          <p:cNvCxnSpPr>
            <a:cxnSpLocks/>
          </p:cNvCxnSpPr>
          <p:nvPr/>
        </p:nvCxnSpPr>
        <p:spPr>
          <a:xfrm flipV="1">
            <a:off x="7148694" y="13840052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1EAD23-59CC-402A-A694-3E2AFC88A488}"/>
              </a:ext>
            </a:extLst>
          </p:cNvPr>
          <p:cNvCxnSpPr>
            <a:cxnSpLocks/>
          </p:cNvCxnSpPr>
          <p:nvPr/>
        </p:nvCxnSpPr>
        <p:spPr>
          <a:xfrm flipV="1">
            <a:off x="10924300" y="13840132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FD808-A6A2-4EE6-B3AF-F78DBF30AC35}"/>
              </a:ext>
            </a:extLst>
          </p:cNvPr>
          <p:cNvSpPr txBox="1"/>
          <p:nvPr/>
        </p:nvSpPr>
        <p:spPr>
          <a:xfrm>
            <a:off x="2058794" y="13525353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Per-residue energies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C78038-87BC-42D3-B538-23A5A5954156}"/>
              </a:ext>
            </a:extLst>
          </p:cNvPr>
          <p:cNvCxnSpPr>
            <a:cxnSpLocks/>
          </p:cNvCxnSpPr>
          <p:nvPr/>
        </p:nvCxnSpPr>
        <p:spPr>
          <a:xfrm flipV="1">
            <a:off x="7143253" y="15313053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4DC676-6DE3-4223-B9F2-8F1AD4FDF034}"/>
              </a:ext>
            </a:extLst>
          </p:cNvPr>
          <p:cNvSpPr txBox="1"/>
          <p:nvPr/>
        </p:nvSpPr>
        <p:spPr>
          <a:xfrm>
            <a:off x="8336092" y="15047544"/>
            <a:ext cx="23466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Embedding for MHC, peptide and TCR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45518C-D880-4247-B237-ED013E326AF1}"/>
              </a:ext>
            </a:extLst>
          </p:cNvPr>
          <p:cNvSpPr txBox="1"/>
          <p:nvPr/>
        </p:nvSpPr>
        <p:spPr>
          <a:xfrm>
            <a:off x="2066699" y="12494783"/>
            <a:ext cx="1308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Global energies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A3FFE5-F991-423A-85A9-7571FF68D620}"/>
              </a:ext>
            </a:extLst>
          </p:cNvPr>
          <p:cNvCxnSpPr/>
          <p:nvPr/>
        </p:nvCxnSpPr>
        <p:spPr>
          <a:xfrm flipV="1">
            <a:off x="3382333" y="12669905"/>
            <a:ext cx="8185013" cy="32393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C2B71B-2BEC-46F8-B120-6A9184ECE9CB}"/>
              </a:ext>
            </a:extLst>
          </p:cNvPr>
          <p:cNvCxnSpPr>
            <a:cxnSpLocks/>
          </p:cNvCxnSpPr>
          <p:nvPr/>
        </p:nvCxnSpPr>
        <p:spPr>
          <a:xfrm>
            <a:off x="11531498" y="12686510"/>
            <a:ext cx="15454" cy="2696818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EAE9FC-1A9A-4F22-8EA1-23297ACB8088}"/>
              </a:ext>
            </a:extLst>
          </p:cNvPr>
          <p:cNvCxnSpPr>
            <a:cxnSpLocks/>
          </p:cNvCxnSpPr>
          <p:nvPr/>
        </p:nvCxnSpPr>
        <p:spPr>
          <a:xfrm flipV="1">
            <a:off x="10664583" y="15365531"/>
            <a:ext cx="887931" cy="658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5098AB-F631-4EB6-9BCD-A983E2A7B102}"/>
              </a:ext>
            </a:extLst>
          </p:cNvPr>
          <p:cNvCxnSpPr>
            <a:cxnSpLocks/>
          </p:cNvCxnSpPr>
          <p:nvPr/>
        </p:nvCxnSpPr>
        <p:spPr>
          <a:xfrm flipV="1">
            <a:off x="14700029" y="13840212"/>
            <a:ext cx="1220432" cy="1003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7CF22A-6BB1-4870-A9E0-803F97EF2439}"/>
              </a:ext>
            </a:extLst>
          </p:cNvPr>
          <p:cNvSpPr txBox="1"/>
          <p:nvPr/>
        </p:nvSpPr>
        <p:spPr>
          <a:xfrm>
            <a:off x="15915570" y="13493721"/>
            <a:ext cx="23466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Output:</a:t>
            </a:r>
          </a:p>
          <a:p>
            <a:r>
              <a:rPr lang="en-GB" dirty="0">
                <a:latin typeface="Arial"/>
                <a:cs typeface="Arial"/>
              </a:rPr>
              <a:t>0 = not binding</a:t>
            </a:r>
          </a:p>
          <a:p>
            <a:r>
              <a:rPr lang="en-GB" dirty="0">
                <a:latin typeface="Arial"/>
                <a:cs typeface="Arial"/>
              </a:rPr>
              <a:t>1 = binding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DBE74-403C-4246-B0C1-4F2AAF162AFF}"/>
              </a:ext>
            </a:extLst>
          </p:cNvPr>
          <p:cNvSpPr txBox="1"/>
          <p:nvPr/>
        </p:nvSpPr>
        <p:spPr>
          <a:xfrm>
            <a:off x="1145408" y="5631656"/>
            <a:ext cx="8270162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Adaptive immune system is a key element for fighting diseases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T cells are responsible for cell-mediated immune response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T cell receptors (TCR) bind to </a:t>
            </a:r>
            <a:r>
              <a:rPr lang="en-GB" sz="2000" dirty="0" err="1">
                <a:latin typeface="Arial"/>
                <a:cs typeface="Arial"/>
              </a:rPr>
              <a:t>pMHC</a:t>
            </a:r>
            <a:r>
              <a:rPr lang="en-GB" sz="2000" dirty="0">
                <a:latin typeface="Arial"/>
                <a:cs typeface="Arial"/>
              </a:rPr>
              <a:t> complexes (protein – Major Histocompatibility Complex) to trigger immune response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/>
                <a:cs typeface="Arial"/>
              </a:rPr>
              <a:t>Problem: </a:t>
            </a:r>
            <a:r>
              <a:rPr lang="en-GB" sz="2000" dirty="0">
                <a:latin typeface="Arial"/>
                <a:cs typeface="Arial"/>
              </a:rPr>
              <a:t>Predict TCR-</a:t>
            </a:r>
            <a:r>
              <a:rPr lang="en-GB" sz="2000" dirty="0" err="1">
                <a:latin typeface="Arial"/>
                <a:cs typeface="Arial"/>
              </a:rPr>
              <a:t>pMHC</a:t>
            </a:r>
            <a:r>
              <a:rPr lang="en-GB" sz="2000" dirty="0">
                <a:latin typeface="Arial"/>
                <a:cs typeface="Arial"/>
              </a:rPr>
              <a:t> binding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/>
                <a:cs typeface="Arial"/>
              </a:rPr>
              <a:t>Input data:</a:t>
            </a:r>
            <a:endParaRPr lang="en-GB" sz="20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Protein sequence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Per-residue energy terms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Global energy term</a:t>
            </a:r>
          </a:p>
          <a:p>
            <a:pPr marL="742950" lvl="1" indent="-285750">
              <a:buFont typeface="Arial"/>
              <a:buChar char="•"/>
            </a:pPr>
            <a:endParaRPr lang="en-GB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/>
                <a:cs typeface="Arial"/>
              </a:rPr>
              <a:t>Input dimensions:</a:t>
            </a:r>
            <a:endParaRPr lang="en-GB" sz="20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x observations</a:t>
            </a:r>
            <a:endParaRPr lang="en-GB" sz="2000" b="1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y peptide positions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z channels, including sequence embedding and energy terms</a:t>
            </a:r>
          </a:p>
          <a:p>
            <a:pPr marL="742950" lvl="1" indent="-285750">
              <a:buFont typeface="Arial"/>
              <a:buChar char="•"/>
            </a:pPr>
            <a:endParaRPr lang="en-GB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51111-F666-4ECE-A225-B1803250A9C6}"/>
              </a:ext>
            </a:extLst>
          </p:cNvPr>
          <p:cNvSpPr txBox="1"/>
          <p:nvPr/>
        </p:nvSpPr>
        <p:spPr>
          <a:xfrm>
            <a:off x="11358776" y="5364955"/>
            <a:ext cx="827016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Pre-training with a transformer, Evolutionary Scale </a:t>
            </a:r>
            <a:r>
              <a:rPr lang="en-GB" sz="2000" dirty="0" err="1">
                <a:latin typeface="Arial"/>
                <a:cs typeface="Arial"/>
              </a:rPr>
              <a:t>Modeling</a:t>
            </a:r>
            <a:r>
              <a:rPr lang="en-GB" sz="2000" dirty="0">
                <a:latin typeface="Arial"/>
                <a:cs typeface="Arial"/>
              </a:rPr>
              <a:t> (ESM) 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GB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7FA47-F412-41BA-9674-4AB98ABB11FF}"/>
              </a:ext>
            </a:extLst>
          </p:cNvPr>
          <p:cNvSpPr txBox="1"/>
          <p:nvPr/>
        </p:nvSpPr>
        <p:spPr>
          <a:xfrm>
            <a:off x="265757" y="26683708"/>
            <a:ext cx="204098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Magnus H. Høie. (2021). T-cell binding prediction challenge (TCR-</a:t>
            </a:r>
            <a:r>
              <a:rPr lang="en-US" dirty="0" err="1">
                <a:latin typeface="Arial"/>
                <a:ea typeface="+mn-lt"/>
                <a:cs typeface="+mn-lt"/>
              </a:rPr>
              <a:t>pMHC</a:t>
            </a:r>
            <a:r>
              <a:rPr lang="en-US" dirty="0">
                <a:latin typeface="Arial"/>
                <a:ea typeface="+mn-lt"/>
                <a:cs typeface="+mn-lt"/>
              </a:rPr>
              <a:t>). </a:t>
            </a:r>
            <a:r>
              <a:rPr lang="en-US" dirty="0" err="1">
                <a:latin typeface="Arial"/>
                <a:ea typeface="+mn-lt"/>
                <a:cs typeface="+mn-lt"/>
              </a:rPr>
              <a:t>Github</a:t>
            </a:r>
            <a:r>
              <a:rPr lang="en-US" dirty="0">
                <a:latin typeface="Arial"/>
                <a:ea typeface="+mn-lt"/>
                <a:cs typeface="+mn-lt"/>
              </a:rPr>
              <a:t> repository,  Link: https://github.com/CBH2021/tcr-pmhc </a:t>
            </a:r>
            <a:endParaRPr lang="en-US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Ida Kristine Sandford Meitil. (2021). Using deep learning for improving TCR homology modeling and its application to immunogenicity prediction [Master’s Thesis, DTU]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Rives, A. et al. (2021). Biological structure and function emerge from scaling unsupervised learning to 250 million protein sequences</a:t>
            </a:r>
            <a:r>
              <a:rPr lang="en-US" i="1" dirty="0">
                <a:latin typeface="Arial"/>
                <a:cs typeface="Arial"/>
              </a:rPr>
              <a:t>. Proceedings of the National Academy of Sciences, 118(15).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br>
              <a:rPr lang="en-US" i="1" dirty="0">
                <a:latin typeface="Arial"/>
              </a:rPr>
            </a:br>
            <a:endParaRPr lang="en-US" i="1" dirty="0">
              <a:latin typeface="Arial"/>
              <a:cs typeface="Arial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35507" y="25766409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/>
                <a:ea typeface="Arial" charset="0"/>
                <a:cs typeface="Arial"/>
              </a:rPr>
              <a:t>References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84BC0-CFB4-44BF-8499-422590EEED04}"/>
              </a:ext>
            </a:extLst>
          </p:cNvPr>
          <p:cNvSpPr txBox="1"/>
          <p:nvPr/>
        </p:nvSpPr>
        <p:spPr>
          <a:xfrm>
            <a:off x="13178908" y="7889081"/>
            <a:ext cx="5201745" cy="558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/>
              <a:t>IMAGE OF TCR-PMHC COMPLEX</a:t>
            </a:r>
            <a:endParaRPr lang="en-US" sz="30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0DE13-E128-4F41-B202-B86A9CAA9FC5}"/>
              </a:ext>
            </a:extLst>
          </p:cNvPr>
          <p:cNvSpPr txBox="1"/>
          <p:nvPr/>
        </p:nvSpPr>
        <p:spPr>
          <a:xfrm>
            <a:off x="13550531" y="120515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IMAGE OF TCR-PMHC COMPLEX</a:t>
            </a:r>
            <a:r>
              <a:rPr lang="en-GB">
                <a:cs typeface="Calibri"/>
              </a:rPr>
              <a:t>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5235</TotalTime>
  <Words>1801</Words>
  <Application>Microsoft Office PowerPoint</Application>
  <PresentationFormat>Custom</PresentationFormat>
  <Paragraphs>108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Henrietta Holze</cp:lastModifiedBy>
  <cp:revision>348</cp:revision>
  <dcterms:created xsi:type="dcterms:W3CDTF">2021-11-04T10:26:32Z</dcterms:created>
  <dcterms:modified xsi:type="dcterms:W3CDTF">2021-11-22T14:50:31Z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