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EEA"/>
    <a:srgbClr val="990000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A2783-E19A-A49A-D5EA-E656319C99A9}" v="201" dt="2021-11-15T13:26:37.096"/>
    <p1510:client id="{B1C7A861-C8F2-4290-BE07-1B76C3627A52}" v="380" dt="2021-11-16T13:05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197"/>
  </p:normalViewPr>
  <p:slideViewPr>
    <p:cSldViewPr snapToGrid="0" snapToObjects="1">
      <p:cViewPr>
        <p:scale>
          <a:sx n="52" d="100"/>
          <a:sy n="52" d="100"/>
        </p:scale>
        <p:origin x="1944" y="-376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eremy Simon" userId="S::s202592@dtu.dk::54db1318-b9e5-44ac-b009-37faed20cf40" providerId="AD" clId="Web-{B1C7A861-C8F2-4290-BE07-1B76C3627A52}"/>
    <pc:docChg chg="modSld">
      <pc:chgData name="Paul Jeremy Simon" userId="S::s202592@dtu.dk::54db1318-b9e5-44ac-b009-37faed20cf40" providerId="AD" clId="Web-{B1C7A861-C8F2-4290-BE07-1B76C3627A52}" dt="2021-11-16T13:05:23.045" v="279" actId="14100"/>
      <pc:docMkLst>
        <pc:docMk/>
      </pc:docMkLst>
      <pc:sldChg chg="addSp delSp modSp">
        <pc:chgData name="Paul Jeremy Simon" userId="S::s202592@dtu.dk::54db1318-b9e5-44ac-b009-37faed20cf40" providerId="AD" clId="Web-{B1C7A861-C8F2-4290-BE07-1B76C3627A52}" dt="2021-11-16T13:05:23.045" v="279" actId="14100"/>
        <pc:sldMkLst>
          <pc:docMk/>
          <pc:sldMk cId="1159526982" sldId="257"/>
        </pc:sldMkLst>
        <pc:spChg chg="add mod">
          <ac:chgData name="Paul Jeremy Simon" userId="S::s202592@dtu.dk::54db1318-b9e5-44ac-b009-37faed20cf40" providerId="AD" clId="Web-{B1C7A861-C8F2-4290-BE07-1B76C3627A52}" dt="2021-11-16T12:53:26.667" v="112" actId="1076"/>
          <ac:spMkLst>
            <pc:docMk/>
            <pc:sldMk cId="1159526982" sldId="257"/>
            <ac:spMk id="4" creationId="{4D164955-C0E8-4C09-BF90-A5C4DE447B0C}"/>
          </ac:spMkLst>
        </pc:spChg>
        <pc:spChg chg="add del">
          <ac:chgData name="Paul Jeremy Simon" userId="S::s202592@dtu.dk::54db1318-b9e5-44ac-b009-37faed20cf40" providerId="AD" clId="Web-{B1C7A861-C8F2-4290-BE07-1B76C3627A52}" dt="2021-11-16T12:42:30.994" v="15"/>
          <ac:spMkLst>
            <pc:docMk/>
            <pc:sldMk cId="1159526982" sldId="257"/>
            <ac:spMk id="5" creationId="{D87612C7-B18D-4EFD-A14F-1DF374FA631A}"/>
          </ac:spMkLst>
        </pc:spChg>
        <pc:spChg chg="add mod">
          <ac:chgData name="Paul Jeremy Simon" userId="S::s202592@dtu.dk::54db1318-b9e5-44ac-b009-37faed20cf40" providerId="AD" clId="Web-{B1C7A861-C8F2-4290-BE07-1B76C3627A52}" dt="2021-11-16T12:55:25.827" v="146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3" actId="1076"/>
          <ac:spMkLst>
            <pc:docMk/>
            <pc:sldMk cId="1159526982" sldId="257"/>
            <ac:spMk id="17" creationId="{67CAF441-CC34-4360-BF11-287A0103A8F8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4" actId="1076"/>
          <ac:spMkLst>
            <pc:docMk/>
            <pc:sldMk cId="1159526982" sldId="257"/>
            <ac:spMk id="18" creationId="{A11F58A7-6D7F-4558-989F-21EF31BF5A87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99" v="115" actId="1076"/>
          <ac:spMkLst>
            <pc:docMk/>
            <pc:sldMk cId="1159526982" sldId="257"/>
            <ac:spMk id="19" creationId="{7E83F05A-E681-4C38-B5BA-7833319671E3}"/>
          </ac:spMkLst>
        </pc:spChg>
        <pc:spChg chg="add mod">
          <ac:chgData name="Paul Jeremy Simon" userId="S::s202592@dtu.dk::54db1318-b9e5-44ac-b009-37faed20cf40" providerId="AD" clId="Web-{B1C7A861-C8F2-4290-BE07-1B76C3627A52}" dt="2021-11-16T12:54:37.825" v="145" actId="20577"/>
          <ac:spMkLst>
            <pc:docMk/>
            <pc:sldMk cId="1159526982" sldId="257"/>
            <ac:spMk id="26" creationId="{6C4FD808-A6A2-4EE6-B3AF-F78DBF30AC35}"/>
          </ac:spMkLst>
        </pc:spChg>
        <pc:spChg chg="add mod">
          <ac:chgData name="Paul Jeremy Simon" userId="S::s202592@dtu.dk::54db1318-b9e5-44ac-b009-37faed20cf40" providerId="AD" clId="Web-{B1C7A861-C8F2-4290-BE07-1B76C3627A52}" dt="2021-11-16T12:56:42.329" v="177" actId="14100"/>
          <ac:spMkLst>
            <pc:docMk/>
            <pc:sldMk cId="1159526982" sldId="257"/>
            <ac:spMk id="28" creationId="{194DC676-6DE3-4223-B9F2-8F1AD4FDF034}"/>
          </ac:spMkLst>
        </pc:spChg>
        <pc:spChg chg="add mod">
          <ac:chgData name="Paul Jeremy Simon" userId="S::s202592@dtu.dk::54db1318-b9e5-44ac-b009-37faed20cf40" providerId="AD" clId="Web-{B1C7A861-C8F2-4290-BE07-1B76C3627A52}" dt="2021-11-16T13:05:23.045" v="279" actId="14100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B1C7A861-C8F2-4290-BE07-1B76C3627A52}" dt="2021-11-16T13:04:31.528" v="276" actId="20577"/>
          <ac:spMkLst>
            <pc:docMk/>
            <pc:sldMk cId="1159526982" sldId="257"/>
            <ac:spMk id="38" creationId="{457CF22A-6BB1-4870-A9E0-803F97EF2439}"/>
          </ac:spMkLst>
        </pc:spChg>
        <pc:spChg chg="mod">
          <ac:chgData name="Paul Jeremy Simon" userId="S::s202592@dtu.dk::54db1318-b9e5-44ac-b009-37faed20cf40" providerId="AD" clId="Web-{B1C7A861-C8F2-4290-BE07-1B76C3627A52}" dt="2021-11-16T12:43:59.996" v="22" actId="1076"/>
          <ac:spMkLst>
            <pc:docMk/>
            <pc:sldMk cId="1159526982" sldId="257"/>
            <ac:spMk id="91" creationId="{CE8C58B8-C0BC-CE41-9C20-5C588C41F47C}"/>
          </ac:spMkLst>
        </pc:spChg>
        <pc:cxnChg chg="add mod">
          <ac:chgData name="Paul Jeremy Simon" userId="S::s202592@dtu.dk::54db1318-b9e5-44ac-b009-37faed20cf40" providerId="AD" clId="Web-{B1C7A861-C8F2-4290-BE07-1B76C3627A52}" dt="2021-11-16T12:53:26.699" v="116" actId="1076"/>
          <ac:cxnSpMkLst>
            <pc:docMk/>
            <pc:sldMk cId="1159526982" sldId="257"/>
            <ac:cxnSpMk id="6" creationId="{4BC5C381-EF6A-472E-B50A-6D5600D1C737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7:51.221" v="211"/>
          <ac:cxnSpMkLst>
            <pc:docMk/>
            <pc:sldMk cId="1159526982" sldId="257"/>
            <ac:cxnSpMk id="8" creationId="{2A2D7D3D-14C2-4338-A123-3393AC58AF7A}"/>
          </ac:cxnSpMkLst>
        </pc:cxnChg>
        <pc:cxnChg chg="add del">
          <ac:chgData name="Paul Jeremy Simon" userId="S::s202592@dtu.dk::54db1318-b9e5-44ac-b009-37faed20cf40" providerId="AD" clId="Web-{B1C7A861-C8F2-4290-BE07-1B76C3627A52}" dt="2021-11-16T12:58:29.206" v="213"/>
          <ac:cxnSpMkLst>
            <pc:docMk/>
            <pc:sldMk cId="1159526982" sldId="257"/>
            <ac:cxnSpMk id="9" creationId="{4B477C6D-62BE-4BCD-A46A-9C65C49A133D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8" actId="1076"/>
          <ac:cxnSpMkLst>
            <pc:docMk/>
            <pc:sldMk cId="1159526982" sldId="257"/>
            <ac:cxnSpMk id="22" creationId="{D4F35B77-8D7C-46D2-872E-A831E3C3DC00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9" actId="1076"/>
          <ac:cxnSpMkLst>
            <pc:docMk/>
            <pc:sldMk cId="1159526982" sldId="257"/>
            <ac:cxnSpMk id="23" creationId="{4A3A8525-500B-468B-B048-01FC4E6A6543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45" v="120" actId="1076"/>
          <ac:cxnSpMkLst>
            <pc:docMk/>
            <pc:sldMk cId="1159526982" sldId="257"/>
            <ac:cxnSpMk id="25" creationId="{BA1EAD23-59CC-402A-A694-3E2AFC88A4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6:03.890" v="1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4:56.919" v="278" actId="14100"/>
          <ac:cxnSpMkLst>
            <pc:docMk/>
            <pc:sldMk cId="1159526982" sldId="257"/>
            <ac:cxnSpMk id="31" creationId="{72A3FFE5-F991-423A-85A9-7571FF68D620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9:42.614" v="225"/>
          <ac:cxnSpMkLst>
            <pc:docMk/>
            <pc:sldMk cId="1159526982" sldId="257"/>
            <ac:cxnSpMk id="32" creationId="{F8D1FC26-9442-419E-9501-C622BB441381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45.586" v="243" actId="14100"/>
          <ac:cxnSpMkLst>
            <pc:docMk/>
            <pc:sldMk cId="1159526982" sldId="257"/>
            <ac:cxnSpMk id="33" creationId="{B9C2B71B-2BEC-46F8-B120-6A9184ECE9CB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1:17.570" v="240"/>
          <ac:cxnSpMkLst>
            <pc:docMk/>
            <pc:sldMk cId="1159526982" sldId="257"/>
            <ac:cxnSpMk id="34" creationId="{5CAF3766-80B5-4786-A240-59E9CB5D3E9F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0:57.898" v="237"/>
          <ac:cxnSpMkLst>
            <pc:docMk/>
            <pc:sldMk cId="1159526982" sldId="257"/>
            <ac:cxnSpMk id="35" creationId="{8FB25A08-2CF9-467D-A74D-E370D99C87BC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56.727" v="244" actId="1076"/>
          <ac:cxnSpMkLst>
            <pc:docMk/>
            <pc:sldMk cId="1159526982" sldId="257"/>
            <ac:cxnSpMk id="36" creationId="{80EAE9FC-1A9A-4F22-8EA1-23297ACB80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2:20.619" v="24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en-DK" smtClean="0"/>
              <a:t>11/16/2021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89788" y="597043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Verdana"/>
                <a:cs typeface="Arial"/>
              </a:rPr>
              <a:t> </a:t>
            </a:r>
            <a:endParaRPr lang="da-DK" dirty="0"/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520052" y="3048779"/>
            <a:ext cx="15277831" cy="93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/>
                <a:cs typeface="Arial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endParaRPr lang="en-US" altLang="en-US" sz="4000" baseline="30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/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4273147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F910816-332F-6842-86AE-2FE0275FD56A}"/>
              </a:ext>
            </a:extLst>
          </p:cNvPr>
          <p:cNvCxnSpPr>
            <a:cxnSpLocks/>
          </p:cNvCxnSpPr>
          <p:nvPr/>
        </p:nvCxnSpPr>
        <p:spPr>
          <a:xfrm>
            <a:off x="-10390" y="28901179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52605" y="4659779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252208" y="10314770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252208" y="1768648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Results</a:t>
            </a:r>
          </a:p>
        </p:txBody>
      </p:sp>
      <p:sp>
        <p:nvSpPr>
          <p:cNvPr id="132" name="Round Same Side Corner Rectangle 137">
            <a:extLst>
              <a:ext uri="{FF2B5EF4-FFF2-40B4-BE49-F238E27FC236}">
                <a16:creationId xmlns:a16="http://schemas.microsoft.com/office/drawing/2014/main" id="{C627242A-C3FF-D340-8CBA-FBF88A50DF20}"/>
              </a:ext>
            </a:extLst>
          </p:cNvPr>
          <p:cNvSpPr/>
          <p:nvPr/>
        </p:nvSpPr>
        <p:spPr>
          <a:xfrm>
            <a:off x="252208" y="26611073"/>
            <a:ext cx="1171450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Outlook</a:t>
            </a:r>
          </a:p>
        </p:txBody>
      </p:sp>
      <p:sp>
        <p:nvSpPr>
          <p:cNvPr id="133" name="Round Same Side Corner Rectangle 137">
            <a:extLst>
              <a:ext uri="{FF2B5EF4-FFF2-40B4-BE49-F238E27FC236}">
                <a16:creationId xmlns:a16="http://schemas.microsoft.com/office/drawing/2014/main" id="{12E180B1-4855-554C-A6E7-BCB78D077781}"/>
              </a:ext>
            </a:extLst>
          </p:cNvPr>
          <p:cNvSpPr/>
          <p:nvPr/>
        </p:nvSpPr>
        <p:spPr>
          <a:xfrm>
            <a:off x="12256665" y="26618514"/>
            <a:ext cx="8875543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8C58B8-C0BC-CE41-9C20-5C588C41F47C}"/>
              </a:ext>
            </a:extLst>
          </p:cNvPr>
          <p:cNvSpPr txBox="1"/>
          <p:nvPr/>
        </p:nvSpPr>
        <p:spPr>
          <a:xfrm>
            <a:off x="20051666" y="2730424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H</a:t>
            </a:r>
            <a:r>
              <a:rPr lang="en-DK" dirty="0"/>
              <a:t>ex code color </a:t>
            </a:r>
          </a:p>
          <a:p>
            <a:r>
              <a:rPr lang="en-GB" dirty="0">
                <a:ea typeface="+mn-lt"/>
                <a:cs typeface="+mn-lt"/>
              </a:rPr>
              <a:t>#990000</a:t>
            </a:r>
          </a:p>
          <a:p>
            <a:r>
              <a:rPr lang="en-GB" dirty="0">
                <a:ea typeface="+mn-lt"/>
                <a:cs typeface="+mn-lt"/>
              </a:rPr>
              <a:t>#2F3EEA</a:t>
            </a:r>
            <a:endParaRPr lang="en-GB" dirty="0"/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1" y="354355"/>
            <a:ext cx="2361742" cy="34462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164955-C0E8-4C09-BF90-A5C4DE447B0C}"/>
              </a:ext>
            </a:extLst>
          </p:cNvPr>
          <p:cNvSpPr/>
          <p:nvPr/>
        </p:nvSpPr>
        <p:spPr>
          <a:xfrm>
            <a:off x="8049243" y="6608507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Bi-directional LSTM</a:t>
            </a:r>
            <a:endParaRPr lang="en-GB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AF441-CC34-4360-BF11-287A0103A8F8}"/>
              </a:ext>
            </a:extLst>
          </p:cNvPr>
          <p:cNvSpPr/>
          <p:nvPr/>
        </p:nvSpPr>
        <p:spPr>
          <a:xfrm>
            <a:off x="4264468" y="6608508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CNN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F58A7-6D7F-4558-989F-21EF31BF5A87}"/>
              </a:ext>
            </a:extLst>
          </p:cNvPr>
          <p:cNvSpPr/>
          <p:nvPr/>
        </p:nvSpPr>
        <p:spPr>
          <a:xfrm>
            <a:off x="11814039" y="6608508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FFNN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3F05A-E681-4C38-B5BA-7833319671E3}"/>
              </a:ext>
            </a:extLst>
          </p:cNvPr>
          <p:cNvSpPr/>
          <p:nvPr/>
        </p:nvSpPr>
        <p:spPr>
          <a:xfrm>
            <a:off x="4261424" y="8114844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ESM (Transformer)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C5C381-EF6A-472E-B50A-6D5600D1C737}"/>
              </a:ext>
            </a:extLst>
          </p:cNvPr>
          <p:cNvCxnSpPr/>
          <p:nvPr/>
        </p:nvCxnSpPr>
        <p:spPr>
          <a:xfrm flipV="1">
            <a:off x="3057609" y="8428358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496DF2-7979-46AE-9BF9-316CE5C9FBB0}"/>
              </a:ext>
            </a:extLst>
          </p:cNvPr>
          <p:cNvSpPr txBox="1"/>
          <p:nvPr/>
        </p:nvSpPr>
        <p:spPr>
          <a:xfrm>
            <a:off x="1730360" y="8115281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Amino acid sequence</a:t>
            </a:r>
            <a:endParaRPr lang="en-US">
              <a:latin typeface="Arial"/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F35B77-8D7C-46D2-872E-A831E3C3DC00}"/>
              </a:ext>
            </a:extLst>
          </p:cNvPr>
          <p:cNvCxnSpPr>
            <a:cxnSpLocks/>
          </p:cNvCxnSpPr>
          <p:nvPr/>
        </p:nvCxnSpPr>
        <p:spPr>
          <a:xfrm flipV="1">
            <a:off x="3046303" y="6955358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A8525-500B-468B-B048-01FC4E6A6543}"/>
              </a:ext>
            </a:extLst>
          </p:cNvPr>
          <p:cNvCxnSpPr>
            <a:cxnSpLocks/>
          </p:cNvCxnSpPr>
          <p:nvPr/>
        </p:nvCxnSpPr>
        <p:spPr>
          <a:xfrm flipV="1">
            <a:off x="6820888" y="6955437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1EAD23-59CC-402A-A694-3E2AFC88A488}"/>
              </a:ext>
            </a:extLst>
          </p:cNvPr>
          <p:cNvCxnSpPr>
            <a:cxnSpLocks/>
          </p:cNvCxnSpPr>
          <p:nvPr/>
        </p:nvCxnSpPr>
        <p:spPr>
          <a:xfrm flipV="1">
            <a:off x="10596494" y="6955517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FD808-A6A2-4EE6-B3AF-F78DBF30AC35}"/>
              </a:ext>
            </a:extLst>
          </p:cNvPr>
          <p:cNvSpPr txBox="1"/>
          <p:nvPr/>
        </p:nvSpPr>
        <p:spPr>
          <a:xfrm>
            <a:off x="1730988" y="6640738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Per-residue energies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C78038-87BC-42D3-B538-23A5A5954156}"/>
              </a:ext>
            </a:extLst>
          </p:cNvPr>
          <p:cNvCxnSpPr>
            <a:cxnSpLocks/>
          </p:cNvCxnSpPr>
          <p:nvPr/>
        </p:nvCxnSpPr>
        <p:spPr>
          <a:xfrm flipV="1">
            <a:off x="6815447" y="8428438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4DC676-6DE3-4223-B9F2-8F1AD4FDF034}"/>
              </a:ext>
            </a:extLst>
          </p:cNvPr>
          <p:cNvSpPr txBox="1"/>
          <p:nvPr/>
        </p:nvSpPr>
        <p:spPr>
          <a:xfrm>
            <a:off x="8008286" y="8162929"/>
            <a:ext cx="23466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Embedding for MHC, peptide and TCR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45518C-D880-4247-B237-ED013E326AF1}"/>
              </a:ext>
            </a:extLst>
          </p:cNvPr>
          <p:cNvSpPr txBox="1"/>
          <p:nvPr/>
        </p:nvSpPr>
        <p:spPr>
          <a:xfrm>
            <a:off x="1738893" y="5610168"/>
            <a:ext cx="1308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Global energies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A3FFE5-F991-423A-85A9-7571FF68D620}"/>
              </a:ext>
            </a:extLst>
          </p:cNvPr>
          <p:cNvCxnSpPr/>
          <p:nvPr/>
        </p:nvCxnSpPr>
        <p:spPr>
          <a:xfrm flipV="1">
            <a:off x="3054527" y="5785290"/>
            <a:ext cx="8185013" cy="32393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C2B71B-2BEC-46F8-B120-6A9184ECE9CB}"/>
              </a:ext>
            </a:extLst>
          </p:cNvPr>
          <p:cNvCxnSpPr>
            <a:cxnSpLocks/>
          </p:cNvCxnSpPr>
          <p:nvPr/>
        </p:nvCxnSpPr>
        <p:spPr>
          <a:xfrm>
            <a:off x="11203692" y="5801895"/>
            <a:ext cx="15454" cy="2696818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EAE9FC-1A9A-4F22-8EA1-23297ACB8088}"/>
              </a:ext>
            </a:extLst>
          </p:cNvPr>
          <p:cNvCxnSpPr>
            <a:cxnSpLocks/>
          </p:cNvCxnSpPr>
          <p:nvPr/>
        </p:nvCxnSpPr>
        <p:spPr>
          <a:xfrm flipV="1">
            <a:off x="10336777" y="8480916"/>
            <a:ext cx="887931" cy="658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5098AB-F631-4EB6-9BCD-A983E2A7B102}"/>
              </a:ext>
            </a:extLst>
          </p:cNvPr>
          <p:cNvCxnSpPr>
            <a:cxnSpLocks/>
          </p:cNvCxnSpPr>
          <p:nvPr/>
        </p:nvCxnSpPr>
        <p:spPr>
          <a:xfrm flipV="1">
            <a:off x="14372222" y="6955597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7CF22A-6BB1-4870-A9E0-803F97EF2439}"/>
              </a:ext>
            </a:extLst>
          </p:cNvPr>
          <p:cNvSpPr txBox="1"/>
          <p:nvPr/>
        </p:nvSpPr>
        <p:spPr>
          <a:xfrm>
            <a:off x="15587764" y="6609106"/>
            <a:ext cx="23466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Output:</a:t>
            </a:r>
          </a:p>
          <a:p>
            <a:r>
              <a:rPr lang="en-GB" dirty="0">
                <a:latin typeface="Arial"/>
                <a:cs typeface="Arial"/>
              </a:rPr>
              <a:t>0 = not binding</a:t>
            </a:r>
          </a:p>
          <a:p>
            <a:r>
              <a:rPr lang="en-GB" dirty="0">
                <a:latin typeface="Arial"/>
                <a:cs typeface="Arial"/>
              </a:rPr>
              <a:t>1 = binding</a:t>
            </a:r>
          </a:p>
        </p:txBody>
      </p:sp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8E7CC2-19F4-4504-BB82-CD936B1336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5235</TotalTime>
  <Words>1801</Words>
  <Application>Microsoft Office PowerPoint</Application>
  <PresentationFormat>Custom</PresentationFormat>
  <Paragraphs>108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Henrietta Holze</cp:lastModifiedBy>
  <cp:revision>239</cp:revision>
  <dcterms:created xsi:type="dcterms:W3CDTF">2021-11-04T10:26:32Z</dcterms:created>
  <dcterms:modified xsi:type="dcterms:W3CDTF">2021-11-16T13:05:23Z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