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9A8E-2DE8-424A-964C-19DB4C249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C8D87-0FEC-4866-AE5E-09F081D39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788BE-70D7-43F3-8506-1BD87E36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D8A5-C9A5-411A-A56E-DD03A4EEA1B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9D49E-FB7B-43D2-A4F6-3DF4E63F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2B5EB-556A-4BC8-B632-9E1BD2A4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2678-8024-43F3-B7B4-0A048EFF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0C3D-B325-4BFA-BCE9-ECC6FBDAE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70BDE-7ADB-4708-A6DA-60C31FD03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AE3E9-3872-432C-809E-912BA446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D8A5-C9A5-411A-A56E-DD03A4EEA1B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565C9-DDAF-46BA-862A-64719A49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0BE2F-2D99-47F8-9B7E-0C6803F5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2678-8024-43F3-B7B4-0A048EFF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2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0D951F-3964-4DE9-9ABC-3B7248743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BDD86-BFE2-44F4-96B9-EA6CAB8EF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4C14D-AE1B-4F5F-9588-3CDF6365E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D8A5-C9A5-411A-A56E-DD03A4EEA1B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B61AE-61D5-4529-AEE0-0D7EBA54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39459-2D13-4919-BED7-FDBE8DDC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2678-8024-43F3-B7B4-0A048EFF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7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2806-4447-4E53-B7DF-689F12BA3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97EA7-B414-4793-9DB5-3270B88C0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E64D6-1758-4D09-8C6C-0825D5AE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D8A5-C9A5-411A-A56E-DD03A4EEA1B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650CA-51F2-4661-9A80-849E4931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F87A2-21FD-4797-9D4F-F938A435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2678-8024-43F3-B7B4-0A048EFF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3ECD-9179-4765-B8E9-1F8004B01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AAEE6-39AC-4C71-90B3-AE667CA12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37460-E312-4C23-AA82-6F7768D5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D8A5-C9A5-411A-A56E-DD03A4EEA1B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5E8E-4807-49A0-9F66-C696BE5E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EB6EA-402F-4247-A290-28E72B83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2678-8024-43F3-B7B4-0A048EFF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4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6F15-10E7-479F-AB95-08B4E8D0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7A807-F989-4926-AE0F-95A51282B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D2D50-6E73-48F0-86B8-8E2E9288F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3348A-A4DC-4CA9-A809-851BBACF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D8A5-C9A5-411A-A56E-DD03A4EEA1B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3A73E-ECFF-4DCA-8880-F5166D70E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A2600-1740-4723-8199-63D8D1F94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2678-8024-43F3-B7B4-0A048EFF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7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9A34-5EB6-4AFD-99C6-EA392B7E1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37CBC-5653-41CD-9E30-CC7EF8100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9A812-05FB-49E1-A4D2-4E82BD2D0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AA481-0ADF-423D-B2DF-45679A2C1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E39B4-C43A-467D-9BDE-9E55285C0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FCADC-97D2-400F-A8E4-31A85B27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D8A5-C9A5-411A-A56E-DD03A4EEA1B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48EBD-3EB8-4DB1-888B-00883FAA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1E86C-616E-492E-B325-8AA36D56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2678-8024-43F3-B7B4-0A048EFF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9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5461D-69B5-4D98-8FAF-B0FCE34B4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9320F8-06F5-45D7-9F61-04A811C3F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D8A5-C9A5-411A-A56E-DD03A4EEA1B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1AD90F-94DE-41F2-B0F3-7F44756D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60E60-DCD2-40CE-AA78-D3DD8EE5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2678-8024-43F3-B7B4-0A048EFF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6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3ADF5-8154-4796-B64B-1EA4916F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D8A5-C9A5-411A-A56E-DD03A4EEA1B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C1F70-868A-435C-9982-44D5E40F2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7403E-21F3-49EF-8E02-CC17A955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2678-8024-43F3-B7B4-0A048EFF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4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FC57-8EEA-4DD3-BDD6-5EBD93924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81EC-912E-4F90-B8F4-055B60FE7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A4CFF-D8E3-45BF-8C59-665C6B8FC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10272-4107-493C-B3D6-028D594B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D8A5-C9A5-411A-A56E-DD03A4EEA1B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F3824-46AA-4B8A-87F9-760B9017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F670D-5C89-4ACD-AE5E-9BD2C6C3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2678-8024-43F3-B7B4-0A048EFF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4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22773-394B-40B0-9CC9-4648B1C5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F8F525-F5CD-4954-8499-183BED7E0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645AE-FFB0-4BF9-AF7D-A093306CD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C6718-9030-4EBC-9FE0-4008A439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D8A5-C9A5-411A-A56E-DD03A4EEA1B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3CE26-3BA7-4616-AD34-F8069A4A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36925-03DB-44F3-86B0-46CB6C42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2678-8024-43F3-B7B4-0A048EFF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4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CBD86-A296-43C2-8031-6AC8C189D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A1D11-880D-48BB-B5F1-3C5498A54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6DFE3-2DDF-4337-BDE8-006299FF9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6D8A5-C9A5-411A-A56E-DD03A4EEA1B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55A62-7BC0-4F73-87D1-12023F62B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9FB3E-F8A4-48DB-A578-BDB55E676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12678-8024-43F3-B7B4-0A048EFF4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5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211F40-BD1B-48DC-83B4-C8DD6073C9BD}"/>
              </a:ext>
            </a:extLst>
          </p:cNvPr>
          <p:cNvSpPr txBox="1"/>
          <p:nvPr/>
        </p:nvSpPr>
        <p:spPr>
          <a:xfrm>
            <a:off x="691764" y="715617"/>
            <a:ext cx="2997642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</a:t>
            </a:r>
            <a:r>
              <a:rPr lang="de-DE" sz="3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equity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6402FD-20F0-4139-8A22-6C3EE3E62BB4}"/>
              </a:ext>
            </a:extLst>
          </p:cNvPr>
          <p:cNvSpPr txBox="1"/>
          <p:nvPr/>
        </p:nvSpPr>
        <p:spPr>
          <a:xfrm>
            <a:off x="4943722" y="715616"/>
            <a:ext cx="2304554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3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043FB9-85FF-4D9F-B75C-CB2654D74BCC}"/>
              </a:ext>
            </a:extLst>
          </p:cNvPr>
          <p:cNvSpPr txBox="1"/>
          <p:nvPr/>
        </p:nvSpPr>
        <p:spPr>
          <a:xfrm>
            <a:off x="8849136" y="715616"/>
            <a:ext cx="2304554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3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Estimand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4FE1C23-01AE-40D8-A181-35B528FE5ECE}"/>
              </a:ext>
            </a:extLst>
          </p:cNvPr>
          <p:cNvSpPr/>
          <p:nvPr/>
        </p:nvSpPr>
        <p:spPr>
          <a:xfrm>
            <a:off x="691764" y="5331350"/>
            <a:ext cx="2997642" cy="81103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Cultural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DFADE8F-E261-4FDE-AB90-8DFB17DE7EF9}"/>
              </a:ext>
            </a:extLst>
          </p:cNvPr>
          <p:cNvSpPr/>
          <p:nvPr/>
        </p:nvSpPr>
        <p:spPr>
          <a:xfrm>
            <a:off x="691764" y="3572354"/>
            <a:ext cx="2997642" cy="81103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Institutional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ED8BA08-DE90-4C35-A95D-13979ED0E130}"/>
              </a:ext>
            </a:extLst>
          </p:cNvPr>
          <p:cNvSpPr/>
          <p:nvPr/>
        </p:nvSpPr>
        <p:spPr>
          <a:xfrm>
            <a:off x="691764" y="1813358"/>
            <a:ext cx="2997642" cy="81103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Structural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7AB7FD52-AD23-4ACB-AF1C-5049027D6F95}"/>
              </a:ext>
            </a:extLst>
          </p:cNvPr>
          <p:cNvSpPr/>
          <p:nvPr/>
        </p:nvSpPr>
        <p:spPr>
          <a:xfrm>
            <a:off x="4597178" y="1813358"/>
            <a:ext cx="2997642" cy="81103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and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67B507FF-04CC-4A90-B38F-EEC5EF9D8E83}"/>
              </a:ext>
            </a:extLst>
          </p:cNvPr>
          <p:cNvSpPr/>
          <p:nvPr/>
        </p:nvSpPr>
        <p:spPr>
          <a:xfrm>
            <a:off x="4597178" y="3582294"/>
            <a:ext cx="2997642" cy="81103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welfare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pathway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47B4F3BE-7494-4217-A666-F0EFD266256B}"/>
              </a:ext>
            </a:extLst>
          </p:cNvPr>
          <p:cNvSpPr/>
          <p:nvPr/>
        </p:nvSpPr>
        <p:spPr>
          <a:xfrm>
            <a:off x="4597178" y="5331351"/>
            <a:ext cx="2997642" cy="81103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preferences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patriarchical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FE70B319-4482-460B-AC17-6023F65AF744}"/>
              </a:ext>
            </a:extLst>
          </p:cNvPr>
          <p:cNvSpPr/>
          <p:nvPr/>
        </p:nvSpPr>
        <p:spPr>
          <a:xfrm>
            <a:off x="8502592" y="1813358"/>
            <a:ext cx="2997642" cy="81103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Subnational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women‘s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employment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rates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parental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gaps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D39F1EAF-5648-4D18-B713-75481787AA64}"/>
              </a:ext>
            </a:extLst>
          </p:cNvPr>
          <p:cNvSpPr/>
          <p:nvPr/>
        </p:nvSpPr>
        <p:spPr>
          <a:xfrm>
            <a:off x="8502592" y="3696264"/>
            <a:ext cx="2997642" cy="81103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equality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gaps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fades at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subnational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1B7AA8E6-2958-4B20-A86F-461CA09EB042}"/>
              </a:ext>
            </a:extLst>
          </p:cNvPr>
          <p:cNvSpPr/>
          <p:nvPr/>
        </p:nvSpPr>
        <p:spPr>
          <a:xfrm>
            <a:off x="8502594" y="5331350"/>
            <a:ext cx="2997642" cy="81103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Narrowing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gaps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diffuse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spatio-temporaly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vanguard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regions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throughout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35CF07F-79A1-4B81-ABC6-BD19DF02609D}"/>
              </a:ext>
            </a:extLst>
          </p:cNvPr>
          <p:cNvSpPr/>
          <p:nvPr/>
        </p:nvSpPr>
        <p:spPr>
          <a:xfrm>
            <a:off x="3808675" y="2094964"/>
            <a:ext cx="604300" cy="2478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A23E8A6-90E4-46F7-BEA4-60DD5A9F0B6F}"/>
              </a:ext>
            </a:extLst>
          </p:cNvPr>
          <p:cNvSpPr/>
          <p:nvPr/>
        </p:nvSpPr>
        <p:spPr>
          <a:xfrm>
            <a:off x="7746556" y="2094964"/>
            <a:ext cx="604300" cy="2478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B7B51C0-8DF6-4A7D-80F9-54C86DD639F6}"/>
              </a:ext>
            </a:extLst>
          </p:cNvPr>
          <p:cNvSpPr/>
          <p:nvPr/>
        </p:nvSpPr>
        <p:spPr>
          <a:xfrm>
            <a:off x="7746556" y="5612956"/>
            <a:ext cx="604300" cy="2478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84C967D-A6DF-4877-9E30-B8ACBD1B76F5}"/>
              </a:ext>
            </a:extLst>
          </p:cNvPr>
          <p:cNvSpPr/>
          <p:nvPr/>
        </p:nvSpPr>
        <p:spPr>
          <a:xfrm>
            <a:off x="7654454" y="3863900"/>
            <a:ext cx="604300" cy="2478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5A336F9-ACCD-49C6-9A96-BB4F666AEFF5}"/>
              </a:ext>
            </a:extLst>
          </p:cNvPr>
          <p:cNvSpPr/>
          <p:nvPr/>
        </p:nvSpPr>
        <p:spPr>
          <a:xfrm>
            <a:off x="3841142" y="5589103"/>
            <a:ext cx="604300" cy="2478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9BDF9F8-EDEE-494E-956A-45FC77BDC7DB}"/>
              </a:ext>
            </a:extLst>
          </p:cNvPr>
          <p:cNvSpPr/>
          <p:nvPr/>
        </p:nvSpPr>
        <p:spPr>
          <a:xfrm>
            <a:off x="3841142" y="3853960"/>
            <a:ext cx="604300" cy="2478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689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Schubert, Henrik-Alexander</dc:creator>
  <cp:lastModifiedBy>Schubert, Henrik-Alexander</cp:lastModifiedBy>
  <cp:revision>7</cp:revision>
  <dcterms:created xsi:type="dcterms:W3CDTF">2024-07-02T09:36:14Z</dcterms:created>
  <dcterms:modified xsi:type="dcterms:W3CDTF">2024-07-02T09:55:32Z</dcterms:modified>
</cp:coreProperties>
</file>