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6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69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46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6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57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8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26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37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8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2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2903-5AA7-4572-A9C5-3EE42465E10A}" type="datetimeFigureOut">
              <a:rPr lang="da-DK" smtClean="0"/>
              <a:t>03-01-2013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0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Arduino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Solar Cell </a:t>
            </a:r>
            <a:r>
              <a:rPr lang="da-DK" dirty="0" err="1" smtClean="0"/>
              <a:t>TestPlatform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HFDA</a:t>
            </a:r>
          </a:p>
          <a:p>
            <a:r>
              <a:rPr lang="da-DK" dirty="0" smtClean="0"/>
              <a:t>2013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8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Idea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Making</a:t>
            </a:r>
            <a:r>
              <a:rPr lang="da-DK" sz="2000" dirty="0" smtClean="0"/>
              <a:t> a small, </a:t>
            </a:r>
            <a:r>
              <a:rPr lang="da-DK" sz="2000" dirty="0" err="1" smtClean="0"/>
              <a:t>affordable</a:t>
            </a:r>
            <a:r>
              <a:rPr lang="da-DK" sz="2000" dirty="0" smtClean="0"/>
              <a:t> platform,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take</a:t>
            </a:r>
            <a:r>
              <a:rPr lang="da-DK" sz="2000" dirty="0" smtClean="0"/>
              <a:t> </a:t>
            </a:r>
            <a:r>
              <a:rPr lang="da-DK" sz="2000" dirty="0" err="1" smtClean="0"/>
              <a:t>systematic</a:t>
            </a:r>
            <a:r>
              <a:rPr lang="da-DK" sz="2000" dirty="0" smtClean="0"/>
              <a:t> data from a solar </a:t>
            </a:r>
            <a:r>
              <a:rPr lang="da-DK" sz="2000" dirty="0" err="1" smtClean="0"/>
              <a:t>cell</a:t>
            </a:r>
            <a:r>
              <a:rPr lang="da-DK" sz="2000" dirty="0" smtClean="0"/>
              <a:t> under test</a:t>
            </a:r>
          </a:p>
          <a:p>
            <a:r>
              <a:rPr lang="da-DK" sz="2000" dirty="0" err="1" smtClean="0"/>
              <a:t>Enable</a:t>
            </a:r>
            <a:r>
              <a:rPr lang="da-DK" sz="2000" dirty="0" smtClean="0"/>
              <a:t> </a:t>
            </a:r>
            <a:r>
              <a:rPr lang="da-DK" sz="2000" dirty="0" err="1" smtClean="0"/>
              <a:t>taking</a:t>
            </a:r>
            <a:r>
              <a:rPr lang="da-DK" sz="2000" dirty="0" smtClean="0"/>
              <a:t> IV </a:t>
            </a:r>
            <a:r>
              <a:rPr lang="da-DK" sz="2000" dirty="0" err="1" smtClean="0"/>
              <a:t>curves</a:t>
            </a:r>
            <a:r>
              <a:rPr lang="da-DK" sz="2000" dirty="0" smtClean="0"/>
              <a:t> (range from +-2V)</a:t>
            </a:r>
          </a:p>
          <a:p>
            <a:r>
              <a:rPr lang="da-DK" sz="2000" dirty="0" smtClean="0"/>
              <a:t>Log IV </a:t>
            </a:r>
            <a:r>
              <a:rPr lang="da-DK" sz="2000" dirty="0" err="1" smtClean="0"/>
              <a:t>curve</a:t>
            </a:r>
            <a:r>
              <a:rPr lang="da-DK" sz="2000" dirty="0" smtClean="0"/>
              <a:t>, </a:t>
            </a:r>
            <a:r>
              <a:rPr lang="da-DK" sz="2000" dirty="0" err="1" smtClean="0"/>
              <a:t>Irradiance</a:t>
            </a:r>
            <a:r>
              <a:rPr lang="da-DK" sz="2000" dirty="0" smtClean="0"/>
              <a:t>, Temperature (</a:t>
            </a:r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/>
              <a:t>cell</a:t>
            </a:r>
            <a:r>
              <a:rPr lang="da-DK" sz="2000" dirty="0" smtClean="0"/>
              <a:t> and air), Time</a:t>
            </a:r>
          </a:p>
          <a:p>
            <a:r>
              <a:rPr lang="da-DK" sz="2000" dirty="0" smtClean="0"/>
              <a:t>Store on SD </a:t>
            </a:r>
            <a:r>
              <a:rPr lang="da-DK" sz="2000" dirty="0" err="1" smtClean="0"/>
              <a:t>card</a:t>
            </a:r>
            <a:r>
              <a:rPr lang="da-DK" sz="2000" dirty="0" smtClean="0"/>
              <a:t> and/or </a:t>
            </a:r>
            <a:r>
              <a:rPr lang="da-DK" sz="2000" dirty="0" err="1" smtClean="0"/>
              <a:t>ethernet</a:t>
            </a:r>
            <a:r>
              <a:rPr lang="da-DK" sz="2000" dirty="0" smtClean="0"/>
              <a:t> (</a:t>
            </a:r>
            <a:r>
              <a:rPr lang="da-DK" sz="2000" dirty="0" smtClean="0">
                <a:hlinkClick r:id="rId2"/>
              </a:rPr>
              <a:t>www.cosm.com</a:t>
            </a:r>
            <a:r>
              <a:rPr lang="da-DK" sz="2000" dirty="0" smtClean="0"/>
              <a:t>?) or pc.</a:t>
            </a:r>
          </a:p>
          <a:p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directly</a:t>
            </a:r>
            <a:r>
              <a:rPr lang="da-DK" sz="2000" dirty="0" smtClean="0"/>
              <a:t> with pc as a </a:t>
            </a:r>
            <a:r>
              <a:rPr lang="da-DK" sz="2000" dirty="0" err="1" smtClean="0"/>
              <a:t>Keithley</a:t>
            </a:r>
            <a:r>
              <a:rPr lang="da-DK" sz="2000" dirty="0" smtClean="0"/>
              <a:t> 2400 or as a </a:t>
            </a:r>
            <a:r>
              <a:rPr lang="da-DK" sz="2000" dirty="0" err="1" smtClean="0"/>
              <a:t>headless</a:t>
            </a:r>
            <a:r>
              <a:rPr lang="da-DK" sz="2000" dirty="0" smtClean="0"/>
              <a:t> </a:t>
            </a:r>
            <a:r>
              <a:rPr lang="da-DK" sz="2000" dirty="0" err="1" smtClean="0"/>
              <a:t>standalone</a:t>
            </a:r>
            <a:r>
              <a:rPr lang="da-DK" sz="2000" dirty="0" smtClean="0"/>
              <a:t> unit</a:t>
            </a:r>
            <a:endParaRPr lang="da-DK" sz="2000" dirty="0"/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227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Specs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Based on the IV tester of the MIT guys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err="1" smtClean="0"/>
              <a:t>Arduino</a:t>
            </a:r>
            <a:r>
              <a:rPr lang="en-US" dirty="0" smtClean="0"/>
              <a:t> sketch for my setup of IV scan:</a:t>
            </a:r>
          </a:p>
          <a:p>
            <a:endParaRPr lang="en-US" dirty="0" smtClean="0"/>
          </a:p>
          <a:p>
            <a:r>
              <a:rPr lang="en-US" dirty="0" smtClean="0"/>
              <a:t>1. Use MCP4728 DAC for setting the voltage output</a:t>
            </a:r>
          </a:p>
          <a:p>
            <a:pPr lvl="1"/>
            <a:r>
              <a:rPr lang="en-US" dirty="0" smtClean="0"/>
              <a:t>	feed output to channel A and B on OPAMP (enabling negative and positive part of sweep)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Channel C could be used for negatively biasing a photodiode (Intensity)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2. Use MCP3424 ADC for measuring current and voltage</a:t>
            </a:r>
          </a:p>
          <a:p>
            <a:pPr lvl="1"/>
            <a:r>
              <a:rPr lang="en-US" dirty="0" smtClean="0"/>
              <a:t>	12/14/16bit with four channels differentially</a:t>
            </a:r>
          </a:p>
          <a:p>
            <a:pPr lvl="1"/>
            <a:r>
              <a:rPr lang="en-US" dirty="0" smtClean="0"/>
              <a:t>	enables measurement of voltage over DUT, </a:t>
            </a:r>
            <a:r>
              <a:rPr lang="en-US" dirty="0" err="1" smtClean="0"/>
              <a:t>R_shunt</a:t>
            </a:r>
            <a:r>
              <a:rPr lang="en-US" dirty="0" smtClean="0"/>
              <a:t> and OP_AMP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Last channel could be used for photodiode (Voltage over </a:t>
            </a:r>
            <a:r>
              <a:rPr lang="en-US" dirty="0" err="1" smtClean="0"/>
              <a:t>R_shunt</a:t>
            </a:r>
            <a:r>
              <a:rPr lang="en-US" dirty="0" smtClean="0"/>
              <a:t> or bolometer which is in mV)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3. DHT11 or DHT22 incorporation for environment conditions</a:t>
            </a:r>
          </a:p>
          <a:p>
            <a:endParaRPr lang="en-US" dirty="0" smtClean="0"/>
          </a:p>
          <a:p>
            <a:r>
              <a:rPr lang="en-US" dirty="0" smtClean="0"/>
              <a:t>x. Temperature sensor DS18 one wire</a:t>
            </a:r>
          </a:p>
          <a:p>
            <a:endParaRPr lang="en-US" dirty="0" smtClean="0"/>
          </a:p>
          <a:p>
            <a:r>
              <a:rPr lang="en-US" dirty="0" smtClean="0"/>
              <a:t>x. SD-card storage of files instead of serial (stand alone tester)</a:t>
            </a:r>
          </a:p>
          <a:p>
            <a:endParaRPr lang="en-US" dirty="0" smtClean="0"/>
          </a:p>
          <a:p>
            <a:r>
              <a:rPr lang="en-US" dirty="0" smtClean="0"/>
              <a:t>x. Ethernet connection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x. RTC chip with temp readout</a:t>
            </a:r>
          </a:p>
          <a:p>
            <a:r>
              <a:rPr lang="en-US" dirty="0" smtClean="0"/>
              <a:t>	used for storing data no </a:t>
            </a:r>
            <a:r>
              <a:rPr lang="en-US" dirty="0" err="1" smtClean="0"/>
              <a:t>sd</a:t>
            </a:r>
            <a:r>
              <a:rPr lang="en-US" dirty="0" smtClean="0"/>
              <a:t>-card with filenames for date and time</a:t>
            </a:r>
          </a:p>
          <a:p>
            <a:endParaRPr lang="en-US" dirty="0" smtClean="0"/>
          </a:p>
          <a:p>
            <a:r>
              <a:rPr lang="en-US" dirty="0" smtClean="0"/>
              <a:t>X. sleep mode with RTC wakeup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3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Top </a:t>
            </a:r>
            <a:r>
              <a:rPr lang="da-DK" dirty="0" err="1" smtClean="0"/>
              <a:t>layer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Bottom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509687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509687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(</a:t>
            </a:r>
            <a:r>
              <a:rPr lang="da-DK" dirty="0" err="1" smtClean="0"/>
              <a:t>embedded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########### Implementing software ##############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libraries:</a:t>
            </a:r>
          </a:p>
          <a:p>
            <a:r>
              <a:rPr lang="en-US" sz="1200" dirty="0" smtClean="0"/>
              <a:t>	Wire</a:t>
            </a:r>
          </a:p>
          <a:p>
            <a:r>
              <a:rPr lang="en-US" sz="1200" dirty="0" smtClean="0"/>
              <a:t>	MCP4728</a:t>
            </a:r>
          </a:p>
          <a:p>
            <a:r>
              <a:rPr lang="en-US" sz="1200" dirty="0" smtClean="0"/>
              <a:t>	MCP3424</a:t>
            </a:r>
          </a:p>
          <a:p>
            <a:r>
              <a:rPr lang="en-US" sz="1200" dirty="0" smtClean="0"/>
              <a:t>	SD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OneWire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DallasTemperature</a:t>
            </a:r>
            <a:endParaRPr lang="en-US" sz="1200" dirty="0" smtClean="0"/>
          </a:p>
          <a:p>
            <a:r>
              <a:rPr lang="en-US" sz="1200" dirty="0" smtClean="0"/>
              <a:t>	DHT</a:t>
            </a:r>
          </a:p>
          <a:p>
            <a:r>
              <a:rPr lang="en-US" sz="1200" dirty="0" smtClean="0"/>
              <a:t>	Ethernet</a:t>
            </a:r>
          </a:p>
          <a:p>
            <a:endParaRPr lang="en-US" sz="1200" dirty="0" smtClean="0"/>
          </a:p>
          <a:p>
            <a:r>
              <a:rPr lang="en-US" sz="1200" dirty="0" smtClean="0"/>
              <a:t>Defining variables</a:t>
            </a:r>
          </a:p>
          <a:p>
            <a:r>
              <a:rPr lang="en-US" sz="1200" dirty="0" smtClean="0"/>
              <a:t>	Setting </a:t>
            </a:r>
            <a:r>
              <a:rPr lang="en-US" sz="1200" dirty="0" err="1" smtClean="0"/>
              <a:t>std</a:t>
            </a:r>
            <a:r>
              <a:rPr lang="en-US" sz="1200" dirty="0" smtClean="0"/>
              <a:t> range of -1V to 1V</a:t>
            </a:r>
          </a:p>
          <a:p>
            <a:r>
              <a:rPr lang="en-US" sz="1200" dirty="0" smtClean="0"/>
              <a:t>	Setting common voltage on </a:t>
            </a:r>
            <a:r>
              <a:rPr lang="en-US" sz="1200" dirty="0" err="1" smtClean="0"/>
              <a:t>Va</a:t>
            </a:r>
            <a:r>
              <a:rPr lang="en-US" sz="1200" dirty="0" smtClean="0"/>
              <a:t> and </a:t>
            </a:r>
            <a:r>
              <a:rPr lang="en-US" sz="1200" dirty="0" err="1" smtClean="0"/>
              <a:t>Vb</a:t>
            </a:r>
            <a:r>
              <a:rPr lang="en-US" sz="1200" dirty="0" smtClean="0"/>
              <a:t> to 1.5V</a:t>
            </a:r>
          </a:p>
          <a:p>
            <a:r>
              <a:rPr lang="en-US" sz="1200" dirty="0" smtClean="0"/>
              <a:t>	Setting # points = 200</a:t>
            </a:r>
          </a:p>
        </p:txBody>
      </p:sp>
    </p:spTree>
    <p:extLst>
      <p:ext uri="{BB962C8B-B14F-4D97-AF65-F5344CB8AC3E}">
        <p14:creationId xmlns:p14="http://schemas.microsoft.com/office/powerpoint/2010/main" val="196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Components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64896" cy="441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6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Arduino Based Solar Cell TestPlatform</vt:lpstr>
      <vt:lpstr>Idea</vt:lpstr>
      <vt:lpstr>Design Specs</vt:lpstr>
      <vt:lpstr>Diagram</vt:lpstr>
      <vt:lpstr>Software (embedded)</vt:lpstr>
      <vt:lpstr>Components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Friis Dam</dc:creator>
  <cp:lastModifiedBy>Henrik Friis Dam</cp:lastModifiedBy>
  <cp:revision>4</cp:revision>
  <dcterms:created xsi:type="dcterms:W3CDTF">2013-01-03T13:40:53Z</dcterms:created>
  <dcterms:modified xsi:type="dcterms:W3CDTF">2013-01-03T13:52:58Z</dcterms:modified>
</cp:coreProperties>
</file>