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859"/>
    <a:srgbClr val="013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DCB51A-3DE4-4F41-ACD5-E3C551579F6F}" v="39" dt="2024-05-07T09:31:59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0894" autoAdjust="0"/>
  </p:normalViewPr>
  <p:slideViewPr>
    <p:cSldViewPr snapToGrid="0">
      <p:cViewPr varScale="1">
        <p:scale>
          <a:sx n="144" d="100"/>
          <a:sy n="144" d="100"/>
        </p:scale>
        <p:origin x="8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DFAB8-527C-44B2-B7F5-811520CA7C4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23341-ED92-4BA3-811A-06D9BCD2E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78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23341-ED92-4BA3-811A-06D9BCD2E8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3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1549-4C40-6394-5D00-F80DC10AD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0D5DB-ED59-E28A-FB4C-D62B898CF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3A659-B626-90B9-F390-06A7614B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C7FD4-7879-3826-F87A-BF4BE6A2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2B72-7A47-D45E-C3CD-E4B9A52C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95CE-2A9D-86B0-C817-028684B5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4BFDB-3A0B-68F4-EEAD-74D2413D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211A0-18ED-0C44-89EC-4270FDAD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D07D7-BA2F-4DA2-4A44-7BEA46B3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95E7C-4B29-9B83-AB02-2459FB21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6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FB82A-72C5-007F-6279-4E6A7779F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0893C-EAB4-8599-AEAD-01119273D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40DB4-501C-B8C3-8559-E8603D42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FF40B-50D4-756E-4CEB-C6263176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9B92-DBC9-AC9E-51E9-C33764BF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4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B85C-EAD9-8947-87F2-15F0004A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3A911-DFE9-AA81-06B3-57A0262AC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282E3-B940-D85B-464E-C992C614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5AD94-BBFC-FDBC-00E7-73C39F1A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2E84-8573-6AF2-E10E-799992CA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1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ED64-23A1-4666-853D-C8C91CD1C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D19BF-778A-D938-AAFE-CF587182A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567D-E1C8-576D-9A9E-8E508396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11D7B-E4D3-F78B-A24C-510F3E7D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32CB7-9648-0776-6E73-C027D53E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6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6490-D6B3-BB16-2414-9866B2F2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FB8F3-1D54-2DA5-3655-922A730C1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E678C-357A-7A1B-57A0-1EC177CCD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44900-CECD-E818-A544-60FC49FA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1A2F1-5680-0F5D-323C-3740366D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97A95-F64A-CA12-4EDD-07AC7B52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6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6999-9EC4-153F-B194-B437154B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5D2AC-1E4C-279D-D36D-1F08B0B37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8B95A-667C-32B3-60D9-16735DD09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F6B16-7819-7E9E-D349-4F8BB0A74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F8F5F-34ED-D275-7B37-DD5695F61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638C49-1CC7-DCB3-1390-DBBC651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D024C-EB14-04EA-BC1C-9C5AB0A0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43211-D75C-2EB0-1765-85068B5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4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DB1B-774A-CB6F-CFCF-B804B81A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CED33-D257-7228-773B-DA80ABAC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FC7E8-AC98-170F-BD72-427374BF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105B5-B81B-2FA1-6AFA-34EF728F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3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9B119-2A3B-A22E-5BEE-7B2D107F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59932-CB01-29D2-59B8-3CF9CB35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20947-41A4-EB27-C3FE-3A9A4833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2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859C-AB72-299D-6929-60B3BEDD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ABCA4-639B-A826-A70E-2049FAD86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B0A06-217B-90CB-0D17-4412B6364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15F57-0F91-B406-ABD5-6CD88EBC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AB643-E3F8-545C-14D5-8AEE45F1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F5632-6031-E9FE-9A60-87AA1042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9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B854-D9EE-9817-2D25-3031D961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BF7F8-428A-C8F7-E5BA-1F387521F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06251-CDD1-4379-A205-D9C35088A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BD5B1-1AA5-1C49-E095-4400F322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AA7A2-5CA0-E220-32A9-FFB2B7EA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6589F-ACD5-5F7B-B34F-44083332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3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24B2C-338C-C4FC-54D0-FF780DA1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7F338-4747-0A56-C587-2F0A1674C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995B8-D851-7095-0B3F-591C92F6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6C696-EB1A-4D60-ACE7-00B443F05D5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87B4C-3B53-D13C-81C5-D8014DAD1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3FB8D-A787-71F1-DA57-4FFF5953A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2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CACE84C-D0CC-8CC9-E956-DE238963A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7831" y="4154863"/>
            <a:ext cx="6536336" cy="1045787"/>
          </a:xfrm>
        </p:spPr>
        <p:txBody>
          <a:bodyPr>
            <a:noAutofit/>
          </a:bodyPr>
          <a:lstStyle/>
          <a:p>
            <a:r>
              <a:rPr lang="en-US" sz="3000" b="1" dirty="0" err="1">
                <a:solidFill>
                  <a:srgbClr val="2A28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Opplæringsmateriell</a:t>
            </a:r>
            <a:r>
              <a:rPr lang="en-US" sz="3000" b="1" dirty="0">
                <a:solidFill>
                  <a:srgbClr val="2A28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2A28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  <a:r>
              <a:rPr lang="en-US" sz="3000" b="1" dirty="0">
                <a:solidFill>
                  <a:srgbClr val="2A28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2A28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sluttbruker</a:t>
            </a:r>
            <a:endParaRPr lang="en-US" sz="3000" b="1" dirty="0">
              <a:solidFill>
                <a:srgbClr val="2A28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239393-2CE7-CE07-9929-824C7D783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3689" y="1915764"/>
            <a:ext cx="6804619" cy="210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70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5AABD01-47FF-4398-6D0E-542047B14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335" y="2938043"/>
            <a:ext cx="5756172" cy="21824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5197D2-8483-3AF5-2374-EA59848E4E05}"/>
              </a:ext>
            </a:extLst>
          </p:cNvPr>
          <p:cNvSpPr/>
          <p:nvPr/>
        </p:nvSpPr>
        <p:spPr>
          <a:xfrm>
            <a:off x="739942" y="365125"/>
            <a:ext cx="10729566" cy="124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Fravær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7.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Hvordan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nullstille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alle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elevers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fravær</a:t>
            </a:r>
            <a:endParaRPr lang="en-US" sz="3500" b="1" dirty="0"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Hvis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nullstille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alle elevens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fravær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kan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trykke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knappen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under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som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heter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“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Nullstill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fravær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”.</a:t>
            </a:r>
          </a:p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da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opp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melding om at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fraværet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alle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elever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nullstilt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nå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se at under “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Fravær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”-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kolonnen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står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alle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elevene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som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ingen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19AD64-9BE4-1519-FB1F-2D32BB36C8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99"/>
          <a:stretch/>
        </p:blipFill>
        <p:spPr>
          <a:xfrm>
            <a:off x="5713335" y="1834113"/>
            <a:ext cx="5756173" cy="7947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B578E9-4D02-69E8-95AF-72669BCC7FEB}"/>
              </a:ext>
            </a:extLst>
          </p:cNvPr>
          <p:cNvSpPr/>
          <p:nvPr/>
        </p:nvSpPr>
        <p:spPr>
          <a:xfrm>
            <a:off x="7396413" y="2388122"/>
            <a:ext cx="643689" cy="188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3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142C22-EE46-F991-8A16-0692FDFF4A62}"/>
              </a:ext>
            </a:extLst>
          </p:cNvPr>
          <p:cNvSpPr/>
          <p:nvPr/>
        </p:nvSpPr>
        <p:spPr>
          <a:xfrm>
            <a:off x="0" y="0"/>
            <a:ext cx="12192000" cy="1552074"/>
          </a:xfrm>
          <a:prstGeom prst="rect">
            <a:avLst/>
          </a:prstGeom>
          <a:solidFill>
            <a:srgbClr val="2A28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Anmerkninger</a:t>
            </a:r>
            <a:endParaRPr lang="en-US" sz="35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Se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anmerkninger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………………………………………………………………………..1</a:t>
            </a:r>
          </a:p>
          <a:p>
            <a:pPr marL="0" indent="0">
              <a:buNone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Opprett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anmerkninger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……………………………………………………………....2</a:t>
            </a:r>
          </a:p>
          <a:p>
            <a:pPr marL="0" indent="0">
              <a:buNone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Endre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anmerkninger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………………………………………………………………….3</a:t>
            </a:r>
          </a:p>
          <a:p>
            <a:pPr marL="0" indent="0">
              <a:buNone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Slett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anmerkninger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…………………………………………………………….………4</a:t>
            </a:r>
          </a:p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Andre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funksjoner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…………………………………………………………….………...5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1ADA02E-EDD8-93FC-B61F-F9D7E588C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7658" y="5893903"/>
            <a:ext cx="1830185" cy="56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0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9CC150-BA48-EEBE-F748-B5F597B31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51" b="11023"/>
          <a:stretch/>
        </p:blipFill>
        <p:spPr>
          <a:xfrm>
            <a:off x="5714960" y="1834355"/>
            <a:ext cx="5754548" cy="18311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78868E-B14A-DD96-D19D-FBFF3D395381}"/>
              </a:ext>
            </a:extLst>
          </p:cNvPr>
          <p:cNvSpPr/>
          <p:nvPr/>
        </p:nvSpPr>
        <p:spPr>
          <a:xfrm>
            <a:off x="739942" y="365125"/>
            <a:ext cx="10729566" cy="124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Anmerkninger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1. Se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anmerkninger</a:t>
            </a:r>
            <a:endParaRPr lang="en-US" sz="3500" b="1" dirty="0"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kan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tydelig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se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totale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anmerkninger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for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hver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av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elevene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Hvis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trykker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inboksikonet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ser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mer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detaljert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historikk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kan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se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anmerkninger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fargekordinert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basert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fag,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dato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for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anmerkningen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ikke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minst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kommentarene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kan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også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se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anmerkninger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totalt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bunnen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7518CF-C175-D7C5-5A64-ED31C377CD33}"/>
              </a:ext>
            </a:extLst>
          </p:cNvPr>
          <p:cNvSpPr/>
          <p:nvPr/>
        </p:nvSpPr>
        <p:spPr>
          <a:xfrm>
            <a:off x="6934084" y="2919220"/>
            <a:ext cx="149267" cy="145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C8F240-DA1F-749D-9B2A-8256720F06CC}"/>
              </a:ext>
            </a:extLst>
          </p:cNvPr>
          <p:cNvSpPr/>
          <p:nvPr/>
        </p:nvSpPr>
        <p:spPr>
          <a:xfrm>
            <a:off x="8216445" y="2919221"/>
            <a:ext cx="149267" cy="145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1364C"/>
                </a:solidFill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1EBA6A-EE00-650E-FDE1-B749AE4D7050}"/>
              </a:ext>
            </a:extLst>
          </p:cNvPr>
          <p:cNvSpPr/>
          <p:nvPr/>
        </p:nvSpPr>
        <p:spPr>
          <a:xfrm>
            <a:off x="9498806" y="2921698"/>
            <a:ext cx="149267" cy="145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7050F0-4C81-2364-99B0-EE5410CE9F9A}"/>
              </a:ext>
            </a:extLst>
          </p:cNvPr>
          <p:cNvSpPr/>
          <p:nvPr/>
        </p:nvSpPr>
        <p:spPr>
          <a:xfrm>
            <a:off x="10781167" y="2919222"/>
            <a:ext cx="149267" cy="145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DD61C4-03D8-6A94-778F-6D2146E946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-363" r="112" b="3481"/>
          <a:stretch/>
        </p:blipFill>
        <p:spPr>
          <a:xfrm>
            <a:off x="5981660" y="3809129"/>
            <a:ext cx="5295940" cy="274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8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17CD97-28AA-0A65-93AE-A0F2E61ED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51" b="11023"/>
          <a:stretch/>
        </p:blipFill>
        <p:spPr>
          <a:xfrm>
            <a:off x="5714960" y="1834355"/>
            <a:ext cx="5754548" cy="18311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8980D70-A1F3-7C1C-F20B-BA566D45AA65}"/>
              </a:ext>
            </a:extLst>
          </p:cNvPr>
          <p:cNvSpPr/>
          <p:nvPr/>
        </p:nvSpPr>
        <p:spPr>
          <a:xfrm>
            <a:off x="6934084" y="2919220"/>
            <a:ext cx="149267" cy="145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B6EC39-EADE-20E2-9E28-1748679F2F27}"/>
              </a:ext>
            </a:extLst>
          </p:cNvPr>
          <p:cNvSpPr/>
          <p:nvPr/>
        </p:nvSpPr>
        <p:spPr>
          <a:xfrm>
            <a:off x="8216445" y="2919221"/>
            <a:ext cx="149267" cy="145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1364C"/>
                </a:solidFill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0281EE-5303-66BB-892B-14875DAA6E25}"/>
              </a:ext>
            </a:extLst>
          </p:cNvPr>
          <p:cNvSpPr/>
          <p:nvPr/>
        </p:nvSpPr>
        <p:spPr>
          <a:xfrm>
            <a:off x="9498806" y="2921698"/>
            <a:ext cx="149267" cy="145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D163CD-40FE-C66C-D447-F5CFBDA67DA4}"/>
              </a:ext>
            </a:extLst>
          </p:cNvPr>
          <p:cNvSpPr/>
          <p:nvPr/>
        </p:nvSpPr>
        <p:spPr>
          <a:xfrm>
            <a:off x="10781167" y="2919222"/>
            <a:ext cx="149267" cy="145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2ED86A-65C9-FC0B-A7FF-44F483A23140}"/>
              </a:ext>
            </a:extLst>
          </p:cNvPr>
          <p:cNvSpPr/>
          <p:nvPr/>
        </p:nvSpPr>
        <p:spPr>
          <a:xfrm>
            <a:off x="739942" y="365125"/>
            <a:ext cx="10729566" cy="124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Anmerkninger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2.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Opprett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anmerkninger</a:t>
            </a:r>
            <a:endParaRPr lang="en-US" sz="3500" b="1" dirty="0"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For å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opprette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anmerkning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trykker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pluss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ikonet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den eleven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ønsker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å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sette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anmerkning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kan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velge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mellom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fag,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skrive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kommentar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slutt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sette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dato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Trykker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avbryt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bli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sendt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tilbake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, men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dersom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trykker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opprett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bli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sendt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tilbake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med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melding om at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ny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anmerkning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opprettet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hos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medelev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6A60E-DCEB-210B-0BE4-9CD1E48FD9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84" t="13772" r="24722" b="35000"/>
          <a:stretch/>
        </p:blipFill>
        <p:spPr>
          <a:xfrm>
            <a:off x="7008717" y="3809129"/>
            <a:ext cx="3116219" cy="2013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28525E-36D7-3ED7-2058-664C62A03B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8" t="3327" r="3338" b="79917"/>
          <a:stretch/>
        </p:blipFill>
        <p:spPr>
          <a:xfrm>
            <a:off x="5700302" y="5998410"/>
            <a:ext cx="5733047" cy="35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3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4DD364-8316-59ED-1440-0DAEA4C1FF0B}"/>
              </a:ext>
            </a:extLst>
          </p:cNvPr>
          <p:cNvSpPr/>
          <p:nvPr/>
        </p:nvSpPr>
        <p:spPr>
          <a:xfrm>
            <a:off x="739942" y="365125"/>
            <a:ext cx="10729566" cy="124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DD61C4-03D8-6A94-778F-6D2146E94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5" t="31603" r="1594" b="42310"/>
          <a:stretch/>
        </p:blipFill>
        <p:spPr>
          <a:xfrm>
            <a:off x="5747083" y="1825626"/>
            <a:ext cx="5763619" cy="833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Anmerkninger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3.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Endre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anmerkninger</a:t>
            </a:r>
            <a:endParaRPr lang="en-US" sz="3500" b="1" dirty="0"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For å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endre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anmerkning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må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først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finne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anmerkning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har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lyst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å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endre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trykker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der det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står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endre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Nå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endrer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de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endringene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ønsker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å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gjøre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enten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fag,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beskrivelse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eller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dato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Hvis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trykker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avbryt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blir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sent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tilbake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,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hvis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trykker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oppdater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blir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sent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tilbake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med melding om at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anmerkning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oppdatert</a:t>
            </a:r>
            <a:endParaRPr lang="en-US" sz="2500" dirty="0"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7518CF-C175-D7C5-5A64-ED31C377CD33}"/>
              </a:ext>
            </a:extLst>
          </p:cNvPr>
          <p:cNvSpPr/>
          <p:nvPr/>
        </p:nvSpPr>
        <p:spPr>
          <a:xfrm flipV="1">
            <a:off x="10491537" y="2322094"/>
            <a:ext cx="475247" cy="1864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584BE4-9A46-2013-9295-26D6F0357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651" y="2709697"/>
            <a:ext cx="3547268" cy="23155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F2D81E-F759-9E88-777F-151F6C719C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0" t="4383" r="823"/>
          <a:stretch/>
        </p:blipFill>
        <p:spPr>
          <a:xfrm>
            <a:off x="5747083" y="5075992"/>
            <a:ext cx="5763619" cy="92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33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60EA6D-C320-440F-C0A7-CD4BFE637B5E}"/>
              </a:ext>
            </a:extLst>
          </p:cNvPr>
          <p:cNvSpPr/>
          <p:nvPr/>
        </p:nvSpPr>
        <p:spPr>
          <a:xfrm>
            <a:off x="739942" y="365125"/>
            <a:ext cx="10729566" cy="124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DD61C4-03D8-6A94-778F-6D2146E94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5" t="31602" r="1594" b="43253"/>
          <a:stretch/>
        </p:blipFill>
        <p:spPr>
          <a:xfrm>
            <a:off x="5747083" y="1825626"/>
            <a:ext cx="5763619" cy="8032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Anmerkninger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4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Slett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anmerkninger</a:t>
            </a:r>
            <a:endParaRPr lang="en-US" sz="3500" b="1" dirty="0"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Dersom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ønsker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å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slette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anmerkninger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,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trykk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“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Slett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”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den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anmerkningen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ønsker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å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slette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Når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har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gjort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det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anmerkningen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forsvinne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melding om at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anmerkningen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hos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medeleven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slettet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7518CF-C175-D7C5-5A64-ED31C377CD33}"/>
              </a:ext>
            </a:extLst>
          </p:cNvPr>
          <p:cNvSpPr/>
          <p:nvPr/>
        </p:nvSpPr>
        <p:spPr>
          <a:xfrm flipV="1">
            <a:off x="10990847" y="2322092"/>
            <a:ext cx="409074" cy="1864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9EEA1-1BA8-7BDD-C6B0-F4E9073BEB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2" t="11754" r="6163" b="28772"/>
          <a:stretch/>
        </p:blipFill>
        <p:spPr>
          <a:xfrm>
            <a:off x="5751094" y="2763838"/>
            <a:ext cx="5755167" cy="267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22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7620C6-36ED-A607-9C4D-9D9E8772434D}"/>
              </a:ext>
            </a:extLst>
          </p:cNvPr>
          <p:cNvSpPr/>
          <p:nvPr/>
        </p:nvSpPr>
        <p:spPr>
          <a:xfrm>
            <a:off x="739942" y="365125"/>
            <a:ext cx="10729566" cy="124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4D374-24AE-0551-AD1D-020BA0C64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2" t="8300" r="6072" b="21228"/>
          <a:stretch/>
        </p:blipFill>
        <p:spPr>
          <a:xfrm>
            <a:off x="5747083" y="1825625"/>
            <a:ext cx="5763619" cy="4653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Anmerkninger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5. Andre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funksjoner</a:t>
            </a:r>
            <a:endParaRPr lang="en-US" sz="3500" b="1" dirty="0"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anmerkning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historikken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kan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man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også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bruke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funksjonene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“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Fagnavn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”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“Dato”.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Trykker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man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fagnavn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sorterer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anmerkningene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basert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fag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alfabetisk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trykker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man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dato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sorterer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anmerkningene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seg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fra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nyligst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øverst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eldst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nederst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7518CF-C175-D7C5-5A64-ED31C377CD33}"/>
              </a:ext>
            </a:extLst>
          </p:cNvPr>
          <p:cNvSpPr/>
          <p:nvPr/>
        </p:nvSpPr>
        <p:spPr>
          <a:xfrm flipV="1">
            <a:off x="5765005" y="2568736"/>
            <a:ext cx="5718970" cy="186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80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9C36B3-03B0-4593-9CFB-153E18C43821}"/>
              </a:ext>
            </a:extLst>
          </p:cNvPr>
          <p:cNvSpPr/>
          <p:nvPr/>
        </p:nvSpPr>
        <p:spPr>
          <a:xfrm>
            <a:off x="0" y="0"/>
            <a:ext cx="12192000" cy="1552074"/>
          </a:xfrm>
          <a:prstGeom prst="rect">
            <a:avLst/>
          </a:prstGeom>
          <a:solidFill>
            <a:srgbClr val="2A28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Generelt</a:t>
            </a:r>
            <a:endParaRPr lang="en-US" sz="35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Hvordan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logge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inn………………………………………………………………….….1</a:t>
            </a:r>
          </a:p>
          <a:p>
            <a:pPr marL="0" indent="0">
              <a:buNone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Hvordan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logge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ut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/ se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bruker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…………………………………………..………...2</a:t>
            </a:r>
          </a:p>
          <a:p>
            <a:pPr marL="0" indent="0">
              <a:buNone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Hjelp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eller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spørsmål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…………………………………………………………………..3</a:t>
            </a:r>
          </a:p>
          <a:p>
            <a:pPr marL="0" indent="0">
              <a:buNone/>
            </a:pPr>
            <a:endParaRPr lang="en-US" sz="2500" dirty="0"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125795D-7796-6EC0-C89B-A658B3794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7658" y="5893903"/>
            <a:ext cx="1830185" cy="56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33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A04AAAB-318A-C63E-C72B-F4AA67672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237" y="5013223"/>
            <a:ext cx="5239557" cy="11637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70B9FE-C2AA-A49F-02C4-2233DF228ABA}"/>
              </a:ext>
            </a:extLst>
          </p:cNvPr>
          <p:cNvSpPr/>
          <p:nvPr/>
        </p:nvSpPr>
        <p:spPr>
          <a:xfrm>
            <a:off x="739942" y="365125"/>
            <a:ext cx="10729566" cy="124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Generelt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1.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Hvordan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logge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inn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For å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logge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inn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benytter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brukernavn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eller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epost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samsvarende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med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passordet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kontoen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din.</a:t>
            </a:r>
          </a:p>
          <a:p>
            <a:pPr marL="0" indent="0">
              <a:buNone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Trykk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deretter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“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Logg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inn”.</a:t>
            </a:r>
          </a:p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Dersom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har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tastet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inn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feil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bli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møtt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med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feilmelding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Dersom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har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tastet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riktig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bli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møtt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med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forsiden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AACEA99-7174-BECC-8E80-490D09AE62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5"/>
          <a:stretch/>
        </p:blipFill>
        <p:spPr>
          <a:xfrm>
            <a:off x="6897372" y="4374610"/>
            <a:ext cx="4335780" cy="421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19C49F-C45F-E4AE-ADBC-15A64BFCB5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33" r="4970"/>
          <a:stretch/>
        </p:blipFill>
        <p:spPr>
          <a:xfrm>
            <a:off x="6221294" y="1944762"/>
            <a:ext cx="5248214" cy="225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48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4C64AC7-EC5C-67FC-61B9-964437862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3" r="4970"/>
          <a:stretch/>
        </p:blipFill>
        <p:spPr>
          <a:xfrm>
            <a:off x="5745542" y="4106562"/>
            <a:ext cx="5765159" cy="24807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4286EE-833E-9CF4-B8CB-6404B01FAC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982"/>
          <a:stretch/>
        </p:blipFill>
        <p:spPr>
          <a:xfrm>
            <a:off x="5745543" y="2934945"/>
            <a:ext cx="5765159" cy="1004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8DF8C4-A604-768E-0029-2D70E7D59D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2361"/>
          <a:stretch/>
        </p:blipFill>
        <p:spPr>
          <a:xfrm>
            <a:off x="5745543" y="1857057"/>
            <a:ext cx="5765159" cy="612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1B5A43C-24C5-55EA-0C5D-EA8491888C17}"/>
              </a:ext>
            </a:extLst>
          </p:cNvPr>
          <p:cNvSpPr/>
          <p:nvPr/>
        </p:nvSpPr>
        <p:spPr>
          <a:xfrm>
            <a:off x="739942" y="365125"/>
            <a:ext cx="10729566" cy="124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Generelt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2.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Hvordan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logge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ut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/ se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bruker</a:t>
            </a:r>
            <a:endParaRPr lang="en-US" sz="3500" b="1" dirty="0"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Dersom du 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logget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inn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kan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trykke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brukerikonet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 Da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se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brukeren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logget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inn med der.</a:t>
            </a:r>
          </a:p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Dersom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ønsker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å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logge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ut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trykker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log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ut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knappen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Da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blir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sendt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tilbake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login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siden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7518CF-C175-D7C5-5A64-ED31C377CD33}"/>
              </a:ext>
            </a:extLst>
          </p:cNvPr>
          <p:cNvSpPr/>
          <p:nvPr/>
        </p:nvSpPr>
        <p:spPr>
          <a:xfrm flipV="1">
            <a:off x="10964001" y="1916712"/>
            <a:ext cx="203602" cy="1864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13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32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7171B5-0214-0F09-742B-0E3E164C4D39}"/>
              </a:ext>
            </a:extLst>
          </p:cNvPr>
          <p:cNvSpPr/>
          <p:nvPr/>
        </p:nvSpPr>
        <p:spPr>
          <a:xfrm>
            <a:off x="739942" y="365125"/>
            <a:ext cx="10729566" cy="124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Forside</a:t>
            </a:r>
            <a:endParaRPr lang="en-US" sz="3500" b="1" dirty="0"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31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våres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forside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får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vite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hvem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vi 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får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informasjon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oversikt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har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også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muligheten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å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kontakte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oss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dersom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eventuelt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har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noen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spørsmål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500" dirty="0"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2A2859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E-post: Eleva@skolessy.no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2A2859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Tlf</a:t>
            </a:r>
            <a:r>
              <a:rPr lang="en-US" sz="2500" dirty="0">
                <a:solidFill>
                  <a:srgbClr val="2A2859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: +47 223 33 233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679A1F-E3D9-87D8-2ED8-47A83F685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88106"/>
            <a:ext cx="4283157" cy="17348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00F3D6-532B-9E35-2AB3-6F57CA424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4283157" cy="2275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2D52A3-AAE4-F157-F2CF-F3CF19710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57903"/>
            <a:ext cx="4283157" cy="15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82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F543EF-D405-4C23-941E-88EC54C75695}"/>
              </a:ext>
            </a:extLst>
          </p:cNvPr>
          <p:cNvSpPr/>
          <p:nvPr/>
        </p:nvSpPr>
        <p:spPr>
          <a:xfrm>
            <a:off x="739942" y="365125"/>
            <a:ext cx="10729566" cy="124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Generelt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3.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Hjelp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eller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spørsmål</a:t>
            </a:r>
            <a:endParaRPr lang="en-US" sz="3500" b="1" dirty="0"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Dersom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har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opplever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noen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problemer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eller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trenger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hjelp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husk å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kontakte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oss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epost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eller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telefon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  <a:r>
              <a:rPr lang="en-US" sz="2500" dirty="0">
                <a:solidFill>
                  <a:srgbClr val="2A2859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2A2859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E-post: Eleva@skolessy.no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2A2859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Tlf</a:t>
            </a:r>
            <a:r>
              <a:rPr lang="en-US" sz="2500" dirty="0">
                <a:solidFill>
                  <a:srgbClr val="2A2859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: +47 223 33 233</a:t>
            </a:r>
          </a:p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Eller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har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vi “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Kontakt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oss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”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skjema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forsiden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vår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hvor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kan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sende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oss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tilbakemelding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9E8CFD-E5F8-5660-B551-7E543D69C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083" y="1773590"/>
            <a:ext cx="5722426" cy="20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7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F598F3-ACD3-AC7B-5AC8-C022BDB9DA40}"/>
              </a:ext>
            </a:extLst>
          </p:cNvPr>
          <p:cNvSpPr/>
          <p:nvPr/>
        </p:nvSpPr>
        <p:spPr>
          <a:xfrm>
            <a:off x="0" y="0"/>
            <a:ext cx="12192000" cy="1552074"/>
          </a:xfrm>
          <a:prstGeom prst="rect">
            <a:avLst/>
          </a:prstGeom>
          <a:solidFill>
            <a:srgbClr val="2A28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Fravær</a:t>
            </a:r>
            <a:endParaRPr lang="en-US" sz="35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Oversikt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over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elever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..………………………………………………………………...1</a:t>
            </a:r>
          </a:p>
          <a:p>
            <a:pPr marL="0" indent="0">
              <a:buNone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Hvordan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legge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elev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………………………………………………………………..2</a:t>
            </a:r>
          </a:p>
          <a:p>
            <a:pPr marL="0" indent="0">
              <a:buNone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Hvordan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sette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/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endre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fravær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elev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…………………………………….......3</a:t>
            </a:r>
          </a:p>
          <a:p>
            <a:pPr marL="0" indent="0">
              <a:buNone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Hvordan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se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fraværskommentar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elev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……………………………………..4</a:t>
            </a:r>
          </a:p>
          <a:p>
            <a:pPr marL="0" indent="0">
              <a:buNone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Hvordan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slette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elev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………………………………………………………………...…5</a:t>
            </a:r>
          </a:p>
          <a:p>
            <a:pPr marL="0" indent="0">
              <a:buNone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Hvordan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sette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alle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elever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som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stede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………………………………………6</a:t>
            </a:r>
          </a:p>
          <a:p>
            <a:pPr marL="0" indent="0">
              <a:buNone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Hvordan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nullstille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alle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elevers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fravær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………………………………………….7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303BCF5-E188-E8C1-D967-5090732AC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7658" y="5893903"/>
            <a:ext cx="1830185" cy="56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9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114F966-6FE6-11E3-A679-03FEF89F1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660" y="1823017"/>
            <a:ext cx="5962728" cy="2331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4DA752-0477-4A00-290C-41C5F68148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215"/>
          <a:stretch/>
        </p:blipFill>
        <p:spPr>
          <a:xfrm>
            <a:off x="5661660" y="4366590"/>
            <a:ext cx="5962728" cy="18950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64A90F-3DA3-5682-2918-D5BCAA28FF73}"/>
              </a:ext>
            </a:extLst>
          </p:cNvPr>
          <p:cNvSpPr/>
          <p:nvPr/>
        </p:nvSpPr>
        <p:spPr>
          <a:xfrm>
            <a:off x="739942" y="365125"/>
            <a:ext cx="10729566" cy="124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Fravær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1.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Oversikt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over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elever</a:t>
            </a:r>
            <a:endParaRPr lang="en-US" sz="3500" b="1" dirty="0"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har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to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valgmuligheter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for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hvordan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ønsker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å vise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oversikt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over elevens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fravær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Tabellvisning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nedover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som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tabell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,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gruppevisning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som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elementer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inntil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hverandre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Har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oppe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nettleser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mobil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gruppevisningen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være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påtvunget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pga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Brukergrensersnitt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7518CF-C175-D7C5-5A64-ED31C377CD33}"/>
              </a:ext>
            </a:extLst>
          </p:cNvPr>
          <p:cNvSpPr/>
          <p:nvPr/>
        </p:nvSpPr>
        <p:spPr>
          <a:xfrm>
            <a:off x="5837583" y="1973560"/>
            <a:ext cx="732181" cy="188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D19CEC-27E6-9792-3598-6ABC70D78A91}"/>
              </a:ext>
            </a:extLst>
          </p:cNvPr>
          <p:cNvSpPr/>
          <p:nvPr/>
        </p:nvSpPr>
        <p:spPr>
          <a:xfrm>
            <a:off x="6569764" y="4457976"/>
            <a:ext cx="765313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7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A07521E-A14A-2BAA-7788-D919A761D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922"/>
          <a:stretch/>
        </p:blipFill>
        <p:spPr>
          <a:xfrm>
            <a:off x="5762257" y="5021900"/>
            <a:ext cx="5741717" cy="13325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F9AF4B-1CC5-B2DD-BCFA-69A518BFEE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99"/>
          <a:stretch/>
        </p:blipFill>
        <p:spPr>
          <a:xfrm>
            <a:off x="5762257" y="1825624"/>
            <a:ext cx="5707251" cy="7880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44C2F85-3436-F3C1-93CD-AF688399CB26}"/>
              </a:ext>
            </a:extLst>
          </p:cNvPr>
          <p:cNvSpPr/>
          <p:nvPr/>
        </p:nvSpPr>
        <p:spPr>
          <a:xfrm>
            <a:off x="739942" y="365125"/>
            <a:ext cx="10729566" cy="124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Fravær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2.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Hvordan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legge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til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elev</a:t>
            </a:r>
            <a:endParaRPr lang="en-US" sz="3500" b="1" dirty="0"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35780" cy="48291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For å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legge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elev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skroll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nederst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siden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trykk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legg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elev.</a:t>
            </a:r>
          </a:p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da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opp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et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skjema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hvor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fyller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inn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fornavn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,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etternavn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klasse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Dersom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trykker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avbryt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blir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sendt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tilbake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, men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hvis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trykker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opprett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blir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følgende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elev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lagt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nederst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klasselisten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melding om at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ny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elev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registrert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BBEFD7-83DB-7D46-9F2D-1BD8438F187A}"/>
              </a:ext>
            </a:extLst>
          </p:cNvPr>
          <p:cNvSpPr/>
          <p:nvPr/>
        </p:nvSpPr>
        <p:spPr>
          <a:xfrm>
            <a:off x="6049617" y="2368833"/>
            <a:ext cx="556592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499FDC-C7D4-77B6-21FD-61B60B35D9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749"/>
          <a:stretch/>
        </p:blipFill>
        <p:spPr>
          <a:xfrm>
            <a:off x="5762257" y="2876948"/>
            <a:ext cx="5741717" cy="203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3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768B74-8942-2DD5-B47A-A633093E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660" y="1825624"/>
            <a:ext cx="5809700" cy="15536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119BAC-8DC3-B2D0-E825-73FAFE1E79E4}"/>
              </a:ext>
            </a:extLst>
          </p:cNvPr>
          <p:cNvSpPr/>
          <p:nvPr/>
        </p:nvSpPr>
        <p:spPr>
          <a:xfrm>
            <a:off x="739942" y="365125"/>
            <a:ext cx="10729566" cy="124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Fravær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3.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Hvordan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sette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/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endre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fravær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elev</a:t>
            </a:r>
            <a:endParaRPr lang="en-US" sz="3500" b="1" dirty="0"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35780" cy="491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For å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sette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fravær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elev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trykker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redigeringsknappen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  Her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kan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sette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fravær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 “-” er det same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som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ingen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fravær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 Dersom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velger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fraværende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har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to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valgmuligheter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kan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legge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kommentar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har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også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muligheten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å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redigere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elevens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navn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,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etternavn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klasse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her om det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skulle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være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nødvendig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7518CF-C175-D7C5-5A64-ED31C377CD33}"/>
              </a:ext>
            </a:extLst>
          </p:cNvPr>
          <p:cNvSpPr/>
          <p:nvPr/>
        </p:nvSpPr>
        <p:spPr>
          <a:xfrm>
            <a:off x="11024152" y="2445544"/>
            <a:ext cx="177248" cy="933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3565A9-0823-BAFF-DBAF-3BF8AFD7C2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63" t="59206" r="11687"/>
          <a:stretch/>
        </p:blipFill>
        <p:spPr>
          <a:xfrm>
            <a:off x="5708651" y="3613862"/>
            <a:ext cx="3016882" cy="9007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E400A8-EC64-A564-BE0D-019F4914A8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97" t="32743" r="20755"/>
          <a:stretch/>
        </p:blipFill>
        <p:spPr>
          <a:xfrm>
            <a:off x="8840754" y="3684876"/>
            <a:ext cx="2704468" cy="143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7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A15CB16-5107-7181-A2FD-3587B3B4D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687" y="1825624"/>
            <a:ext cx="5762821" cy="264129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32CA33-A625-55D8-3227-C10F7BE56283}"/>
              </a:ext>
            </a:extLst>
          </p:cNvPr>
          <p:cNvSpPr/>
          <p:nvPr/>
        </p:nvSpPr>
        <p:spPr>
          <a:xfrm>
            <a:off x="739942" y="365125"/>
            <a:ext cx="10729566" cy="124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Fravær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4.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Hvordan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se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fraværskommentar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elev</a:t>
            </a:r>
            <a:endParaRPr lang="en-US" sz="3500" b="1" dirty="0"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For å se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fraværkommentar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elev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trykker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kommentarikonet</a:t>
            </a:r>
            <a:endParaRPr lang="en-US" sz="2500" dirty="0"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da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opp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kommentaren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det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fraværet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som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tekst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skjermen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259B82-DD5F-8D04-73CF-166A3744A3F9}"/>
              </a:ext>
            </a:extLst>
          </p:cNvPr>
          <p:cNvSpPr/>
          <p:nvPr/>
        </p:nvSpPr>
        <p:spPr>
          <a:xfrm>
            <a:off x="8078985" y="3049745"/>
            <a:ext cx="161925" cy="162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232BC1-3320-17D3-538D-10ED0782DB3A}"/>
              </a:ext>
            </a:extLst>
          </p:cNvPr>
          <p:cNvSpPr/>
          <p:nvPr/>
        </p:nvSpPr>
        <p:spPr>
          <a:xfrm>
            <a:off x="6797873" y="3958686"/>
            <a:ext cx="161925" cy="162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0DD496-6240-355E-34D0-4711061C5A31}"/>
              </a:ext>
            </a:extLst>
          </p:cNvPr>
          <p:cNvSpPr/>
          <p:nvPr/>
        </p:nvSpPr>
        <p:spPr>
          <a:xfrm>
            <a:off x="10650735" y="3958686"/>
            <a:ext cx="161925" cy="162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60762-1386-9D7F-DA5F-828F91CE1CD7}"/>
              </a:ext>
            </a:extLst>
          </p:cNvPr>
          <p:cNvSpPr/>
          <p:nvPr/>
        </p:nvSpPr>
        <p:spPr>
          <a:xfrm>
            <a:off x="9364860" y="3049745"/>
            <a:ext cx="161925" cy="162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4F3AE8-99AE-40FB-519A-72D453967A46}"/>
              </a:ext>
            </a:extLst>
          </p:cNvPr>
          <p:cNvSpPr/>
          <p:nvPr/>
        </p:nvSpPr>
        <p:spPr>
          <a:xfrm>
            <a:off x="8078985" y="2152855"/>
            <a:ext cx="161925" cy="162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3170682-0DA4-BEC1-946A-3135B4D8DA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526"/>
          <a:stretch/>
        </p:blipFill>
        <p:spPr>
          <a:xfrm>
            <a:off x="5706687" y="4685320"/>
            <a:ext cx="5762820" cy="149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9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769744-5D2C-70E7-9F5E-5C445C686B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018"/>
          <a:stretch/>
        </p:blipFill>
        <p:spPr>
          <a:xfrm>
            <a:off x="5729734" y="3669744"/>
            <a:ext cx="5814852" cy="15545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C9D67E-F575-A562-9F6C-084F9DDD74FC}"/>
              </a:ext>
            </a:extLst>
          </p:cNvPr>
          <p:cNvSpPr/>
          <p:nvPr/>
        </p:nvSpPr>
        <p:spPr>
          <a:xfrm>
            <a:off x="739942" y="365125"/>
            <a:ext cx="10729566" cy="124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Fravær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5.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Hvordan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slette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elev</a:t>
            </a:r>
            <a:endParaRPr lang="en-US" sz="3500" b="1" dirty="0"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For å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slette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eleven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trykker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søppelkasse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ikonet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tilhørende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elev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som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ønsker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å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slette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opp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melding om at eleven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tilhørende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anmerkninger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slettet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fra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registeret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 Eleven er da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også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fjærnet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for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anmerkninger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320B3-B15C-91E9-E55A-D9E613F12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565" y="1824298"/>
            <a:ext cx="5813021" cy="15545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C13D9BD-E3EC-5BDE-F471-A16610E7D630}"/>
              </a:ext>
            </a:extLst>
          </p:cNvPr>
          <p:cNvSpPr/>
          <p:nvPr/>
        </p:nvSpPr>
        <p:spPr>
          <a:xfrm>
            <a:off x="11258550" y="2437494"/>
            <a:ext cx="142876" cy="960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49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6C58E7-5D12-B9DC-78CB-DEA7C4C613E8}"/>
              </a:ext>
            </a:extLst>
          </p:cNvPr>
          <p:cNvSpPr/>
          <p:nvPr/>
        </p:nvSpPr>
        <p:spPr>
          <a:xfrm>
            <a:off x="739942" y="365125"/>
            <a:ext cx="10729566" cy="124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Fravær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6.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Hvordan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sette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alle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elever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som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til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stede</a:t>
            </a:r>
            <a:endParaRPr lang="en-US" sz="3500" b="1" dirty="0"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Hvis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merke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alle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elevene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sted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kan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trykke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knappen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under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som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heter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“Merk alle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stede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”.</a:t>
            </a:r>
          </a:p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da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opp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melding om at alle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elever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merket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stede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vil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nå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se at under “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Fravær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”-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kolonnen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står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alle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elevene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som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stede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F23029-A283-3DA9-4C0F-51E089D16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335" y="2855792"/>
            <a:ext cx="5713518" cy="1936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FD87ED-AF4C-95A4-42A7-4BAAB5691E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99"/>
          <a:stretch/>
        </p:blipFill>
        <p:spPr>
          <a:xfrm>
            <a:off x="5713335" y="1834113"/>
            <a:ext cx="5756173" cy="79478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C13D9BD-E3EC-5BDE-F471-A16610E7D630}"/>
              </a:ext>
            </a:extLst>
          </p:cNvPr>
          <p:cNvSpPr/>
          <p:nvPr/>
        </p:nvSpPr>
        <p:spPr>
          <a:xfrm>
            <a:off x="6591551" y="2390775"/>
            <a:ext cx="770020" cy="188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920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1019</Words>
  <Application>Microsoft Office PowerPoint</Application>
  <PresentationFormat>Widescreen</PresentationFormat>
  <Paragraphs>80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Inter</vt:lpstr>
      <vt:lpstr>Office Theme</vt:lpstr>
      <vt:lpstr>PowerPoint Presentation</vt:lpstr>
      <vt:lpstr>Forside</vt:lpstr>
      <vt:lpstr>Fravær</vt:lpstr>
      <vt:lpstr>Fravær  1. Oversikt over elever</vt:lpstr>
      <vt:lpstr>Fravær  2. Hvordan legge til elev</vt:lpstr>
      <vt:lpstr>Fravær  3. Hvordan sette/endre fravær på elev</vt:lpstr>
      <vt:lpstr>Fravær  4. Hvordan se fraværskommentar på elev</vt:lpstr>
      <vt:lpstr>Fravær  5. Hvordan slette elev</vt:lpstr>
      <vt:lpstr>Fravær  6. Hvordan sette alle elever som til stede</vt:lpstr>
      <vt:lpstr>Fravær  7. Hvordan nullstille alle elevers fravær</vt:lpstr>
      <vt:lpstr>Anmerkninger</vt:lpstr>
      <vt:lpstr>Anmerkninger  1. Se anmerkninger</vt:lpstr>
      <vt:lpstr>Anmerkninger  2. Opprett anmerkninger</vt:lpstr>
      <vt:lpstr>Anmerkninger  3. Endre anmerkninger</vt:lpstr>
      <vt:lpstr>Anmerkninger  4. Slett anmerkninger</vt:lpstr>
      <vt:lpstr>Anmerkninger  5. Andre funksjoner</vt:lpstr>
      <vt:lpstr>Generelt</vt:lpstr>
      <vt:lpstr>Generelt  1. Hvordan logge inn</vt:lpstr>
      <vt:lpstr>Generelt  2. Hvordan logge ut / se bruker</vt:lpstr>
      <vt:lpstr>Generelt  3. Hjelp eller spørsmål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Engelsen Høiås</dc:creator>
  <cp:lastModifiedBy>Henrik Engelsen Høiås</cp:lastModifiedBy>
  <cp:revision>3</cp:revision>
  <dcterms:created xsi:type="dcterms:W3CDTF">2023-11-29T08:16:58Z</dcterms:created>
  <dcterms:modified xsi:type="dcterms:W3CDTF">2024-05-15T07:24:29Z</dcterms:modified>
</cp:coreProperties>
</file>