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6" r:id="rId3"/>
    <p:sldId id="262" r:id="rId4"/>
    <p:sldId id="263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A3639-B743-41C2-81A0-FBE8D210D748}" v="461" dt="2024-05-16T11:21:5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79" autoAdjust="0"/>
  </p:normalViewPr>
  <p:slideViewPr>
    <p:cSldViewPr snapToGrid="0">
      <p:cViewPr varScale="1">
        <p:scale>
          <a:sx n="51" d="100"/>
          <a:sy n="51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129C-CB17-4B19-91D0-19B568CEBD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FE8F-1DF6-4942-9C75-0112D2B0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23341-ED92-4BA3-811A-06D9BCD2E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549-4C40-6394-5D00-F80DC10A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D5DB-ED59-E28A-FB4C-D62B898C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A659-B626-90B9-F390-06A7614B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7FD4-7879-3826-F87A-BF4BE6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B72-7A47-D45E-C3CD-E4B9A52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CE-2A9D-86B0-C817-028684B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BFDB-3A0B-68F4-EEAD-74D2413D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11A0-18ED-0C44-89EC-4270FDA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07D7-BA2F-4DA2-4A44-7BEA46B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5E7C-4B29-9B83-AB02-2459FB2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FB82A-72C5-007F-6279-4E6A7779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0893C-EAB4-8599-AEAD-01119273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0DB4-501C-B8C3-8559-E8603D42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F40B-50D4-756E-4CEB-C62631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9B92-DBC9-AC9E-51E9-C33764B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85C-EAD9-8947-87F2-15F0004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A911-DFE9-AA81-06B3-57A0262A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82E3-B940-D85B-464E-C992C614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D94-BBFC-FDBC-00E7-73C39F1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E84-8573-6AF2-E10E-799992C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D64-23A1-4666-853D-C8C91CD1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19BF-778A-D938-AAFE-CF587182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567D-E1C8-576D-9A9E-8E50839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1D7B-E4D3-F78B-A24C-510F3E7D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2CB7-9648-0776-6E73-C027D53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490-D6B3-BB16-2414-9866B2F2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8F3-1D54-2DA5-3655-922A730C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678C-357A-7A1B-57A0-1EC177CC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4900-CECD-E818-A544-60FC49FA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A2F1-5680-0F5D-323C-374036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7A95-F64A-CA12-4EDD-07AC7B5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999-9EC4-153F-B194-B437154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D2AC-1E4C-279D-D36D-1F08B0B3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B95A-667C-32B3-60D9-16735DD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6B16-7819-7E9E-D349-4F8BB0A7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8F5F-34ED-D275-7B37-DD5695F6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38C49-1CC7-DCB3-1390-DBBC651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D024C-EB14-04EA-BC1C-9C5AB0A0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3211-D75C-2EB0-1765-85068B5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B1B-774A-CB6F-CFCF-B804B81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CED33-D257-7228-773B-DA80ABA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C7E8-AC98-170F-BD72-427374BF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05B5-B81B-2FA1-6AFA-34EF728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B119-2A3B-A22E-5BEE-7B2D107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59932-CB01-29D2-59B8-3CF9CB3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20947-41A4-EB27-C3FE-3A9A483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C-AB72-299D-6929-60B3BEDD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BCA4-639B-A826-A70E-2049FAD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0A06-217B-90CB-0D17-4412B636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5F57-0F91-B406-ABD5-6CD88EB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B643-E3F8-545C-14D5-8AEE45F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5632-6031-E9FE-9A60-87AA10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854-D9EE-9817-2D25-3031D96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F7F8-428A-C8F7-E5BA-1F387521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6251-CDD1-4379-A205-D9C3508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BD5B1-1AA5-1C49-E095-4400F32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A7A2-5CA0-E220-32A9-FFB2B7EA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589F-ACD5-5F7B-B34F-4408333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24B2C-338C-C4FC-54D0-FF780DA1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F338-4747-0A56-C587-2F0A1674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95B8-D851-7095-0B3F-591C92F6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C696-EB1A-4D60-ACE7-00B443F05D5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7B4C-3B53-D13C-81C5-D8014DAD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FB8D-A787-71F1-DA57-4FFF5953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B446-6DB4-456C-A7ED-193FACC7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ACE84C-D0CC-8CC9-E956-DE238963A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831" y="4154863"/>
            <a:ext cx="6536336" cy="104578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Opplæringsmateriell</a:t>
            </a:r>
            <a:r>
              <a:rPr lang="en-US" sz="3000" b="1" dirty="0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3000" b="1" dirty="0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IT-</a:t>
            </a:r>
            <a:r>
              <a:rPr lang="en-US" sz="3000" b="1" dirty="0" err="1">
                <a:solidFill>
                  <a:srgbClr val="2A28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lærling</a:t>
            </a:r>
            <a:endParaRPr lang="en-US" sz="3000" b="1" dirty="0">
              <a:solidFill>
                <a:srgbClr val="2A28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239393-2CE7-CE07-9929-824C7D783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689" y="1915764"/>
            <a:ext cx="6804619" cy="21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F598F3-ACD3-AC7B-5AC8-C022BDB9DA40}"/>
              </a:ext>
            </a:extLst>
          </p:cNvPr>
          <p:cNvSpPr/>
          <p:nvPr/>
        </p:nvSpPr>
        <p:spPr>
          <a:xfrm>
            <a:off x="0" y="0"/>
            <a:ext cx="12192000" cy="1552074"/>
          </a:xfrm>
          <a:prstGeom prst="rect">
            <a:avLst/>
          </a:prstGeom>
          <a:solidFill>
            <a:srgbClr val="2A28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IT-</a:t>
            </a:r>
            <a:r>
              <a:rPr lang="en-US" sz="35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lærling</a:t>
            </a:r>
            <a:endParaRPr lang="en-US" sz="35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Nødvendig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programmer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..…………………………………………………………...1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Apache directory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klon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fra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GitHub 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………………….……………………..2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Videreutvikling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………………………………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…………………………………….......3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Kontakt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tidligere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utvikler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…………………………………………………………..4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Grunnleggende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kommandoer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Apache/MariaDB………………………….5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Oppsett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Backup-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rutine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…………………………………………………………6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03BCF5-E188-E8C1-D967-5090732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658" y="5893903"/>
            <a:ext cx="1830185" cy="5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12F99E-7C6C-6C24-8725-67A60F4006C3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Nødvendige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programmer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Nettsiden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vi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hoster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kjøres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av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virtuell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(Hyper-V)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installert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Ubuntu terminal.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kjører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virtuelle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Windows Server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maskin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Installer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følgende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programmer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ubuntu: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Apache, Git, MySQL, MariaDB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BFBCB-5FC4-E320-1490-F5CCBED7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8" y="4011170"/>
            <a:ext cx="2135589" cy="891608"/>
          </a:xfrm>
          <a:prstGeom prst="rect">
            <a:avLst/>
          </a:prstGeom>
        </p:spPr>
      </p:pic>
      <p:pic>
        <p:nvPicPr>
          <p:cNvPr id="11" name="Picture 10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9B58AC1-DC6F-72EF-6DCA-2BA660DB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5" y="2207108"/>
            <a:ext cx="2561090" cy="1325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D5686-3EF9-0B46-94D6-AEEC44ED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46" y="2458232"/>
            <a:ext cx="2688152" cy="1025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D2040-F02A-69B2-EDC9-F1664D464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30445" r="11355" b="30198"/>
          <a:stretch/>
        </p:blipFill>
        <p:spPr>
          <a:xfrm>
            <a:off x="8361170" y="4049092"/>
            <a:ext cx="3209180" cy="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8E5503-BEE9-06D7-D800-EBE956D1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33" b="23718"/>
          <a:stretch/>
        </p:blipFill>
        <p:spPr>
          <a:xfrm>
            <a:off x="5374495" y="2486740"/>
            <a:ext cx="6092054" cy="2782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6D137A-569F-BB8D-7E69-0D0833D9FA23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Apache directory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og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klon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fra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GitHub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Vi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skal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hoste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nettsiden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våres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med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apache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. Vi legger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koden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vår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mappen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du ser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øverst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høyre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,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klonet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fra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GitHub.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Legg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skolepanel.sql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skolepanel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databasen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med MariaDB.</a:t>
            </a:r>
          </a:p>
          <a:p>
            <a:pPr marL="0" indent="0">
              <a:buNone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Når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gjort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dette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slette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alle filer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mapper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utennom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inni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"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kode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med-login"-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mappen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Se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bilde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nederst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til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høyre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/>
              </a:rPr>
              <a:t>hvordan</a:t>
            </a: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4AD4-651B-7975-152E-C6B227055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11492" r="8281" b="10876"/>
          <a:stretch/>
        </p:blipFill>
        <p:spPr>
          <a:xfrm>
            <a:off x="5376773" y="1893243"/>
            <a:ext cx="6092055" cy="593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29002-DA4C-0507-A341-DC3AE5E36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7" t="17420" r="5245" b="44183"/>
          <a:stretch/>
        </p:blipFill>
        <p:spPr>
          <a:xfrm>
            <a:off x="5376773" y="5236482"/>
            <a:ext cx="6089776" cy="498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2AD3-ADB1-FC20-9FA5-4B0F6845296F}"/>
              </a:ext>
            </a:extLst>
          </p:cNvPr>
          <p:cNvSpPr txBox="1">
            <a:spLocks/>
          </p:cNvSpPr>
          <p:nvPr/>
        </p:nvSpPr>
        <p:spPr>
          <a:xfrm>
            <a:off x="5374495" y="5819430"/>
            <a:ext cx="6061063" cy="584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err="1">
                <a:latin typeface="Arial"/>
                <a:cs typeface="Arial"/>
              </a:rPr>
              <a:t>Slik</a:t>
            </a:r>
            <a:r>
              <a:rPr lang="en-US" sz="2500">
                <a:latin typeface="Arial"/>
                <a:cs typeface="Arial"/>
              </a:rPr>
              <a:t> det </a:t>
            </a:r>
            <a:r>
              <a:rPr lang="en-US" sz="2500" err="1">
                <a:latin typeface="Arial"/>
                <a:cs typeface="Arial"/>
              </a:rPr>
              <a:t>skal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mappen</a:t>
            </a:r>
            <a:r>
              <a:rPr lang="en-US" sz="2500">
                <a:latin typeface="Arial"/>
                <a:cs typeface="Arial"/>
              </a:rPr>
              <a:t> se </a:t>
            </a:r>
            <a:r>
              <a:rPr lang="en-US" sz="2500" err="1">
                <a:latin typeface="Arial"/>
                <a:cs typeface="Arial"/>
              </a:rPr>
              <a:t>ut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til</a:t>
            </a:r>
            <a:r>
              <a:rPr lang="en-US" sz="2500">
                <a:latin typeface="Arial"/>
                <a:cs typeface="Arial"/>
              </a:rPr>
              <a:t> slutt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6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05AB7-935B-3A5A-06F9-60467F515D2C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Videreutvikling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All PHP-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kode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kommentarer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som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hjelper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med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forstå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alt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sammen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Alt du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trenger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ligger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GitHub.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Følg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opplæringsmateriale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sluttbruker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for å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sette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deg inn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forstå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hvordan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nettsiden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fungerer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1CD2-8506-A775-DFEB-AA1D981EE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96" b="23278"/>
          <a:stretch/>
        </p:blipFill>
        <p:spPr>
          <a:xfrm>
            <a:off x="5649900" y="1872751"/>
            <a:ext cx="5218029" cy="42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2DC35B-F8BC-43E9-B089-3A5607D7D96E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tidligere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utvikler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8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Kontakt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meg </a:t>
            </a: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LinkedIn: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https://www.linkedin.com/in/henrik-h%C3%B8i%C3%A5s-2a4a8928b/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Epost</a:t>
            </a: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 </a:t>
            </a:r>
            <a:r>
              <a:rPr lang="en-US" sz="2500" u="sng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hehoa017@osloskolen.no</a:t>
            </a:r>
          </a:p>
          <a:p>
            <a:pPr marL="0" indent="0">
              <a:buNone/>
            </a:pPr>
            <a:endParaRPr lang="en-US" sz="25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Finn </a:t>
            </a: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kode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på</a:t>
            </a:r>
            <a:r>
              <a:rPr lang="en-US" sz="2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GitHub: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https://github.com/HenrikHoias/aarsoppgave_imi2_sommer-skolepaneldb</a:t>
            </a:r>
          </a:p>
        </p:txBody>
      </p:sp>
      <p:pic>
        <p:nvPicPr>
          <p:cNvPr id="4" name="Picture 3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D0292563-735F-71D8-1D21-28001908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83" y="1961160"/>
            <a:ext cx="922533" cy="922533"/>
          </a:xfrm>
          <a:prstGeom prst="rect">
            <a:avLst/>
          </a:prstGeom>
        </p:spPr>
      </p:pic>
      <p:pic>
        <p:nvPicPr>
          <p:cNvPr id="8" name="Picture 7" descr="A blue square with a white letter&#10;&#10;Description automatically generated">
            <a:extLst>
              <a:ext uri="{FF2B5EF4-FFF2-40B4-BE49-F238E27FC236}">
                <a16:creationId xmlns:a16="http://schemas.microsoft.com/office/drawing/2014/main" id="{DF223BEF-75A9-6536-1921-C0FF781F7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4" y="3148708"/>
            <a:ext cx="922533" cy="8580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31FE5-C511-F476-8ED9-0A1C5A90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083" y="4816377"/>
            <a:ext cx="1129717" cy="11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05AB7-935B-3A5A-06F9-60467F515D2C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Grunnleggende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kommandoer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Apache/MariaDB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2500" b="0" i="0" u="sng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Apache: </a:t>
            </a:r>
          </a:p>
          <a:p>
            <a:pPr marL="0" indent="0" algn="l" rtl="0" fontAlgn="base">
              <a:buNone/>
            </a:pPr>
            <a:endParaRPr lang="en-US" sz="2500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 algn="l" rtl="0" fontAlgn="base">
              <a:buNone/>
            </a:pPr>
            <a:r>
              <a:rPr lang="en-US" sz="25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cd /var/www/html </a:t>
            </a:r>
          </a:p>
          <a:p>
            <a:pPr marL="0" indent="0" algn="l" rtl="0" fontAlgn="base">
              <a:buNone/>
            </a:pPr>
            <a:r>
              <a:rPr lang="en-US" sz="25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dir</a:t>
            </a:r>
            <a:r>
              <a:rPr lang="en-US" sz="25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25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nano </a:t>
            </a:r>
            <a:r>
              <a:rPr lang="en-US" sz="25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db_connection.php</a:t>
            </a:r>
            <a:r>
              <a:rPr lang="en-US" sz="25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25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Ctrl + X </a:t>
            </a:r>
            <a:r>
              <a:rPr lang="en-US" sz="25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Exit med </a:t>
            </a:r>
            <a:r>
              <a:rPr lang="en-US" sz="25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mulighet</a:t>
            </a:r>
            <a:r>
              <a:rPr lang="en-US" sz="25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25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til</a:t>
            </a:r>
            <a:r>
              <a:rPr lang="en-US" sz="25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å </a:t>
            </a:r>
            <a:r>
              <a:rPr lang="en-US" sz="25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lagre</a:t>
            </a:r>
            <a:r>
              <a:rPr lang="en-US" sz="25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 </a:t>
            </a:r>
            <a:endParaRPr lang="en-US" sz="2500" b="0" i="0" dirty="0">
              <a:effectLst/>
              <a:latin typeface="Consolas" panose="020B0609020204030204" pitchFamily="49" charset="0"/>
              <a:ea typeface="Inter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649345-5CEF-AC9A-8CE6-0F447BFA1ADD}"/>
              </a:ext>
            </a:extLst>
          </p:cNvPr>
          <p:cNvSpPr txBox="1">
            <a:spLocks/>
          </p:cNvSpPr>
          <p:nvPr/>
        </p:nvSpPr>
        <p:spPr>
          <a:xfrm>
            <a:off x="6692900" y="1908175"/>
            <a:ext cx="4335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500" u="sng" dirty="0">
                <a:latin typeface="Inter" panose="02000503000000020004" pitchFamily="2" charset="0"/>
                <a:ea typeface="Inter" panose="02000503000000020004" pitchFamily="2" charset="0"/>
              </a:rPr>
              <a:t>MariaDB: 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25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500" dirty="0" err="1">
                <a:latin typeface="Consolas" panose="020B0609020204030204" pitchFamily="49" charset="0"/>
                <a:ea typeface="Inter" panose="02000503000000020004" pitchFamily="2" charset="0"/>
              </a:rPr>
              <a:t>mysql</a:t>
            </a:r>
            <a:r>
              <a:rPr lang="en-US" sz="2500" dirty="0">
                <a:latin typeface="Consolas" panose="020B0609020204030204" pitchFamily="49" charset="0"/>
                <a:ea typeface="Inter" panose="02000503000000020004" pitchFamily="2" charset="0"/>
              </a:rPr>
              <a:t> -u root –p 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500" dirty="0" err="1"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2500" dirty="0"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ea typeface="Inter" panose="02000503000000020004" pitchFamily="2" charset="0"/>
              </a:rPr>
              <a:t>systemctl</a:t>
            </a:r>
            <a:r>
              <a:rPr lang="en-US" sz="2500" dirty="0">
                <a:latin typeface="Consolas" panose="020B0609020204030204" pitchFamily="49" charset="0"/>
                <a:ea typeface="Inter" panose="02000503000000020004" pitchFamily="2" charset="0"/>
              </a:rPr>
              <a:t> start </a:t>
            </a:r>
            <a:r>
              <a:rPr lang="en-US" sz="2500" dirty="0" err="1">
                <a:latin typeface="Consolas" panose="020B0609020204030204" pitchFamily="49" charset="0"/>
                <a:ea typeface="Inter" panose="02000503000000020004" pitchFamily="2" charset="0"/>
              </a:rPr>
              <a:t>mariadb</a:t>
            </a:r>
            <a:r>
              <a:rPr lang="en-US" sz="2500" dirty="0"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2500" dirty="0">
                <a:solidFill>
                  <a:srgbClr val="BFBFBF"/>
                </a:solidFill>
                <a:latin typeface="Consolas" panose="020B0609020204030204" pitchFamily="49" charset="0"/>
                <a:ea typeface="Inter" panose="02000503000000020004" pitchFamily="2" charset="0"/>
              </a:rPr>
              <a:t>start/restart/stop </a:t>
            </a:r>
            <a:endParaRPr lang="en-US" sz="2500" dirty="0">
              <a:latin typeface="Consolas" panose="020B0609020204030204" pitchFamily="49" charset="0"/>
              <a:ea typeface="Inter" panose="02000503000000020004" pitchFamily="2" charset="0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BFBFBF"/>
                </a:solidFill>
                <a:latin typeface="Consolas" panose="020B0609020204030204" pitchFamily="49" charset="0"/>
                <a:ea typeface="Inter" panose="02000503000000020004" pitchFamily="2" charset="0"/>
              </a:rPr>
              <a:t>Password: *Blank* </a:t>
            </a:r>
            <a:endParaRPr lang="en-US" sz="2500" dirty="0">
              <a:latin typeface="Consolas" panose="020B0609020204030204" pitchFamily="49" charset="0"/>
              <a:ea typeface="Inter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500EC-3DB9-24E1-3ECF-B9772742C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30445" r="11355" b="30198"/>
          <a:stretch/>
        </p:blipFill>
        <p:spPr>
          <a:xfrm>
            <a:off x="7256200" y="5585792"/>
            <a:ext cx="3209180" cy="81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3FE35-9464-7450-9F44-0C00EC94B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14" y="5480684"/>
            <a:ext cx="2688152" cy="10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05AB7-935B-3A5A-06F9-60467F515D2C}"/>
              </a:ext>
            </a:extLst>
          </p:cNvPr>
          <p:cNvSpPr/>
          <p:nvPr/>
        </p:nvSpPr>
        <p:spPr>
          <a:xfrm>
            <a:off x="739942" y="365125"/>
            <a:ext cx="10729566" cy="12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9166B-DCD5-2968-B7CD-C0D0A5A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Oppsett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og</a:t>
            </a:r>
            <a:r>
              <a:rPr lang="en-US" sz="35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backuprutine</a:t>
            </a:r>
            <a:endParaRPr lang="en-US" sz="3500" b="1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9FBA6-18CA-BC76-49BF-6F7E97E7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u="sng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GitHub clone: 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cd /var/www/html 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rm –r /var/www/html/* 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git clone https://github.com/HenrikHoias/aarsoppgave_imi2_sommer-skolepaneldb 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mv aarsoppgave_imi2_sommer-skolepaneldb/* .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rm –rf aarsoppgave_imi2_sommer-skolepaneldb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mv 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skolepanel_aarsoppgave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/* . 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rm –rf 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skolepanel_aarsoppgave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mysql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 –u root –p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DROP DATABASE 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skolepanel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CREATE DATABASE 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skolepanel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USE 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skolepanel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; source /var/www/html/</a:t>
            </a:r>
            <a:r>
              <a:rPr lang="en-US" sz="1200" dirty="0" err="1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skolepanel.sql</a:t>
            </a:r>
            <a:r>
              <a:rPr lang="en-US" sz="1200" dirty="0">
                <a:latin typeface="Consolas" panose="020B0609020204030204" pitchFamily="49" charset="0"/>
                <a:ea typeface="Inter" panose="02000503000000020004" pitchFamily="2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55A92-D729-1A08-7C3C-398E6A2D9F6A}"/>
              </a:ext>
            </a:extLst>
          </p:cNvPr>
          <p:cNvSpPr txBox="1"/>
          <p:nvPr/>
        </p:nvSpPr>
        <p:spPr>
          <a:xfrm>
            <a:off x="5643089" y="4780360"/>
            <a:ext cx="59553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Gi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skriptet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riktig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tillatelse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til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å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kjøre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ved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å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kjøre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: </a:t>
            </a:r>
          </a:p>
          <a:p>
            <a:pPr algn="l" rtl="0" fontAlgn="base"/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chmod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+x /etc/cron.daily/mysql_backup.sh </a:t>
            </a:r>
          </a:p>
          <a:p>
            <a:pPr algn="l" rtl="0" fontAlgn="base"/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crontab –e </a:t>
            </a:r>
          </a:p>
          <a:p>
            <a:pPr algn="l" rtl="0" fontAlgn="base"/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Legg 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til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nederst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i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filen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(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eks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er 11:40) </a:t>
            </a:r>
            <a:endParaRPr lang="en-US" sz="1200" b="0" i="0" dirty="0">
              <a:effectLst/>
              <a:latin typeface="Consolas" panose="020B0609020204030204" pitchFamily="49" charset="0"/>
              <a:ea typeface="Inter" panose="02000503000000020004" pitchFamily="2" charset="0"/>
            </a:endParaRPr>
          </a:p>
          <a:p>
            <a:pPr algn="l" rtl="0" fontAlgn="base"/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40 11 * * * /etc/cron.daily/mysql_backup.sh </a:t>
            </a:r>
          </a:p>
          <a:p>
            <a:pPr algn="l" rtl="0" fontAlgn="base"/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Benytt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en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backupfil</a:t>
            </a:r>
            <a:r>
              <a:rPr lang="en-US" sz="1200" b="0" i="0" dirty="0">
                <a:solidFill>
                  <a:srgbClr val="BFBFBF"/>
                </a:solidFill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: </a:t>
            </a:r>
            <a:endParaRPr lang="en-US" sz="1200" b="0" i="0" dirty="0">
              <a:effectLst/>
              <a:latin typeface="Consolas" panose="020B0609020204030204" pitchFamily="49" charset="0"/>
              <a:ea typeface="Inter" panose="02000503000000020004" pitchFamily="2" charset="0"/>
            </a:endParaRPr>
          </a:p>
          <a:p>
            <a:pPr algn="l" rtl="0" fontAlgn="base"/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mysql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-u root -p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skolepanel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&lt; /var/backup/2024-05-16.sql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15C42-9173-DBB5-E690-1C1F8B40D36A}"/>
              </a:ext>
            </a:extLst>
          </p:cNvPr>
          <p:cNvSpPr txBox="1"/>
          <p:nvPr/>
        </p:nvSpPr>
        <p:spPr>
          <a:xfrm>
            <a:off x="5572762" y="182562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200" b="0" i="0" u="sng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Backup:</a:t>
            </a:r>
          </a:p>
          <a:p>
            <a:pPr algn="l" rtl="0" fontAlgn="base"/>
            <a:endParaRPr lang="en-US" sz="1200" b="0" i="0" dirty="0">
              <a:effectLst/>
              <a:latin typeface="Consolas" panose="020B0609020204030204" pitchFamily="49" charset="0"/>
              <a:ea typeface="Inter" panose="02000503000000020004" pitchFamily="2" charset="0"/>
            </a:endParaRPr>
          </a:p>
          <a:p>
            <a:pPr algn="l" rtl="0" fontAlgn="base"/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mkdir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backup </a:t>
            </a:r>
          </a:p>
          <a:p>
            <a:pPr algn="l" rtl="0" fontAlgn="base"/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</a:t>
            </a:r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chmod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-R 777 /var/www/backup </a:t>
            </a:r>
          </a:p>
          <a:p>
            <a:pPr algn="l" rtl="0" fontAlgn="base"/>
            <a:r>
              <a:rPr lang="en-US" sz="1200" b="0" i="0" dirty="0" err="1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sudo</a:t>
            </a:r>
            <a:r>
              <a:rPr lang="en-US" sz="1200" b="0" i="0" dirty="0">
                <a:effectLst/>
                <a:latin typeface="Consolas" panose="020B0609020204030204" pitchFamily="49" charset="0"/>
                <a:ea typeface="Inter" panose="02000503000000020004" pitchFamily="2" charset="0"/>
              </a:rPr>
              <a:t> nano /etc/cron.daily/mysql_backup.sh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5418E2-1153-E730-C145-558D3849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1"/>
          <a:stretch/>
        </p:blipFill>
        <p:spPr>
          <a:xfrm>
            <a:off x="5643089" y="2896724"/>
            <a:ext cx="5832256" cy="18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9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511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Consolas</vt:lpstr>
      <vt:lpstr>Inter</vt:lpstr>
      <vt:lpstr>Wingdings</vt:lpstr>
      <vt:lpstr>Office Theme</vt:lpstr>
      <vt:lpstr>PowerPoint Presentation</vt:lpstr>
      <vt:lpstr>IT-lærling</vt:lpstr>
      <vt:lpstr>Nødvendige programmer</vt:lpstr>
      <vt:lpstr>Apache directory og klon fra GitHub</vt:lpstr>
      <vt:lpstr>Videreutvikling</vt:lpstr>
      <vt:lpstr>Kontakt tidligere utvikler</vt:lpstr>
      <vt:lpstr>Grunnleggende kommandoer Apache/MariaDB</vt:lpstr>
      <vt:lpstr>Oppsett og backuprutine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Engelsen Høiås</dc:creator>
  <cp:lastModifiedBy>Henrik Engelsen Høiås</cp:lastModifiedBy>
  <cp:revision>3</cp:revision>
  <dcterms:created xsi:type="dcterms:W3CDTF">2023-11-29T08:16:58Z</dcterms:created>
  <dcterms:modified xsi:type="dcterms:W3CDTF">2024-05-16T11:26:33Z</dcterms:modified>
</cp:coreProperties>
</file>