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A3639-B743-41C2-81A0-FBE8D210D748}" v="434" dt="2023-12-07T12:47:43.889"/>
    <p1510:client id="{F4674012-B256-4A5D-A73D-6734AF71014D}" v="659" dt="2023-12-07T11:48:55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Engelsen Høiås" userId="S::hehoa017@osloskolen.no::c7a3b374-2445-417d-953b-d03163c656c4" providerId="AD" clId="Web-{F4674012-B256-4A5D-A73D-6734AF71014D}"/>
    <pc:docChg chg="addSld delSld modSld">
      <pc:chgData name="Henrik Engelsen Høiås" userId="S::hehoa017@osloskolen.no::c7a3b374-2445-417d-953b-d03163c656c4" providerId="AD" clId="Web-{F4674012-B256-4A5D-A73D-6734AF71014D}" dt="2023-12-07T11:48:55.783" v="650" actId="20577"/>
      <pc:docMkLst>
        <pc:docMk/>
      </pc:docMkLst>
      <pc:sldChg chg="modSp">
        <pc:chgData name="Henrik Engelsen Høiås" userId="S::hehoa017@osloskolen.no::c7a3b374-2445-417d-953b-d03163c656c4" providerId="AD" clId="Web-{F4674012-B256-4A5D-A73D-6734AF71014D}" dt="2023-12-07T11:48:55.783" v="650" actId="20577"/>
        <pc:sldMkLst>
          <pc:docMk/>
          <pc:sldMk cId="1875498901" sldId="258"/>
        </pc:sldMkLst>
        <pc:spChg chg="mod">
          <ac:chgData name="Henrik Engelsen Høiås" userId="S::hehoa017@osloskolen.no::c7a3b374-2445-417d-953b-d03163c656c4" providerId="AD" clId="Web-{F4674012-B256-4A5D-A73D-6734AF71014D}" dt="2023-12-07T11:48:55.783" v="650" actId="20577"/>
          <ac:spMkLst>
            <pc:docMk/>
            <pc:sldMk cId="1875498901" sldId="258"/>
            <ac:spMk id="5" creationId="{77F9FBA6-18CA-BC76-49BF-6F7E97E7D9DF}"/>
          </ac:spMkLst>
        </pc:spChg>
      </pc:sldChg>
      <pc:sldChg chg="addSp modSp">
        <pc:chgData name="Henrik Engelsen Høiås" userId="S::hehoa017@osloskolen.no::c7a3b374-2445-417d-953b-d03163c656c4" providerId="AD" clId="Web-{F4674012-B256-4A5D-A73D-6734AF71014D}" dt="2023-12-07T10:59:42.130" v="519" actId="20577"/>
        <pc:sldMkLst>
          <pc:docMk/>
          <pc:sldMk cId="1026661045" sldId="263"/>
        </pc:sldMkLst>
        <pc:spChg chg="mod">
          <ac:chgData name="Henrik Engelsen Høiås" userId="S::hehoa017@osloskolen.no::c7a3b374-2445-417d-953b-d03163c656c4" providerId="AD" clId="Web-{F4674012-B256-4A5D-A73D-6734AF71014D}" dt="2023-12-07T10:53:55.638" v="172" actId="20577"/>
          <ac:spMkLst>
            <pc:docMk/>
            <pc:sldMk cId="1026661045" sldId="263"/>
            <ac:spMk id="2" creationId="{7679166B-DCD5-2968-B7CD-C0D0A5A23BA4}"/>
          </ac:spMkLst>
        </pc:spChg>
        <pc:spChg chg="mod">
          <ac:chgData name="Henrik Engelsen Høiås" userId="S::hehoa017@osloskolen.no::c7a3b374-2445-417d-953b-d03163c656c4" providerId="AD" clId="Web-{F4674012-B256-4A5D-A73D-6734AF71014D}" dt="2023-12-07T10:59:25.832" v="500" actId="20577"/>
          <ac:spMkLst>
            <pc:docMk/>
            <pc:sldMk cId="1026661045" sldId="263"/>
            <ac:spMk id="5" creationId="{77F9FBA6-18CA-BC76-49BF-6F7E97E7D9DF}"/>
          </ac:spMkLst>
        </pc:spChg>
        <pc:spChg chg="mod">
          <ac:chgData name="Henrik Engelsen Høiås" userId="S::hehoa017@osloskolen.no::c7a3b374-2445-417d-953b-d03163c656c4" providerId="AD" clId="Web-{F4674012-B256-4A5D-A73D-6734AF71014D}" dt="2023-12-07T10:59:42.130" v="519" actId="20577"/>
          <ac:spMkLst>
            <pc:docMk/>
            <pc:sldMk cId="1026661045" sldId="263"/>
            <ac:spMk id="6" creationId="{B1892AD3-ADB1-FC20-9FA5-4B0F6845296F}"/>
          </ac:spMkLst>
        </pc:spChg>
        <pc:picChg chg="add mod">
          <ac:chgData name="Henrik Engelsen Høiås" userId="S::hehoa017@osloskolen.no::c7a3b374-2445-417d-953b-d03163c656c4" providerId="AD" clId="Web-{F4674012-B256-4A5D-A73D-6734AF71014D}" dt="2023-12-07T10:52:09.068" v="104" actId="14100"/>
          <ac:picMkLst>
            <pc:docMk/>
            <pc:sldMk cId="1026661045" sldId="263"/>
            <ac:picMk id="3" creationId="{D2124AD4-651B-7975-152E-C6B227055BE1}"/>
          </ac:picMkLst>
        </pc:picChg>
        <pc:picChg chg="add mod">
          <ac:chgData name="Henrik Engelsen Høiås" userId="S::hehoa017@osloskolen.no::c7a3b374-2445-417d-953b-d03163c656c4" providerId="AD" clId="Web-{F4674012-B256-4A5D-A73D-6734AF71014D}" dt="2023-12-07T10:51:02.501" v="94" actId="1076"/>
          <ac:picMkLst>
            <pc:docMk/>
            <pc:sldMk cId="1026661045" sldId="263"/>
            <ac:picMk id="4" creationId="{38029002-DA4C-0507-A341-DC3AE5E36086}"/>
          </ac:picMkLst>
        </pc:picChg>
        <pc:picChg chg="add mod modCrop">
          <ac:chgData name="Henrik Engelsen Høiås" userId="S::hehoa017@osloskolen.no::c7a3b374-2445-417d-953b-d03163c656c4" providerId="AD" clId="Web-{F4674012-B256-4A5D-A73D-6734AF71014D}" dt="2023-12-07T10:52:43.570" v="111" actId="1076"/>
          <ac:picMkLst>
            <pc:docMk/>
            <pc:sldMk cId="1026661045" sldId="263"/>
            <ac:picMk id="7" creationId="{A5B9193F-7215-84A7-40FB-DBE0CB4D8DE2}"/>
          </ac:picMkLst>
        </pc:picChg>
      </pc:sldChg>
      <pc:sldChg chg="new del">
        <pc:chgData name="Henrik Engelsen Høiås" userId="S::hehoa017@osloskolen.no::c7a3b374-2445-417d-953b-d03163c656c4" providerId="AD" clId="Web-{F4674012-B256-4A5D-A73D-6734AF71014D}" dt="2023-12-07T10:41:35.087" v="3"/>
        <pc:sldMkLst>
          <pc:docMk/>
          <pc:sldMk cId="3488603644" sldId="264"/>
        </pc:sldMkLst>
      </pc:sldChg>
    </pc:docChg>
  </pc:docChgLst>
  <pc:docChgLst>
    <pc:chgData name="Henrik Engelsen Høiås" userId="c7a3b374-2445-417d-953b-d03163c656c4" providerId="ADAL" clId="{803A3639-B743-41C2-81A0-FBE8D210D748}"/>
    <pc:docChg chg="undo custSel addSld delSld modSld sldOrd">
      <pc:chgData name="Henrik Engelsen Høiås" userId="c7a3b374-2445-417d-953b-d03163c656c4" providerId="ADAL" clId="{803A3639-B743-41C2-81A0-FBE8D210D748}" dt="2023-12-07T12:52:33.535" v="2665" actId="12"/>
      <pc:docMkLst>
        <pc:docMk/>
      </pc:docMkLst>
      <pc:sldChg chg="modSp mod">
        <pc:chgData name="Henrik Engelsen Høiås" userId="c7a3b374-2445-417d-953b-d03163c656c4" providerId="ADAL" clId="{803A3639-B743-41C2-81A0-FBE8D210D748}" dt="2023-12-04T08:08:28.029" v="12" actId="20577"/>
        <pc:sldMkLst>
          <pc:docMk/>
          <pc:sldMk cId="3301370450" sldId="256"/>
        </pc:sldMkLst>
        <pc:spChg chg="mod">
          <ac:chgData name="Henrik Engelsen Høiås" userId="c7a3b374-2445-417d-953b-d03163c656c4" providerId="ADAL" clId="{803A3639-B743-41C2-81A0-FBE8D210D748}" dt="2023-12-04T08:08:28.029" v="12" actId="20577"/>
          <ac:spMkLst>
            <pc:docMk/>
            <pc:sldMk cId="3301370450" sldId="256"/>
            <ac:spMk id="3" creationId="{FCACE84C-D0CC-8CC9-E956-DE238963AE9F}"/>
          </ac:spMkLst>
        </pc:spChg>
      </pc:sldChg>
      <pc:sldChg chg="del">
        <pc:chgData name="Henrik Engelsen Høiås" userId="c7a3b374-2445-417d-953b-d03163c656c4" providerId="ADAL" clId="{803A3639-B743-41C2-81A0-FBE8D210D748}" dt="2023-12-06T08:57:24.251" v="351" actId="2696"/>
        <pc:sldMkLst>
          <pc:docMk/>
          <pc:sldMk cId="1533882812" sldId="257"/>
        </pc:sldMkLst>
      </pc:sldChg>
      <pc:sldChg chg="modSp mod">
        <pc:chgData name="Henrik Engelsen Høiås" userId="c7a3b374-2445-417d-953b-d03163c656c4" providerId="ADAL" clId="{803A3639-B743-41C2-81A0-FBE8D210D748}" dt="2023-12-07T12:34:23.623" v="1749" actId="20577"/>
        <pc:sldMkLst>
          <pc:docMk/>
          <pc:sldMk cId="1875498901" sldId="258"/>
        </pc:sldMkLst>
        <pc:spChg chg="mod">
          <ac:chgData name="Henrik Engelsen Høiås" userId="c7a3b374-2445-417d-953b-d03163c656c4" providerId="ADAL" clId="{803A3639-B743-41C2-81A0-FBE8D210D748}" dt="2023-12-06T08:56:49.350" v="350" actId="20577"/>
          <ac:spMkLst>
            <pc:docMk/>
            <pc:sldMk cId="1875498901" sldId="258"/>
            <ac:spMk id="2" creationId="{7679166B-DCD5-2968-B7CD-C0D0A5A23BA4}"/>
          </ac:spMkLst>
        </pc:spChg>
        <pc:spChg chg="mod">
          <ac:chgData name="Henrik Engelsen Høiås" userId="c7a3b374-2445-417d-953b-d03163c656c4" providerId="ADAL" clId="{803A3639-B743-41C2-81A0-FBE8D210D748}" dt="2023-12-07T12:34:23.623" v="1749" actId="20577"/>
          <ac:spMkLst>
            <pc:docMk/>
            <pc:sldMk cId="1875498901" sldId="258"/>
            <ac:spMk id="5" creationId="{77F9FBA6-18CA-BC76-49BF-6F7E97E7D9DF}"/>
          </ac:spMkLst>
        </pc:spChg>
      </pc:sldChg>
      <pc:sldChg chg="del">
        <pc:chgData name="Henrik Engelsen Høiås" userId="c7a3b374-2445-417d-953b-d03163c656c4" providerId="ADAL" clId="{803A3639-B743-41C2-81A0-FBE8D210D748}" dt="2023-12-07T12:41:56.634" v="2197" actId="2696"/>
        <pc:sldMkLst>
          <pc:docMk/>
          <pc:sldMk cId="2395472510" sldId="261"/>
        </pc:sldMkLst>
      </pc:sldChg>
      <pc:sldChg chg="del">
        <pc:chgData name="Henrik Engelsen Høiås" userId="c7a3b374-2445-417d-953b-d03163c656c4" providerId="ADAL" clId="{803A3639-B743-41C2-81A0-FBE8D210D748}" dt="2023-12-04T08:08:35.599" v="13" actId="2696"/>
        <pc:sldMkLst>
          <pc:docMk/>
          <pc:sldMk cId="2138730218" sldId="262"/>
        </pc:sldMkLst>
      </pc:sldChg>
      <pc:sldChg chg="addSp delSp modSp add mod ord">
        <pc:chgData name="Henrik Engelsen Høiås" userId="c7a3b374-2445-417d-953b-d03163c656c4" providerId="ADAL" clId="{803A3639-B743-41C2-81A0-FBE8D210D748}" dt="2023-12-06T09:08:58.469" v="1194" actId="20577"/>
        <pc:sldMkLst>
          <pc:docMk/>
          <pc:sldMk cId="4106896619" sldId="262"/>
        </pc:sldMkLst>
        <pc:spChg chg="mod">
          <ac:chgData name="Henrik Engelsen Høiås" userId="c7a3b374-2445-417d-953b-d03163c656c4" providerId="ADAL" clId="{803A3639-B743-41C2-81A0-FBE8D210D748}" dt="2023-12-06T08:57:52.281" v="379" actId="20577"/>
          <ac:spMkLst>
            <pc:docMk/>
            <pc:sldMk cId="4106896619" sldId="262"/>
            <ac:spMk id="2" creationId="{7679166B-DCD5-2968-B7CD-C0D0A5A23BA4}"/>
          </ac:spMkLst>
        </pc:spChg>
        <pc:spChg chg="mod">
          <ac:chgData name="Henrik Engelsen Høiås" userId="c7a3b374-2445-417d-953b-d03163c656c4" providerId="ADAL" clId="{803A3639-B743-41C2-81A0-FBE8D210D748}" dt="2023-12-06T09:08:58.469" v="1194" actId="20577"/>
          <ac:spMkLst>
            <pc:docMk/>
            <pc:sldMk cId="4106896619" sldId="262"/>
            <ac:spMk id="5" creationId="{77F9FBA6-18CA-BC76-49BF-6F7E97E7D9DF}"/>
          </ac:spMkLst>
        </pc:spChg>
        <pc:spChg chg="del">
          <ac:chgData name="Henrik Engelsen Høiås" userId="c7a3b374-2445-417d-953b-d03163c656c4" providerId="ADAL" clId="{803A3639-B743-41C2-81A0-FBE8D210D748}" dt="2023-12-06T08:59:57.769" v="601" actId="21"/>
          <ac:spMkLst>
            <pc:docMk/>
            <pc:sldMk cId="4106896619" sldId="262"/>
            <ac:spMk id="8" creationId="{6A7518CF-C175-D7C5-5A64-ED31C377CD33}"/>
          </ac:spMkLst>
        </pc:spChg>
        <pc:spChg chg="del">
          <ac:chgData name="Henrik Engelsen Høiås" userId="c7a3b374-2445-417d-953b-d03163c656c4" providerId="ADAL" clId="{803A3639-B743-41C2-81A0-FBE8D210D748}" dt="2023-12-06T08:59:59.561" v="603" actId="21"/>
          <ac:spMkLst>
            <pc:docMk/>
            <pc:sldMk cId="4106896619" sldId="262"/>
            <ac:spMk id="9" creationId="{25D19CEC-27E6-9792-3598-6ABC70D78A91}"/>
          </ac:spMkLst>
        </pc:spChg>
        <pc:picChg chg="del">
          <ac:chgData name="Henrik Engelsen Høiås" userId="c7a3b374-2445-417d-953b-d03163c656c4" providerId="ADAL" clId="{803A3639-B743-41C2-81A0-FBE8D210D748}" dt="2023-12-06T08:59:56.459" v="600" actId="21"/>
          <ac:picMkLst>
            <pc:docMk/>
            <pc:sldMk cId="4106896619" sldId="262"/>
            <ac:picMk id="4" creationId="{BE8F089B-40C3-497B-024E-6FCDDEC115E9}"/>
          </ac:picMkLst>
        </pc:picChg>
        <pc:picChg chg="add mod">
          <ac:chgData name="Henrik Engelsen Høiås" userId="c7a3b374-2445-417d-953b-d03163c656c4" providerId="ADAL" clId="{803A3639-B743-41C2-81A0-FBE8D210D748}" dt="2023-12-06T09:03:27.600" v="671" actId="1076"/>
          <ac:picMkLst>
            <pc:docMk/>
            <pc:sldMk cId="4106896619" sldId="262"/>
            <ac:picMk id="6" creationId="{0A8BFBCB-5FC4-E320-1490-F5CCBED74DBB}"/>
          </ac:picMkLst>
        </pc:picChg>
        <pc:picChg chg="del">
          <ac:chgData name="Henrik Engelsen Høiås" userId="c7a3b374-2445-417d-953b-d03163c656c4" providerId="ADAL" clId="{803A3639-B743-41C2-81A0-FBE8D210D748}" dt="2023-12-06T08:59:59.088" v="602" actId="21"/>
          <ac:picMkLst>
            <pc:docMk/>
            <pc:sldMk cId="4106896619" sldId="262"/>
            <ac:picMk id="7" creationId="{00109D6B-2A56-0F5C-9D4B-109AAA9E358D}"/>
          </ac:picMkLst>
        </pc:picChg>
        <pc:picChg chg="add mod">
          <ac:chgData name="Henrik Engelsen Høiås" userId="c7a3b374-2445-417d-953b-d03163c656c4" providerId="ADAL" clId="{803A3639-B743-41C2-81A0-FBE8D210D748}" dt="2023-12-06T09:03:27.600" v="671" actId="1076"/>
          <ac:picMkLst>
            <pc:docMk/>
            <pc:sldMk cId="4106896619" sldId="262"/>
            <ac:picMk id="11" creationId="{C9B58AC1-DC6F-72EF-6DCA-2BA660DB09B5}"/>
          </ac:picMkLst>
        </pc:picChg>
        <pc:picChg chg="add mod">
          <ac:chgData name="Henrik Engelsen Høiås" userId="c7a3b374-2445-417d-953b-d03163c656c4" providerId="ADAL" clId="{803A3639-B743-41C2-81A0-FBE8D210D748}" dt="2023-12-06T09:03:27.600" v="671" actId="1076"/>
          <ac:picMkLst>
            <pc:docMk/>
            <pc:sldMk cId="4106896619" sldId="262"/>
            <ac:picMk id="13" creationId="{9C0D5686-3EF9-0B46-94D6-AEEC44EDA408}"/>
          </ac:picMkLst>
        </pc:picChg>
        <pc:picChg chg="add mod modCrop">
          <ac:chgData name="Henrik Engelsen Høiås" userId="c7a3b374-2445-417d-953b-d03163c656c4" providerId="ADAL" clId="{803A3639-B743-41C2-81A0-FBE8D210D748}" dt="2023-12-06T09:03:27.600" v="671" actId="1076"/>
          <ac:picMkLst>
            <pc:docMk/>
            <pc:sldMk cId="4106896619" sldId="262"/>
            <ac:picMk id="16" creationId="{515D2040-F02A-69B2-EDC9-F1664D46412F}"/>
          </ac:picMkLst>
        </pc:picChg>
      </pc:sldChg>
      <pc:sldChg chg="del">
        <pc:chgData name="Henrik Engelsen Høiås" userId="c7a3b374-2445-417d-953b-d03163c656c4" providerId="ADAL" clId="{803A3639-B743-41C2-81A0-FBE8D210D748}" dt="2023-12-04T08:08:36.656" v="14" actId="2696"/>
        <pc:sldMkLst>
          <pc:docMk/>
          <pc:sldMk cId="937375612" sldId="263"/>
        </pc:sldMkLst>
      </pc:sldChg>
      <pc:sldChg chg="addSp delSp modSp add mod">
        <pc:chgData name="Henrik Engelsen Høiås" userId="c7a3b374-2445-417d-953b-d03163c656c4" providerId="ADAL" clId="{803A3639-B743-41C2-81A0-FBE8D210D748}" dt="2023-12-07T12:50:41.062" v="2619" actId="20577"/>
        <pc:sldMkLst>
          <pc:docMk/>
          <pc:sldMk cId="1026661045" sldId="263"/>
        </pc:sldMkLst>
        <pc:spChg chg="mod">
          <ac:chgData name="Henrik Engelsen Høiås" userId="c7a3b374-2445-417d-953b-d03163c656c4" providerId="ADAL" clId="{803A3639-B743-41C2-81A0-FBE8D210D748}" dt="2023-12-06T09:09:37.750" v="1212" actId="20577"/>
          <ac:spMkLst>
            <pc:docMk/>
            <pc:sldMk cId="1026661045" sldId="263"/>
            <ac:spMk id="2" creationId="{7679166B-DCD5-2968-B7CD-C0D0A5A23BA4}"/>
          </ac:spMkLst>
        </pc:spChg>
        <pc:spChg chg="mod">
          <ac:chgData name="Henrik Engelsen Høiås" userId="c7a3b374-2445-417d-953b-d03163c656c4" providerId="ADAL" clId="{803A3639-B743-41C2-81A0-FBE8D210D748}" dt="2023-12-07T12:50:41.062" v="2619" actId="20577"/>
          <ac:spMkLst>
            <pc:docMk/>
            <pc:sldMk cId="1026661045" sldId="263"/>
            <ac:spMk id="5" creationId="{77F9FBA6-18CA-BC76-49BF-6F7E97E7D9DF}"/>
          </ac:spMkLst>
        </pc:spChg>
        <pc:spChg chg="add mod">
          <ac:chgData name="Henrik Engelsen Høiås" userId="c7a3b374-2445-417d-953b-d03163c656c4" providerId="ADAL" clId="{803A3639-B743-41C2-81A0-FBE8D210D748}" dt="2023-12-07T10:48:31.458" v="1744" actId="1076"/>
          <ac:spMkLst>
            <pc:docMk/>
            <pc:sldMk cId="1026661045" sldId="263"/>
            <ac:spMk id="6" creationId="{B1892AD3-ADB1-FC20-9FA5-4B0F6845296F}"/>
          </ac:spMkLst>
        </pc:spChg>
        <pc:picChg chg="mod modCrop">
          <ac:chgData name="Henrik Engelsen Høiås" userId="c7a3b374-2445-417d-953b-d03163c656c4" providerId="ADAL" clId="{803A3639-B743-41C2-81A0-FBE8D210D748}" dt="2023-12-07T10:47:25.872" v="1735" actId="14100"/>
          <ac:picMkLst>
            <pc:docMk/>
            <pc:sldMk cId="1026661045" sldId="263"/>
            <ac:picMk id="3" creationId="{D2124AD4-651B-7975-152E-C6B227055BE1}"/>
          </ac:picMkLst>
        </pc:picChg>
        <pc:picChg chg="mod modCrop">
          <ac:chgData name="Henrik Engelsen Høiås" userId="c7a3b374-2445-417d-953b-d03163c656c4" providerId="ADAL" clId="{803A3639-B743-41C2-81A0-FBE8D210D748}" dt="2023-12-07T12:40:23.041" v="2013" actId="1076"/>
          <ac:picMkLst>
            <pc:docMk/>
            <pc:sldMk cId="1026661045" sldId="263"/>
            <ac:picMk id="4" creationId="{38029002-DA4C-0507-A341-DC3AE5E36086}"/>
          </ac:picMkLst>
        </pc:picChg>
        <pc:picChg chg="del">
          <ac:chgData name="Henrik Engelsen Høiås" userId="c7a3b374-2445-417d-953b-d03163c656c4" providerId="ADAL" clId="{803A3639-B743-41C2-81A0-FBE8D210D748}" dt="2023-12-06T09:09:29.872" v="1196" actId="21"/>
          <ac:picMkLst>
            <pc:docMk/>
            <pc:sldMk cId="1026661045" sldId="263"/>
            <ac:picMk id="6" creationId="{0A8BFBCB-5FC4-E320-1490-F5CCBED74DBB}"/>
          </ac:picMkLst>
        </pc:picChg>
        <pc:picChg chg="del">
          <ac:chgData name="Henrik Engelsen Høiås" userId="c7a3b374-2445-417d-953b-d03163c656c4" providerId="ADAL" clId="{803A3639-B743-41C2-81A0-FBE8D210D748}" dt="2023-12-06T09:09:29.872" v="1196" actId="21"/>
          <ac:picMkLst>
            <pc:docMk/>
            <pc:sldMk cId="1026661045" sldId="263"/>
            <ac:picMk id="11" creationId="{C9B58AC1-DC6F-72EF-6DCA-2BA660DB09B5}"/>
          </ac:picMkLst>
        </pc:picChg>
        <pc:picChg chg="del">
          <ac:chgData name="Henrik Engelsen Høiås" userId="c7a3b374-2445-417d-953b-d03163c656c4" providerId="ADAL" clId="{803A3639-B743-41C2-81A0-FBE8D210D748}" dt="2023-12-06T09:09:29.872" v="1196" actId="21"/>
          <ac:picMkLst>
            <pc:docMk/>
            <pc:sldMk cId="1026661045" sldId="263"/>
            <ac:picMk id="13" creationId="{9C0D5686-3EF9-0B46-94D6-AEEC44EDA408}"/>
          </ac:picMkLst>
        </pc:picChg>
        <pc:picChg chg="del">
          <ac:chgData name="Henrik Engelsen Høiås" userId="c7a3b374-2445-417d-953b-d03163c656c4" providerId="ADAL" clId="{803A3639-B743-41C2-81A0-FBE8D210D748}" dt="2023-12-06T09:09:29.872" v="1196" actId="21"/>
          <ac:picMkLst>
            <pc:docMk/>
            <pc:sldMk cId="1026661045" sldId="263"/>
            <ac:picMk id="16" creationId="{515D2040-F02A-69B2-EDC9-F1664D46412F}"/>
          </ac:picMkLst>
        </pc:picChg>
      </pc:sldChg>
      <pc:sldChg chg="addSp delSp modSp add mod ord">
        <pc:chgData name="Henrik Engelsen Høiås" userId="c7a3b374-2445-417d-953b-d03163c656c4" providerId="ADAL" clId="{803A3639-B743-41C2-81A0-FBE8D210D748}" dt="2023-12-07T12:51:33.119" v="2654" actId="20577"/>
        <pc:sldMkLst>
          <pc:docMk/>
          <pc:sldMk cId="11923220" sldId="264"/>
        </pc:sldMkLst>
        <pc:spChg chg="mod">
          <ac:chgData name="Henrik Engelsen Høiås" userId="c7a3b374-2445-417d-953b-d03163c656c4" providerId="ADAL" clId="{803A3639-B743-41C2-81A0-FBE8D210D748}" dt="2023-12-07T12:34:42.310" v="1767" actId="20577"/>
          <ac:spMkLst>
            <pc:docMk/>
            <pc:sldMk cId="11923220" sldId="264"/>
            <ac:spMk id="2" creationId="{7679166B-DCD5-2968-B7CD-C0D0A5A23BA4}"/>
          </ac:spMkLst>
        </pc:spChg>
        <pc:spChg chg="mod">
          <ac:chgData name="Henrik Engelsen Høiås" userId="c7a3b374-2445-417d-953b-d03163c656c4" providerId="ADAL" clId="{803A3639-B743-41C2-81A0-FBE8D210D748}" dt="2023-12-07T12:51:33.119" v="2654" actId="20577"/>
          <ac:spMkLst>
            <pc:docMk/>
            <pc:sldMk cId="11923220" sldId="264"/>
            <ac:spMk id="5" creationId="{77F9FBA6-18CA-BC76-49BF-6F7E97E7D9DF}"/>
          </ac:spMkLst>
        </pc:spChg>
        <pc:picChg chg="add mod modCrop">
          <ac:chgData name="Henrik Engelsen Høiås" userId="c7a3b374-2445-417d-953b-d03163c656c4" providerId="ADAL" clId="{803A3639-B743-41C2-81A0-FBE8D210D748}" dt="2023-12-07T12:39:08.448" v="2009" actId="1076"/>
          <ac:picMkLst>
            <pc:docMk/>
            <pc:sldMk cId="11923220" sldId="264"/>
            <ac:picMk id="4" creationId="{86DB1CD2-8506-A775-DFEB-AA1D981EE3F9}"/>
          </ac:picMkLst>
        </pc:picChg>
        <pc:picChg chg="del">
          <ac:chgData name="Henrik Engelsen Høiås" userId="c7a3b374-2445-417d-953b-d03163c656c4" providerId="ADAL" clId="{803A3639-B743-41C2-81A0-FBE8D210D748}" dt="2023-12-07T12:34:49.634" v="1769" actId="21"/>
          <ac:picMkLst>
            <pc:docMk/>
            <pc:sldMk cId="11923220" sldId="264"/>
            <ac:picMk id="6" creationId="{0A8BFBCB-5FC4-E320-1490-F5CCBED74DBB}"/>
          </ac:picMkLst>
        </pc:picChg>
        <pc:picChg chg="del">
          <ac:chgData name="Henrik Engelsen Høiås" userId="c7a3b374-2445-417d-953b-d03163c656c4" providerId="ADAL" clId="{803A3639-B743-41C2-81A0-FBE8D210D748}" dt="2023-12-07T12:34:50.172" v="1770" actId="21"/>
          <ac:picMkLst>
            <pc:docMk/>
            <pc:sldMk cId="11923220" sldId="264"/>
            <ac:picMk id="11" creationId="{C9B58AC1-DC6F-72EF-6DCA-2BA660DB09B5}"/>
          </ac:picMkLst>
        </pc:picChg>
        <pc:picChg chg="del">
          <ac:chgData name="Henrik Engelsen Høiås" userId="c7a3b374-2445-417d-953b-d03163c656c4" providerId="ADAL" clId="{803A3639-B743-41C2-81A0-FBE8D210D748}" dt="2023-12-07T12:34:48.829" v="1768" actId="21"/>
          <ac:picMkLst>
            <pc:docMk/>
            <pc:sldMk cId="11923220" sldId="264"/>
            <ac:picMk id="13" creationId="{9C0D5686-3EF9-0B46-94D6-AEEC44EDA408}"/>
          </ac:picMkLst>
        </pc:picChg>
        <pc:picChg chg="del">
          <ac:chgData name="Henrik Engelsen Høiås" userId="c7a3b374-2445-417d-953b-d03163c656c4" providerId="ADAL" clId="{803A3639-B743-41C2-81A0-FBE8D210D748}" dt="2023-12-07T12:34:50.939" v="1771" actId="21"/>
          <ac:picMkLst>
            <pc:docMk/>
            <pc:sldMk cId="11923220" sldId="264"/>
            <ac:picMk id="16" creationId="{515D2040-F02A-69B2-EDC9-F1664D46412F}"/>
          </ac:picMkLst>
        </pc:picChg>
      </pc:sldChg>
      <pc:sldChg chg="del">
        <pc:chgData name="Henrik Engelsen Høiås" userId="c7a3b374-2445-417d-953b-d03163c656c4" providerId="ADAL" clId="{803A3639-B743-41C2-81A0-FBE8D210D748}" dt="2023-12-04T08:08:54.263" v="28" actId="2696"/>
        <pc:sldMkLst>
          <pc:docMk/>
          <pc:sldMk cId="467793737" sldId="264"/>
        </pc:sldMkLst>
      </pc:sldChg>
      <pc:sldChg chg="del">
        <pc:chgData name="Henrik Engelsen Høiås" userId="c7a3b374-2445-417d-953b-d03163c656c4" providerId="ADAL" clId="{803A3639-B743-41C2-81A0-FBE8D210D748}" dt="2023-12-04T08:08:52.647" v="26" actId="2696"/>
        <pc:sldMkLst>
          <pc:docMk/>
          <pc:sldMk cId="731920283" sldId="265"/>
        </pc:sldMkLst>
      </pc:sldChg>
      <pc:sldChg chg="addSp delSp modSp add mod ord">
        <pc:chgData name="Henrik Engelsen Høiås" userId="c7a3b374-2445-417d-953b-d03163c656c4" providerId="ADAL" clId="{803A3639-B743-41C2-81A0-FBE8D210D748}" dt="2023-12-07T12:52:33.535" v="2665" actId="12"/>
        <pc:sldMkLst>
          <pc:docMk/>
          <pc:sldMk cId="3775681030" sldId="265"/>
        </pc:sldMkLst>
        <pc:spChg chg="mod">
          <ac:chgData name="Henrik Engelsen Høiås" userId="c7a3b374-2445-417d-953b-d03163c656c4" providerId="ADAL" clId="{803A3639-B743-41C2-81A0-FBE8D210D748}" dt="2023-12-07T12:42:22.191" v="2226" actId="20577"/>
          <ac:spMkLst>
            <pc:docMk/>
            <pc:sldMk cId="3775681030" sldId="265"/>
            <ac:spMk id="2" creationId="{7679166B-DCD5-2968-B7CD-C0D0A5A23BA4}"/>
          </ac:spMkLst>
        </pc:spChg>
        <pc:spChg chg="mod">
          <ac:chgData name="Henrik Engelsen Høiås" userId="c7a3b374-2445-417d-953b-d03163c656c4" providerId="ADAL" clId="{803A3639-B743-41C2-81A0-FBE8D210D748}" dt="2023-12-07T12:52:33.535" v="2665" actId="12"/>
          <ac:spMkLst>
            <pc:docMk/>
            <pc:sldMk cId="3775681030" sldId="265"/>
            <ac:spMk id="5" creationId="{77F9FBA6-18CA-BC76-49BF-6F7E97E7D9DF}"/>
          </ac:spMkLst>
        </pc:spChg>
        <pc:picChg chg="add mod">
          <ac:chgData name="Henrik Engelsen Høiås" userId="c7a3b374-2445-417d-953b-d03163c656c4" providerId="ADAL" clId="{803A3639-B743-41C2-81A0-FBE8D210D748}" dt="2023-12-07T12:51:57.744" v="2657" actId="1076"/>
          <ac:picMkLst>
            <pc:docMk/>
            <pc:sldMk cId="3775681030" sldId="265"/>
            <ac:picMk id="4" creationId="{D0292563-735F-71D8-1D21-280019086A51}"/>
          </ac:picMkLst>
        </pc:picChg>
        <pc:picChg chg="add del">
          <ac:chgData name="Henrik Engelsen Høiås" userId="c7a3b374-2445-417d-953b-d03163c656c4" providerId="ADAL" clId="{803A3639-B743-41C2-81A0-FBE8D210D748}" dt="2023-12-07T12:43:50.421" v="2393" actId="21"/>
          <ac:picMkLst>
            <pc:docMk/>
            <pc:sldMk cId="3775681030" sldId="265"/>
            <ac:picMk id="6" creationId="{0A8BFBCB-5FC4-E320-1490-F5CCBED74DBB}"/>
          </ac:picMkLst>
        </pc:picChg>
        <pc:picChg chg="add mod">
          <ac:chgData name="Henrik Engelsen Høiås" userId="c7a3b374-2445-417d-953b-d03163c656c4" providerId="ADAL" clId="{803A3639-B743-41C2-81A0-FBE8D210D748}" dt="2023-12-07T12:51:57.744" v="2657" actId="1076"/>
          <ac:picMkLst>
            <pc:docMk/>
            <pc:sldMk cId="3775681030" sldId="265"/>
            <ac:picMk id="8" creationId="{DF223BEF-75A9-6536-1921-C0FF781F7F12}"/>
          </ac:picMkLst>
        </pc:picChg>
        <pc:picChg chg="add mod">
          <ac:chgData name="Henrik Engelsen Høiås" userId="c7a3b374-2445-417d-953b-d03163c656c4" providerId="ADAL" clId="{803A3639-B743-41C2-81A0-FBE8D210D748}" dt="2023-12-07T12:51:57.744" v="2657" actId="1076"/>
          <ac:picMkLst>
            <pc:docMk/>
            <pc:sldMk cId="3775681030" sldId="265"/>
            <ac:picMk id="10" creationId="{A6D31FE5-C511-F476-8ED9-0A1C5A90E6D9}"/>
          </ac:picMkLst>
        </pc:picChg>
        <pc:picChg chg="add del">
          <ac:chgData name="Henrik Engelsen Høiås" userId="c7a3b374-2445-417d-953b-d03163c656c4" providerId="ADAL" clId="{803A3639-B743-41C2-81A0-FBE8D210D748}" dt="2023-12-07T12:43:49.741" v="2392" actId="21"/>
          <ac:picMkLst>
            <pc:docMk/>
            <pc:sldMk cId="3775681030" sldId="265"/>
            <ac:picMk id="11" creationId="{C9B58AC1-DC6F-72EF-6DCA-2BA660DB09B5}"/>
          </ac:picMkLst>
        </pc:picChg>
        <pc:picChg chg="add del">
          <ac:chgData name="Henrik Engelsen Høiås" userId="c7a3b374-2445-417d-953b-d03163c656c4" providerId="ADAL" clId="{803A3639-B743-41C2-81A0-FBE8D210D748}" dt="2023-12-07T12:43:50.812" v="2394" actId="21"/>
          <ac:picMkLst>
            <pc:docMk/>
            <pc:sldMk cId="3775681030" sldId="265"/>
            <ac:picMk id="13" creationId="{9C0D5686-3EF9-0B46-94D6-AEEC44EDA408}"/>
          </ac:picMkLst>
        </pc:picChg>
        <pc:picChg chg="del">
          <ac:chgData name="Henrik Engelsen Høiås" userId="c7a3b374-2445-417d-953b-d03163c656c4" providerId="ADAL" clId="{803A3639-B743-41C2-81A0-FBE8D210D748}" dt="2023-12-07T12:43:49.326" v="2391" actId="21"/>
          <ac:picMkLst>
            <pc:docMk/>
            <pc:sldMk cId="3775681030" sldId="265"/>
            <ac:picMk id="16" creationId="{515D2040-F02A-69B2-EDC9-F1664D46412F}"/>
          </ac:picMkLst>
        </pc:picChg>
      </pc:sldChg>
      <pc:sldChg chg="del">
        <pc:chgData name="Henrik Engelsen Høiås" userId="c7a3b374-2445-417d-953b-d03163c656c4" providerId="ADAL" clId="{803A3639-B743-41C2-81A0-FBE8D210D748}" dt="2023-12-04T08:08:53.266" v="27" actId="2696"/>
        <pc:sldMkLst>
          <pc:docMk/>
          <pc:sldMk cId="2273495893" sldId="266"/>
        </pc:sldMkLst>
      </pc:sldChg>
      <pc:sldChg chg="del">
        <pc:chgData name="Henrik Engelsen Høiås" userId="c7a3b374-2445-417d-953b-d03163c656c4" providerId="ADAL" clId="{803A3639-B743-41C2-81A0-FBE8D210D748}" dt="2023-12-04T08:08:50.294" v="24" actId="2696"/>
        <pc:sldMkLst>
          <pc:docMk/>
          <pc:sldMk cId="2924937896" sldId="267"/>
        </pc:sldMkLst>
      </pc:sldChg>
      <pc:sldChg chg="del">
        <pc:chgData name="Henrik Engelsen Høiås" userId="c7a3b374-2445-417d-953b-d03163c656c4" providerId="ADAL" clId="{803A3639-B743-41C2-81A0-FBE8D210D748}" dt="2023-12-04T08:08:49.189" v="23" actId="2696"/>
        <pc:sldMkLst>
          <pc:docMk/>
          <pc:sldMk cId="2512002176" sldId="268"/>
        </pc:sldMkLst>
      </pc:sldChg>
      <pc:sldChg chg="del">
        <pc:chgData name="Henrik Engelsen Høiås" userId="c7a3b374-2445-417d-953b-d03163c656c4" providerId="ADAL" clId="{803A3639-B743-41C2-81A0-FBE8D210D748}" dt="2023-12-04T08:08:48.362" v="22" actId="2696"/>
        <pc:sldMkLst>
          <pc:docMk/>
          <pc:sldMk cId="1350884170" sldId="269"/>
        </pc:sldMkLst>
      </pc:sldChg>
      <pc:sldChg chg="del">
        <pc:chgData name="Henrik Engelsen Høiås" userId="c7a3b374-2445-417d-953b-d03163c656c4" providerId="ADAL" clId="{803A3639-B743-41C2-81A0-FBE8D210D748}" dt="2023-12-04T08:08:47.471" v="21" actId="2696"/>
        <pc:sldMkLst>
          <pc:docMk/>
          <pc:sldMk cId="360083770" sldId="270"/>
        </pc:sldMkLst>
      </pc:sldChg>
      <pc:sldChg chg="del">
        <pc:chgData name="Henrik Engelsen Høiås" userId="c7a3b374-2445-417d-953b-d03163c656c4" providerId="ADAL" clId="{803A3639-B743-41C2-81A0-FBE8D210D748}" dt="2023-12-04T08:08:46.685" v="20" actId="2696"/>
        <pc:sldMkLst>
          <pc:docMk/>
          <pc:sldMk cId="1756533111" sldId="271"/>
        </pc:sldMkLst>
      </pc:sldChg>
      <pc:sldChg chg="del">
        <pc:chgData name="Henrik Engelsen Høiås" userId="c7a3b374-2445-417d-953b-d03163c656c4" providerId="ADAL" clId="{803A3639-B743-41C2-81A0-FBE8D210D748}" dt="2023-12-04T08:08:45.839" v="19" actId="2696"/>
        <pc:sldMkLst>
          <pc:docMk/>
          <pc:sldMk cId="1865022170" sldId="272"/>
        </pc:sldMkLst>
      </pc:sldChg>
      <pc:sldChg chg="del">
        <pc:chgData name="Henrik Engelsen Høiås" userId="c7a3b374-2445-417d-953b-d03163c656c4" providerId="ADAL" clId="{803A3639-B743-41C2-81A0-FBE8D210D748}" dt="2023-12-04T08:08:45.007" v="18" actId="2696"/>
        <pc:sldMkLst>
          <pc:docMk/>
          <pc:sldMk cId="1682980903" sldId="273"/>
        </pc:sldMkLst>
      </pc:sldChg>
      <pc:sldChg chg="del">
        <pc:chgData name="Henrik Engelsen Høiås" userId="c7a3b374-2445-417d-953b-d03163c656c4" providerId="ADAL" clId="{803A3639-B743-41C2-81A0-FBE8D210D748}" dt="2023-12-04T08:08:44.164" v="17" actId="2696"/>
        <pc:sldMkLst>
          <pc:docMk/>
          <pc:sldMk cId="1377933594" sldId="274"/>
        </pc:sldMkLst>
      </pc:sldChg>
      <pc:sldChg chg="del">
        <pc:chgData name="Henrik Engelsen Høiås" userId="c7a3b374-2445-417d-953b-d03163c656c4" providerId="ADAL" clId="{803A3639-B743-41C2-81A0-FBE8D210D748}" dt="2023-12-04T08:08:42.226" v="16" actId="2696"/>
        <pc:sldMkLst>
          <pc:docMk/>
          <pc:sldMk cId="3162448719" sldId="275"/>
        </pc:sldMkLst>
      </pc:sldChg>
      <pc:sldChg chg="del">
        <pc:chgData name="Henrik Engelsen Høiås" userId="c7a3b374-2445-417d-953b-d03163c656c4" providerId="ADAL" clId="{803A3639-B743-41C2-81A0-FBE8D210D748}" dt="2023-12-04T08:08:40.763" v="15" actId="2696"/>
        <pc:sldMkLst>
          <pc:docMk/>
          <pc:sldMk cId="2527321453" sldId="276"/>
        </pc:sldMkLst>
      </pc:sldChg>
      <pc:sldChg chg="del">
        <pc:chgData name="Henrik Engelsen Høiås" userId="c7a3b374-2445-417d-953b-d03163c656c4" providerId="ADAL" clId="{803A3639-B743-41C2-81A0-FBE8D210D748}" dt="2023-12-04T08:08:52.032" v="25" actId="2696"/>
        <pc:sldMkLst>
          <pc:docMk/>
          <pc:sldMk cId="2719079712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549-4C40-6394-5D00-F80DC10AD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D5DB-ED59-E28A-FB4C-D62B898CF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A659-B626-90B9-F390-06A7614B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C7FD4-7879-3826-F87A-BF4BE6A2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2B72-7A47-D45E-C3CD-E4B9A52C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5CE-2A9D-86B0-C817-028684B5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BFDB-3A0B-68F4-EEAD-74D2413D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11A0-18ED-0C44-89EC-4270FDAD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D07D7-BA2F-4DA2-4A44-7BEA46B3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5E7C-4B29-9B83-AB02-2459FB21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FB82A-72C5-007F-6279-4E6A7779F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0893C-EAB4-8599-AEAD-01119273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0DB4-501C-B8C3-8559-E8603D42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F40B-50D4-756E-4CEB-C6263176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9B92-DBC9-AC9E-51E9-C33764BF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B85C-EAD9-8947-87F2-15F0004A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A911-DFE9-AA81-06B3-57A0262AC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82E3-B940-D85B-464E-C992C614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AD94-BBFC-FDBC-00E7-73C39F1A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E84-8573-6AF2-E10E-799992CA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ED64-23A1-4666-853D-C8C91CD1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19BF-778A-D938-AAFE-CF587182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567D-E1C8-576D-9A9E-8E508396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1D7B-E4D3-F78B-A24C-510F3E7D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2CB7-9648-0776-6E73-C027D53E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6490-D6B3-BB16-2414-9866B2F2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B8F3-1D54-2DA5-3655-922A730C1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E678C-357A-7A1B-57A0-1EC177CCD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44900-CECD-E818-A544-60FC49FA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1A2F1-5680-0F5D-323C-3740366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97A95-F64A-CA12-4EDD-07AC7B52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6999-9EC4-153F-B194-B437154B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D2AC-1E4C-279D-D36D-1F08B0B37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8B95A-667C-32B3-60D9-16735DD0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F6B16-7819-7E9E-D349-4F8BB0A74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8F5F-34ED-D275-7B37-DD5695F61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38C49-1CC7-DCB3-1390-DBBC651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D024C-EB14-04EA-BC1C-9C5AB0A0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43211-D75C-2EB0-1765-85068B5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4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DB1B-774A-CB6F-CFCF-B804B81A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CED33-D257-7228-773B-DA80ABAC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FC7E8-AC98-170F-BD72-427374BF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105B5-B81B-2FA1-6AFA-34EF728F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9B119-2A3B-A22E-5BEE-7B2D107F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59932-CB01-29D2-59B8-3CF9CB35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20947-41A4-EB27-C3FE-3A9A4833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2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859C-AB72-299D-6929-60B3BEDD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BCA4-639B-A826-A70E-2049FAD8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0A06-217B-90CB-0D17-4412B636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15F57-0F91-B406-ABD5-6CD88EB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AB643-E3F8-545C-14D5-8AEE45F1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F5632-6031-E9FE-9A60-87AA1042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B854-D9EE-9817-2D25-3031D961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BF7F8-428A-C8F7-E5BA-1F387521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6251-CDD1-4379-A205-D9C35088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BD5B1-1AA5-1C49-E095-4400F322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A7A2-5CA0-E220-32A9-FFB2B7EA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6589F-ACD5-5F7B-B34F-4408333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24B2C-338C-C4FC-54D0-FF780DA1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F338-4747-0A56-C587-2F0A1674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95B8-D851-7095-0B3F-591C92F6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C696-EB1A-4D60-ACE7-00B443F05D5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7B4C-3B53-D13C-81C5-D8014DAD1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FB8D-A787-71F1-DA57-4FFF5953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ACE84C-D0CC-8CC9-E956-DE238963A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831" y="4154863"/>
            <a:ext cx="6536336" cy="1045787"/>
          </a:xfrm>
        </p:spPr>
        <p:txBody>
          <a:bodyPr>
            <a:noAutofit/>
          </a:bodyPr>
          <a:lstStyle/>
          <a:p>
            <a:r>
              <a:rPr lang="en-US" sz="3000" dirty="0" err="1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Opplæringsmateriell</a:t>
            </a:r>
            <a:r>
              <a:rPr lang="en-US" sz="3000" dirty="0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3000" dirty="0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IT-</a:t>
            </a:r>
            <a:r>
              <a:rPr lang="en-US" sz="3000" dirty="0" err="1">
                <a:solidFill>
                  <a:srgbClr val="0136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læring</a:t>
            </a:r>
            <a:endParaRPr lang="en-US" sz="3000" dirty="0">
              <a:solidFill>
                <a:srgbClr val="01364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8BB84D-47A3-0C12-4FFE-AE58F62E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832" y="2137986"/>
            <a:ext cx="6536335" cy="19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7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IT-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lærling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38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Arial"/>
                <a:cs typeface="Arial"/>
              </a:rPr>
              <a:t>Nødvendig</a:t>
            </a:r>
            <a:r>
              <a:rPr lang="en-US" sz="2500" dirty="0">
                <a:latin typeface="Arial"/>
                <a:cs typeface="Arial"/>
              </a:rPr>
              <a:t> programmer……………………………………………………1</a:t>
            </a:r>
          </a:p>
          <a:p>
            <a:pPr marL="0" indent="0">
              <a:buNone/>
            </a:pPr>
            <a:r>
              <a:rPr lang="en-US" sz="2500" dirty="0">
                <a:latin typeface="Arial"/>
                <a:cs typeface="Arial"/>
              </a:rPr>
              <a:t>Apache directory </a:t>
            </a:r>
            <a:r>
              <a:rPr lang="en-US" sz="2500" dirty="0" err="1">
                <a:latin typeface="Arial"/>
                <a:cs typeface="Arial"/>
              </a:rPr>
              <a:t>og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klon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fra</a:t>
            </a:r>
            <a:r>
              <a:rPr lang="en-US" sz="2500" dirty="0">
                <a:latin typeface="Arial"/>
                <a:cs typeface="Arial"/>
              </a:rPr>
              <a:t> GitHub……………..………………………2</a:t>
            </a:r>
          </a:p>
          <a:p>
            <a:pPr marL="0" indent="0">
              <a:buNone/>
            </a:pPr>
            <a:r>
              <a:rPr lang="en-US" sz="2500" dirty="0" err="1">
                <a:latin typeface="Arial"/>
                <a:cs typeface="Arial"/>
              </a:rPr>
              <a:t>Videreutvikling</a:t>
            </a:r>
            <a:r>
              <a:rPr lang="en-US" sz="2500" dirty="0">
                <a:latin typeface="Arial"/>
                <a:cs typeface="Arial"/>
              </a:rPr>
              <a:t>………………………………………………………………4</a:t>
            </a:r>
          </a:p>
          <a:p>
            <a:pPr marL="0" indent="0">
              <a:buNone/>
            </a:pPr>
            <a:r>
              <a:rPr lang="en-US" sz="2500" dirty="0" err="1">
                <a:latin typeface="Arial"/>
                <a:cs typeface="Arial"/>
              </a:rPr>
              <a:t>Kontakt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tidligere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utvikler</a:t>
            </a:r>
            <a:r>
              <a:rPr lang="en-US" sz="2500" dirty="0">
                <a:latin typeface="Arial"/>
                <a:cs typeface="Arial"/>
              </a:rPr>
              <a:t>.....…………………………..…………………...5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Nødvendige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programmer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Nettsiden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hoster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kjøres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av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virtuell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maskin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(Hyper-V)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installert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med Ubuntu terminal.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Maskinen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kjører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den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virtuelle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maskinen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Windows Server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maskin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Installer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følgende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programmer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ubuntu: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Apache, Git, MySQL, MariaDB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BFBCB-5FC4-E320-1490-F5CCBED74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84" y="2170338"/>
            <a:ext cx="2135589" cy="891608"/>
          </a:xfrm>
          <a:prstGeom prst="rect">
            <a:avLst/>
          </a:prstGeom>
        </p:spPr>
      </p:pic>
      <p:pic>
        <p:nvPicPr>
          <p:cNvPr id="11" name="Picture 10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C9B58AC1-DC6F-72EF-6DCA-2BA660DB0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34" y="3429000"/>
            <a:ext cx="2561090" cy="1325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0D5686-3EF9-0B46-94D6-AEEC44EDA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02" y="775765"/>
            <a:ext cx="2688152" cy="1025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D2040-F02A-69B2-EDC9-F1664D46412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t="30445" r="11355" b="30198"/>
          <a:stretch/>
        </p:blipFill>
        <p:spPr>
          <a:xfrm>
            <a:off x="6936089" y="5121618"/>
            <a:ext cx="3209180" cy="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>
                <a:latin typeface="Arial"/>
                <a:cs typeface="Arial"/>
              </a:rPr>
              <a:t>Apache directory </a:t>
            </a:r>
            <a:r>
              <a:rPr lang="en-US" sz="3500" err="1">
                <a:latin typeface="Arial"/>
                <a:cs typeface="Arial"/>
              </a:rPr>
              <a:t>og</a:t>
            </a:r>
            <a:r>
              <a:rPr lang="en-US" sz="3500">
                <a:latin typeface="Arial"/>
                <a:cs typeface="Arial"/>
              </a:rPr>
              <a:t> </a:t>
            </a:r>
            <a:r>
              <a:rPr lang="en-US" sz="3500" err="1">
                <a:latin typeface="Arial"/>
                <a:cs typeface="Arial"/>
              </a:rPr>
              <a:t>klon</a:t>
            </a:r>
            <a:r>
              <a:rPr lang="en-US" sz="3500">
                <a:latin typeface="Arial"/>
                <a:cs typeface="Arial"/>
              </a:rPr>
              <a:t> </a:t>
            </a:r>
            <a:r>
              <a:rPr lang="en-US" sz="3500" err="1">
                <a:latin typeface="Arial"/>
                <a:cs typeface="Arial"/>
              </a:rPr>
              <a:t>fra</a:t>
            </a:r>
            <a:r>
              <a:rPr lang="en-US" sz="3500">
                <a:latin typeface="Arial"/>
                <a:cs typeface="Arial"/>
              </a:rPr>
              <a:t> GitHub</a:t>
            </a:r>
            <a:endParaRPr lang="en-US" sz="350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dirty="0">
                <a:latin typeface="Arial"/>
                <a:cs typeface="Arial"/>
              </a:rPr>
              <a:t>Vi </a:t>
            </a:r>
            <a:r>
              <a:rPr lang="en-US" sz="2500" dirty="0" err="1">
                <a:latin typeface="Arial"/>
                <a:cs typeface="Arial"/>
              </a:rPr>
              <a:t>skal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hoste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nettsiden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våres</a:t>
            </a:r>
            <a:r>
              <a:rPr lang="en-US" sz="2500" dirty="0">
                <a:latin typeface="Arial"/>
                <a:cs typeface="Arial"/>
              </a:rPr>
              <a:t> med </a:t>
            </a:r>
            <a:r>
              <a:rPr lang="en-US" sz="2500" dirty="0" err="1">
                <a:latin typeface="Arial"/>
                <a:cs typeface="Arial"/>
              </a:rPr>
              <a:t>apache</a:t>
            </a:r>
            <a:r>
              <a:rPr lang="en-US" sz="2500" dirty="0">
                <a:latin typeface="Arial"/>
                <a:cs typeface="Arial"/>
              </a:rPr>
              <a:t>. Vi legger </a:t>
            </a:r>
            <a:r>
              <a:rPr lang="en-US" sz="2500" dirty="0" err="1">
                <a:latin typeface="Arial"/>
                <a:cs typeface="Arial"/>
              </a:rPr>
              <a:t>koden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vår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i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mappen</a:t>
            </a:r>
            <a:r>
              <a:rPr lang="en-US" sz="2500" dirty="0">
                <a:latin typeface="Arial"/>
                <a:cs typeface="Arial"/>
              </a:rPr>
              <a:t> du ser </a:t>
            </a:r>
            <a:r>
              <a:rPr lang="en-US" sz="2500" dirty="0" err="1">
                <a:latin typeface="Arial"/>
                <a:cs typeface="Arial"/>
              </a:rPr>
              <a:t>øverst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til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høyre</a:t>
            </a:r>
            <a:r>
              <a:rPr lang="en-US" sz="2500" dirty="0">
                <a:latin typeface="Arial"/>
                <a:cs typeface="Arial"/>
              </a:rPr>
              <a:t>, </a:t>
            </a:r>
            <a:r>
              <a:rPr lang="en-US" sz="2500" dirty="0" err="1">
                <a:latin typeface="Arial"/>
                <a:cs typeface="Arial"/>
              </a:rPr>
              <a:t>klonet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fra</a:t>
            </a:r>
            <a:r>
              <a:rPr lang="en-US" sz="2500" dirty="0">
                <a:latin typeface="Arial"/>
                <a:cs typeface="Arial"/>
              </a:rPr>
              <a:t> GitHub.</a:t>
            </a:r>
          </a:p>
          <a:p>
            <a:pPr marL="0" indent="0">
              <a:buNone/>
            </a:pPr>
            <a:r>
              <a:rPr lang="en-US" sz="2500" dirty="0">
                <a:latin typeface="Arial"/>
                <a:cs typeface="Arial"/>
              </a:rPr>
              <a:t>Legg </a:t>
            </a:r>
            <a:r>
              <a:rPr lang="en-US" sz="2500" dirty="0" err="1">
                <a:latin typeface="Arial"/>
                <a:cs typeface="Arial"/>
              </a:rPr>
              <a:t>til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skolepanel.sql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i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skolepanel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databasen</a:t>
            </a:r>
            <a:r>
              <a:rPr lang="en-US" sz="2500" dirty="0">
                <a:latin typeface="Arial"/>
                <a:cs typeface="Arial"/>
              </a:rPr>
              <a:t> med MariaDB.</a:t>
            </a:r>
          </a:p>
          <a:p>
            <a:pPr marL="0" indent="0">
              <a:buNone/>
            </a:pPr>
            <a:r>
              <a:rPr lang="en-US" sz="2500" dirty="0" err="1">
                <a:latin typeface="Arial"/>
                <a:cs typeface="Arial"/>
              </a:rPr>
              <a:t>Når</a:t>
            </a:r>
            <a:r>
              <a:rPr lang="en-US" sz="2500" dirty="0">
                <a:latin typeface="Arial"/>
                <a:cs typeface="Arial"/>
              </a:rPr>
              <a:t> du </a:t>
            </a:r>
            <a:r>
              <a:rPr lang="en-US" sz="2500" dirty="0" err="1">
                <a:latin typeface="Arial"/>
                <a:cs typeface="Arial"/>
              </a:rPr>
              <a:t>har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gjort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dette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kan</a:t>
            </a:r>
            <a:r>
              <a:rPr lang="en-US" sz="2500" dirty="0">
                <a:latin typeface="Arial"/>
                <a:cs typeface="Arial"/>
              </a:rPr>
              <a:t> du </a:t>
            </a:r>
            <a:r>
              <a:rPr lang="en-US" sz="2500" dirty="0" err="1">
                <a:latin typeface="Arial"/>
                <a:cs typeface="Arial"/>
              </a:rPr>
              <a:t>slette</a:t>
            </a:r>
            <a:r>
              <a:rPr lang="en-US" sz="2500" dirty="0">
                <a:latin typeface="Arial"/>
                <a:cs typeface="Arial"/>
              </a:rPr>
              <a:t> alle filer </a:t>
            </a:r>
            <a:r>
              <a:rPr lang="en-US" sz="2500" dirty="0" err="1">
                <a:latin typeface="Arial"/>
                <a:cs typeface="Arial"/>
              </a:rPr>
              <a:t>og</a:t>
            </a:r>
            <a:r>
              <a:rPr lang="en-US" sz="2500" dirty="0">
                <a:latin typeface="Arial"/>
                <a:cs typeface="Arial"/>
              </a:rPr>
              <a:t> mapper </a:t>
            </a:r>
            <a:r>
              <a:rPr lang="en-US" sz="2500" dirty="0" err="1">
                <a:latin typeface="Arial"/>
                <a:cs typeface="Arial"/>
              </a:rPr>
              <a:t>utennom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inni</a:t>
            </a:r>
            <a:r>
              <a:rPr lang="en-US" sz="2500" dirty="0">
                <a:latin typeface="Arial"/>
                <a:cs typeface="Arial"/>
              </a:rPr>
              <a:t> "</a:t>
            </a:r>
            <a:r>
              <a:rPr lang="en-US" sz="2500" dirty="0" err="1">
                <a:latin typeface="Arial"/>
                <a:cs typeface="Arial"/>
              </a:rPr>
              <a:t>kode</a:t>
            </a:r>
            <a:r>
              <a:rPr lang="en-US" sz="2500" dirty="0">
                <a:latin typeface="Arial"/>
                <a:cs typeface="Arial"/>
              </a:rPr>
              <a:t> med-login"-</a:t>
            </a:r>
            <a:r>
              <a:rPr lang="en-US" sz="2500" dirty="0" err="1">
                <a:latin typeface="Arial"/>
                <a:cs typeface="Arial"/>
              </a:rPr>
              <a:t>mappen</a:t>
            </a:r>
            <a:r>
              <a:rPr lang="en-US" sz="25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Arial"/>
                <a:cs typeface="Arial"/>
              </a:rPr>
              <a:t>Se </a:t>
            </a:r>
            <a:r>
              <a:rPr lang="en-US" sz="2500" dirty="0" err="1">
                <a:latin typeface="Arial"/>
                <a:cs typeface="Arial"/>
              </a:rPr>
              <a:t>bilde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nederst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til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dirty="0" err="1">
                <a:latin typeface="Arial"/>
                <a:cs typeface="Arial"/>
              </a:rPr>
              <a:t>høyre</a:t>
            </a:r>
            <a:r>
              <a:rPr lang="en-US" sz="2500" dirty="0">
                <a:latin typeface="Arial"/>
                <a:cs typeface="Arial"/>
              </a:rPr>
              <a:t> for </a:t>
            </a:r>
            <a:r>
              <a:rPr lang="en-US" sz="2500" dirty="0" err="1">
                <a:latin typeface="Arial"/>
                <a:cs typeface="Arial"/>
              </a:rPr>
              <a:t>hvordan</a:t>
            </a:r>
            <a:endParaRPr lang="en-US" sz="2500" dirty="0">
              <a:latin typeface="Arial"/>
              <a:cs typeface="Arial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124AD4-651B-7975-152E-C6B227055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2" t="11492" r="8281" b="10876"/>
          <a:stretch/>
        </p:blipFill>
        <p:spPr>
          <a:xfrm>
            <a:off x="5376773" y="1893243"/>
            <a:ext cx="6092045" cy="5934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029002-DA4C-0507-A341-DC3AE5E36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57" t="17420" r="5245" b="44183"/>
          <a:stretch/>
        </p:blipFill>
        <p:spPr>
          <a:xfrm>
            <a:off x="5376773" y="5245719"/>
            <a:ext cx="6041305" cy="4949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92AD3-ADB1-FC20-9FA5-4B0F6845296F}"/>
              </a:ext>
            </a:extLst>
          </p:cNvPr>
          <p:cNvSpPr txBox="1">
            <a:spLocks/>
          </p:cNvSpPr>
          <p:nvPr/>
        </p:nvSpPr>
        <p:spPr>
          <a:xfrm>
            <a:off x="5374495" y="5819430"/>
            <a:ext cx="6061063" cy="584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err="1">
                <a:latin typeface="Arial"/>
                <a:cs typeface="Arial"/>
              </a:rPr>
              <a:t>Slik</a:t>
            </a:r>
            <a:r>
              <a:rPr lang="en-US" sz="2500">
                <a:latin typeface="Arial"/>
                <a:cs typeface="Arial"/>
              </a:rPr>
              <a:t> det </a:t>
            </a:r>
            <a:r>
              <a:rPr lang="en-US" sz="2500" err="1">
                <a:latin typeface="Arial"/>
                <a:cs typeface="Arial"/>
              </a:rPr>
              <a:t>skal</a:t>
            </a:r>
            <a:r>
              <a:rPr lang="en-US" sz="250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mappen</a:t>
            </a:r>
            <a:r>
              <a:rPr lang="en-US" sz="2500">
                <a:latin typeface="Arial"/>
                <a:cs typeface="Arial"/>
              </a:rPr>
              <a:t> se </a:t>
            </a:r>
            <a:r>
              <a:rPr lang="en-US" sz="2500" err="1">
                <a:latin typeface="Arial"/>
                <a:cs typeface="Arial"/>
              </a:rPr>
              <a:t>ut</a:t>
            </a:r>
            <a:r>
              <a:rPr lang="en-US" sz="250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til</a:t>
            </a:r>
            <a:r>
              <a:rPr lang="en-US" sz="2500">
                <a:latin typeface="Arial"/>
                <a:cs typeface="Arial"/>
              </a:rPr>
              <a:t> slutt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5B9193F-7215-84A7-40FB-DBE0CB4D8D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54" r="32950" b="89787"/>
          <a:stretch/>
        </p:blipFill>
        <p:spPr>
          <a:xfrm>
            <a:off x="5374827" y="2622432"/>
            <a:ext cx="6048628" cy="232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6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Videreutvikling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All PHP-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kommentarer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hjelper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med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forstå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alt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henger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sammen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Alt du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trenger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ligger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GitHub.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Følg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opplæringsmateriale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sluttbruker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for å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deg inn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forstå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nettsiden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fungerer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DB1CD2-8506-A775-DFEB-AA1D981EE3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396" b="23278"/>
          <a:stretch/>
        </p:blipFill>
        <p:spPr>
          <a:xfrm>
            <a:off x="5441950" y="812800"/>
            <a:ext cx="64135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Kontakt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tidligere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utvikler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8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Kontakt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meg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https://www.linkedin.com/in/henrik-h%C3%B8i%C3%A5s-2a4a8928b/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Epost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500" u="sng" dirty="0">
                <a:latin typeface="Arial" panose="020B0604020202020204" pitchFamily="34" charset="0"/>
                <a:cs typeface="Arial" panose="020B0604020202020204" pitchFamily="34" charset="0"/>
              </a:rPr>
              <a:t>hehoa017@osloskolen.no</a:t>
            </a:r>
          </a:p>
          <a:p>
            <a:pPr marL="0" indent="0"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Finn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https://github.com/HenrikHoias/terminoppgave_imi2_vinter-skolepaneldb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75624-F5B6-1E00-CCF1-A23FFC40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919" y="164503"/>
            <a:ext cx="1650801" cy="494944"/>
          </a:xfrm>
          <a:prstGeom prst="rect">
            <a:avLst/>
          </a:prstGeom>
        </p:spPr>
      </p:pic>
      <p:pic>
        <p:nvPicPr>
          <p:cNvPr id="4" name="Picture 3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D0292563-735F-71D8-1D21-280019086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83" y="1961160"/>
            <a:ext cx="922533" cy="922533"/>
          </a:xfrm>
          <a:prstGeom prst="rect">
            <a:avLst/>
          </a:prstGeom>
        </p:spPr>
      </p:pic>
      <p:pic>
        <p:nvPicPr>
          <p:cNvPr id="8" name="Picture 7" descr="A blue square with a white letter&#10;&#10;Description automatically generated">
            <a:extLst>
              <a:ext uri="{FF2B5EF4-FFF2-40B4-BE49-F238E27FC236}">
                <a16:creationId xmlns:a16="http://schemas.microsoft.com/office/drawing/2014/main" id="{DF223BEF-75A9-6536-1921-C0FF781F7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34" y="3148708"/>
            <a:ext cx="922533" cy="85804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31FE5-C511-F476-8ED9-0A1C5A90E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4083" y="4816377"/>
            <a:ext cx="1129717" cy="11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236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IT-lærling</vt:lpstr>
      <vt:lpstr>Nødvendige programmer</vt:lpstr>
      <vt:lpstr>Apache directory og klon fra GitHub</vt:lpstr>
      <vt:lpstr>Videreutvikling</vt:lpstr>
      <vt:lpstr>Kontakt tidligere utvikler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Engelsen Høiås</dc:creator>
  <cp:lastModifiedBy>Henrik Engelsen Høiås</cp:lastModifiedBy>
  <cp:revision>2</cp:revision>
  <dcterms:created xsi:type="dcterms:W3CDTF">2023-11-29T08:16:58Z</dcterms:created>
  <dcterms:modified xsi:type="dcterms:W3CDTF">2023-12-07T12:52:35Z</dcterms:modified>
</cp:coreProperties>
</file>